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55"/>
  </p:notesMasterIdLst>
  <p:sldIdLst>
    <p:sldId id="256" r:id="rId6"/>
    <p:sldId id="258" r:id="rId7"/>
    <p:sldId id="311" r:id="rId8"/>
    <p:sldId id="259" r:id="rId9"/>
    <p:sldId id="261" r:id="rId10"/>
    <p:sldId id="262" r:id="rId11"/>
    <p:sldId id="263" r:id="rId12"/>
    <p:sldId id="264" r:id="rId13"/>
    <p:sldId id="287" r:id="rId14"/>
    <p:sldId id="288" r:id="rId15"/>
    <p:sldId id="289" r:id="rId16"/>
    <p:sldId id="290" r:id="rId17"/>
    <p:sldId id="291" r:id="rId18"/>
    <p:sldId id="266" r:id="rId19"/>
    <p:sldId id="268" r:id="rId20"/>
    <p:sldId id="267" r:id="rId21"/>
    <p:sldId id="295" r:id="rId22"/>
    <p:sldId id="292" r:id="rId23"/>
    <p:sldId id="294"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97" r:id="rId39"/>
    <p:sldId id="299" r:id="rId40"/>
    <p:sldId id="310" r:id="rId41"/>
    <p:sldId id="283" r:id="rId42"/>
    <p:sldId id="301" r:id="rId43"/>
    <p:sldId id="302" r:id="rId44"/>
    <p:sldId id="303" r:id="rId45"/>
    <p:sldId id="284" r:id="rId46"/>
    <p:sldId id="304" r:id="rId47"/>
    <p:sldId id="305" r:id="rId48"/>
    <p:sldId id="306" r:id="rId49"/>
    <p:sldId id="285" r:id="rId50"/>
    <p:sldId id="307" r:id="rId51"/>
    <p:sldId id="308" r:id="rId52"/>
    <p:sldId id="286" r:id="rId53"/>
    <p:sldId id="293"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maria"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76"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2.xml"/><Relationship Id="rId61" Type="http://schemas.microsoft.com/office/2016/11/relationships/changesInfo" Target="changesInfos/changesInfo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erina  Bortolaso" userId="7eb4e65e-bb2c-40ef-9760-c4c2cd8f483e" providerId="ADAL" clId="{9A2811DC-DE3B-4A88-B311-A1DA09B5AA2B}"/>
    <pc:docChg chg="addSld delSld modSld sldOrd">
      <pc:chgData name="Caterina  Bortolaso" userId="7eb4e65e-bb2c-40ef-9760-c4c2cd8f483e" providerId="ADAL" clId="{9A2811DC-DE3B-4A88-B311-A1DA09B5AA2B}" dt="2022-01-31T16:53:38.263" v="96" actId="2696"/>
      <pc:docMkLst>
        <pc:docMk/>
      </pc:docMkLst>
      <pc:sldChg chg="modSp del mod">
        <pc:chgData name="Caterina  Bortolaso" userId="7eb4e65e-bb2c-40ef-9760-c4c2cd8f483e" providerId="ADAL" clId="{9A2811DC-DE3B-4A88-B311-A1DA09B5AA2B}" dt="2022-01-31T16:53:38.263" v="96" actId="2696"/>
        <pc:sldMkLst>
          <pc:docMk/>
          <pc:sldMk cId="0" sldId="265"/>
        </pc:sldMkLst>
        <pc:spChg chg="mod">
          <ac:chgData name="Caterina  Bortolaso" userId="7eb4e65e-bb2c-40ef-9760-c4c2cd8f483e" providerId="ADAL" clId="{9A2811DC-DE3B-4A88-B311-A1DA09B5AA2B}" dt="2022-01-31T16:53:11.658" v="92" actId="21"/>
          <ac:spMkLst>
            <pc:docMk/>
            <pc:sldMk cId="0" sldId="265"/>
            <ac:spMk id="2" creationId="{00000000-0000-0000-0000-000000000000}"/>
          </ac:spMkLst>
        </pc:spChg>
        <pc:spChg chg="mod">
          <ac:chgData name="Caterina  Bortolaso" userId="7eb4e65e-bb2c-40ef-9760-c4c2cd8f483e" providerId="ADAL" clId="{9A2811DC-DE3B-4A88-B311-A1DA09B5AA2B}" dt="2022-01-31T16:52:11.984" v="72" actId="20577"/>
          <ac:spMkLst>
            <pc:docMk/>
            <pc:sldMk cId="0" sldId="265"/>
            <ac:spMk id="3" creationId="{00000000-0000-0000-0000-000000000000}"/>
          </ac:spMkLst>
        </pc:spChg>
      </pc:sldChg>
      <pc:sldChg chg="modSp mod">
        <pc:chgData name="Caterina  Bortolaso" userId="7eb4e65e-bb2c-40ef-9760-c4c2cd8f483e" providerId="ADAL" clId="{9A2811DC-DE3B-4A88-B311-A1DA09B5AA2B}" dt="2022-01-31T16:53:27.386" v="95" actId="1076"/>
        <pc:sldMkLst>
          <pc:docMk/>
          <pc:sldMk cId="934855972" sldId="288"/>
        </pc:sldMkLst>
        <pc:spChg chg="mod">
          <ac:chgData name="Caterina  Bortolaso" userId="7eb4e65e-bb2c-40ef-9760-c4c2cd8f483e" providerId="ADAL" clId="{9A2811DC-DE3B-4A88-B311-A1DA09B5AA2B}" dt="2022-01-31T16:53:27.386" v="95" actId="1076"/>
          <ac:spMkLst>
            <pc:docMk/>
            <pc:sldMk cId="934855972" sldId="288"/>
            <ac:spMk id="2" creationId="{C8F19036-1C36-4162-9A07-D1EDCA3EC680}"/>
          </ac:spMkLst>
        </pc:spChg>
        <pc:spChg chg="mod">
          <ac:chgData name="Caterina  Bortolaso" userId="7eb4e65e-bb2c-40ef-9760-c4c2cd8f483e" providerId="ADAL" clId="{9A2811DC-DE3B-4A88-B311-A1DA09B5AA2B}" dt="2022-01-31T16:53:23.996" v="94" actId="1076"/>
          <ac:spMkLst>
            <pc:docMk/>
            <pc:sldMk cId="934855972" sldId="288"/>
            <ac:spMk id="3" creationId="{1735AF6F-F08E-4513-B710-A4A4A23CEB8C}"/>
          </ac:spMkLst>
        </pc:spChg>
      </pc:sldChg>
      <pc:sldChg chg="del">
        <pc:chgData name="Caterina  Bortolaso" userId="7eb4e65e-bb2c-40ef-9760-c4c2cd8f483e" providerId="ADAL" clId="{9A2811DC-DE3B-4A88-B311-A1DA09B5AA2B}" dt="2022-01-31T16:50:39.469" v="5" actId="2696"/>
        <pc:sldMkLst>
          <pc:docMk/>
          <pc:sldMk cId="0" sldId="300"/>
        </pc:sldMkLst>
      </pc:sldChg>
      <pc:sldChg chg="add del">
        <pc:chgData name="Caterina  Bortolaso" userId="7eb4e65e-bb2c-40ef-9760-c4c2cd8f483e" providerId="ADAL" clId="{9A2811DC-DE3B-4A88-B311-A1DA09B5AA2B}" dt="2022-01-31T16:50:35.968" v="4" actId="2696"/>
        <pc:sldMkLst>
          <pc:docMk/>
          <pc:sldMk cId="155235352" sldId="309"/>
        </pc:sldMkLst>
      </pc:sldChg>
      <pc:sldChg chg="add">
        <pc:chgData name="Caterina  Bortolaso" userId="7eb4e65e-bb2c-40ef-9760-c4c2cd8f483e" providerId="ADAL" clId="{9A2811DC-DE3B-4A88-B311-A1DA09B5AA2B}" dt="2022-01-31T16:50:31.272" v="3"/>
        <pc:sldMkLst>
          <pc:docMk/>
          <pc:sldMk cId="2496641200" sldId="310"/>
        </pc:sldMkLst>
      </pc:sldChg>
      <pc:sldChg chg="modSp add mod ord">
        <pc:chgData name="Caterina  Bortolaso" userId="7eb4e65e-bb2c-40ef-9760-c4c2cd8f483e" providerId="ADAL" clId="{9A2811DC-DE3B-4A88-B311-A1DA09B5AA2B}" dt="2022-01-31T16:52:42.285" v="91" actId="20577"/>
        <pc:sldMkLst>
          <pc:docMk/>
          <pc:sldMk cId="1600728922" sldId="311"/>
        </pc:sldMkLst>
        <pc:spChg chg="mod">
          <ac:chgData name="Caterina  Bortolaso" userId="7eb4e65e-bb2c-40ef-9760-c4c2cd8f483e" providerId="ADAL" clId="{9A2811DC-DE3B-4A88-B311-A1DA09B5AA2B}" dt="2022-01-31T16:52:42.285" v="91" actId="20577"/>
          <ac:spMkLst>
            <pc:docMk/>
            <pc:sldMk cId="1600728922" sldId="311"/>
            <ac:spMk id="2" creationId="{9061473B-41A3-43A6-A572-A97CA8DDB28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0EA78-F005-4572-AE6E-E51846D06102}" type="doc">
      <dgm:prSet loTypeId="urn:microsoft.com/office/officeart/2005/8/layout/arrow2" loCatId="process" qsTypeId="urn:microsoft.com/office/officeart/2005/8/quickstyle/simple1" qsCatId="simple" csTypeId="urn:microsoft.com/office/officeart/2005/8/colors/accent1_2" csCatId="accent1" phldr="1"/>
      <dgm:spPr/>
    </dgm:pt>
    <dgm:pt modelId="{0D171CA9-1BA6-443A-A7AB-669344A60BF9}">
      <dgm:prSet phldrT="[Testo]" custT="1"/>
      <dgm:spPr/>
      <dgm:t>
        <a:bodyPr/>
        <a:lstStyle/>
        <a:p>
          <a:pPr algn="ctr"/>
          <a:r>
            <a:rPr lang="en-GB" sz="1400" dirty="0">
              <a:solidFill>
                <a:schemeClr val="tx2">
                  <a:lumMod val="10000"/>
                </a:schemeClr>
              </a:solidFill>
            </a:rPr>
            <a:t>1954 – The Hague</a:t>
          </a:r>
        </a:p>
        <a:p>
          <a:pPr algn="ctr"/>
          <a:r>
            <a:rPr lang="en-GB" sz="1400" dirty="0">
              <a:solidFill>
                <a:schemeClr val="tx2">
                  <a:lumMod val="10000"/>
                </a:schemeClr>
              </a:solidFill>
            </a:rPr>
            <a:t>UNESCO</a:t>
          </a:r>
        </a:p>
        <a:p>
          <a:pPr algn="ctr"/>
          <a:r>
            <a:rPr lang="en-GB" sz="1400" b="1" dirty="0">
              <a:solidFill>
                <a:schemeClr val="tx2">
                  <a:lumMod val="10000"/>
                </a:schemeClr>
              </a:solidFill>
            </a:rPr>
            <a:t>Cultural property</a:t>
          </a:r>
        </a:p>
      </dgm:t>
    </dgm:pt>
    <dgm:pt modelId="{D4949D86-325E-44BC-8E71-CA26A5C692BF}" type="parTrans" cxnId="{BD4E7EC2-D5CB-4D7E-BF45-BF7D8D0BC5A2}">
      <dgm:prSet/>
      <dgm:spPr/>
      <dgm:t>
        <a:bodyPr/>
        <a:lstStyle/>
        <a:p>
          <a:endParaRPr lang="it-IT">
            <a:solidFill>
              <a:schemeClr val="tx2">
                <a:lumMod val="10000"/>
              </a:schemeClr>
            </a:solidFill>
          </a:endParaRPr>
        </a:p>
      </dgm:t>
    </dgm:pt>
    <dgm:pt modelId="{C49DD3F4-26C4-4A39-BE47-927A6AC64E0A}" type="sibTrans" cxnId="{BD4E7EC2-D5CB-4D7E-BF45-BF7D8D0BC5A2}">
      <dgm:prSet/>
      <dgm:spPr/>
      <dgm:t>
        <a:bodyPr/>
        <a:lstStyle/>
        <a:p>
          <a:endParaRPr lang="it-IT">
            <a:solidFill>
              <a:schemeClr val="tx2">
                <a:lumMod val="10000"/>
              </a:schemeClr>
            </a:solidFill>
          </a:endParaRPr>
        </a:p>
      </dgm:t>
    </dgm:pt>
    <dgm:pt modelId="{FA1629BA-1963-42B3-8539-9045DF258BD3}">
      <dgm:prSet phldrT="[Testo]" custT="1"/>
      <dgm:spPr/>
      <dgm:t>
        <a:bodyPr/>
        <a:lstStyle/>
        <a:p>
          <a:pPr algn="ctr"/>
          <a:r>
            <a:rPr lang="it-IT" sz="1400" dirty="0">
              <a:solidFill>
                <a:schemeClr val="tx2">
                  <a:lumMod val="10000"/>
                </a:schemeClr>
              </a:solidFill>
            </a:rPr>
            <a:t>2000 – </a:t>
          </a:r>
          <a:r>
            <a:rPr lang="it-IT" sz="1400" dirty="0" err="1">
              <a:solidFill>
                <a:schemeClr val="tx2">
                  <a:lumMod val="10000"/>
                </a:schemeClr>
              </a:solidFill>
            </a:rPr>
            <a:t>Florence</a:t>
          </a:r>
          <a:endParaRPr lang="it-IT" sz="1400" dirty="0">
            <a:solidFill>
              <a:schemeClr val="tx2">
                <a:lumMod val="10000"/>
              </a:schemeClr>
            </a:solidFill>
          </a:endParaRPr>
        </a:p>
        <a:p>
          <a:pPr algn="ctr"/>
          <a:r>
            <a:rPr lang="en-GB" sz="1400" dirty="0">
              <a:solidFill>
                <a:schemeClr val="tx2">
                  <a:lumMod val="10000"/>
                </a:schemeClr>
              </a:solidFill>
              <a:latin typeface="+mn-lt"/>
              <a:ea typeface="+mn-ea"/>
              <a:cs typeface="+mn-cs"/>
            </a:rPr>
            <a:t>Council of Europe</a:t>
          </a:r>
        </a:p>
        <a:p>
          <a:pPr algn="ctr"/>
          <a:r>
            <a:rPr lang="en-US" sz="1400" dirty="0">
              <a:solidFill>
                <a:schemeClr val="tx2">
                  <a:lumMod val="10000"/>
                </a:schemeClr>
              </a:solidFill>
            </a:rPr>
            <a:t>Integrated and transversal vision of the </a:t>
          </a:r>
          <a:r>
            <a:rPr lang="en-US" sz="1400" b="1" dirty="0">
              <a:solidFill>
                <a:schemeClr val="tx2">
                  <a:lumMod val="10000"/>
                </a:schemeClr>
              </a:solidFill>
            </a:rPr>
            <a:t>landscape</a:t>
          </a:r>
          <a:r>
            <a:rPr lang="en-US" sz="1400" dirty="0">
              <a:solidFill>
                <a:schemeClr val="tx2">
                  <a:lumMod val="10000"/>
                </a:schemeClr>
              </a:solidFill>
            </a:rPr>
            <a:t> </a:t>
          </a:r>
          <a:endParaRPr lang="it-IT" sz="1400" dirty="0">
            <a:solidFill>
              <a:schemeClr val="tx2">
                <a:lumMod val="10000"/>
              </a:schemeClr>
            </a:solidFill>
          </a:endParaRPr>
        </a:p>
      </dgm:t>
    </dgm:pt>
    <dgm:pt modelId="{D7717ADD-723C-400E-B622-CC839FEE9CA1}" type="parTrans" cxnId="{CF7E589D-1FA6-4124-B2D1-0DF5951D5B5D}">
      <dgm:prSet/>
      <dgm:spPr/>
      <dgm:t>
        <a:bodyPr/>
        <a:lstStyle/>
        <a:p>
          <a:endParaRPr lang="it-IT">
            <a:solidFill>
              <a:schemeClr val="tx2">
                <a:lumMod val="10000"/>
              </a:schemeClr>
            </a:solidFill>
          </a:endParaRPr>
        </a:p>
      </dgm:t>
    </dgm:pt>
    <dgm:pt modelId="{81028455-8B53-45E3-AC48-4617C772AC56}" type="sibTrans" cxnId="{CF7E589D-1FA6-4124-B2D1-0DF5951D5B5D}">
      <dgm:prSet/>
      <dgm:spPr/>
      <dgm:t>
        <a:bodyPr/>
        <a:lstStyle/>
        <a:p>
          <a:endParaRPr lang="it-IT">
            <a:solidFill>
              <a:schemeClr val="tx2">
                <a:lumMod val="10000"/>
              </a:schemeClr>
            </a:solidFill>
          </a:endParaRPr>
        </a:p>
      </dgm:t>
    </dgm:pt>
    <dgm:pt modelId="{2EF549CF-A98B-4E6B-A482-6C21DED47761}">
      <dgm:prSet phldrT="[Testo]" custT="1"/>
      <dgm:spPr/>
      <dgm:t>
        <a:bodyPr/>
        <a:lstStyle/>
        <a:p>
          <a:pPr algn="ctr"/>
          <a:r>
            <a:rPr lang="it-IT" sz="1400" dirty="0">
              <a:solidFill>
                <a:schemeClr val="tx2">
                  <a:lumMod val="10000"/>
                </a:schemeClr>
              </a:solidFill>
            </a:rPr>
            <a:t>2005 – Faro</a:t>
          </a:r>
        </a:p>
        <a:p>
          <a:pPr algn="ctr"/>
          <a:r>
            <a:rPr lang="it-IT" sz="1400" dirty="0" err="1">
              <a:solidFill>
                <a:schemeClr val="tx2">
                  <a:lumMod val="10000"/>
                </a:schemeClr>
              </a:solidFill>
            </a:rPr>
            <a:t>Council</a:t>
          </a:r>
          <a:r>
            <a:rPr lang="it-IT" sz="1400" dirty="0">
              <a:solidFill>
                <a:schemeClr val="tx2">
                  <a:lumMod val="10000"/>
                </a:schemeClr>
              </a:solidFill>
            </a:rPr>
            <a:t> </a:t>
          </a:r>
          <a:r>
            <a:rPr lang="it-IT" sz="1400" dirty="0" err="1">
              <a:solidFill>
                <a:schemeClr val="tx2">
                  <a:lumMod val="10000"/>
                </a:schemeClr>
              </a:solidFill>
            </a:rPr>
            <a:t>of</a:t>
          </a:r>
          <a:r>
            <a:rPr lang="it-IT" sz="1400" dirty="0">
              <a:solidFill>
                <a:schemeClr val="tx2">
                  <a:lumMod val="10000"/>
                </a:schemeClr>
              </a:solidFill>
            </a:rPr>
            <a:t> </a:t>
          </a:r>
          <a:r>
            <a:rPr lang="it-IT" sz="1400" dirty="0" err="1">
              <a:solidFill>
                <a:schemeClr val="tx2">
                  <a:lumMod val="10000"/>
                </a:schemeClr>
              </a:solidFill>
            </a:rPr>
            <a:t>Europe</a:t>
          </a:r>
          <a:endParaRPr lang="it-IT" sz="1400" dirty="0">
            <a:solidFill>
              <a:schemeClr val="tx2">
                <a:lumMod val="10000"/>
              </a:schemeClr>
            </a:solidFill>
          </a:endParaRPr>
        </a:p>
        <a:p>
          <a:pPr algn="ctr"/>
          <a:r>
            <a:rPr lang="en-US" sz="1400" dirty="0">
              <a:solidFill>
                <a:schemeClr val="tx2">
                  <a:lumMod val="10000"/>
                </a:schemeClr>
              </a:solidFill>
            </a:rPr>
            <a:t>A «set of </a:t>
          </a:r>
          <a:r>
            <a:rPr lang="en-US" sz="1400" b="1" u="sng" dirty="0">
              <a:solidFill>
                <a:schemeClr val="tx2">
                  <a:lumMod val="10000"/>
                </a:schemeClr>
              </a:solidFill>
            </a:rPr>
            <a:t>resources </a:t>
          </a:r>
          <a:r>
            <a:rPr lang="en-US" sz="1400" dirty="0">
              <a:solidFill>
                <a:schemeClr val="tx2">
                  <a:lumMod val="10000"/>
                </a:schemeClr>
              </a:solidFill>
            </a:rPr>
            <a:t>inherited from the past» </a:t>
          </a:r>
          <a:endParaRPr lang="it-IT" sz="1400" b="0" dirty="0">
            <a:solidFill>
              <a:schemeClr val="tx2">
                <a:lumMod val="10000"/>
              </a:schemeClr>
            </a:solidFill>
          </a:endParaRPr>
        </a:p>
      </dgm:t>
    </dgm:pt>
    <dgm:pt modelId="{8266D558-307E-49A1-BBEF-3A1E150A46BC}" type="parTrans" cxnId="{A9753CB8-3BA0-4B33-B79A-EAFBB5E1770D}">
      <dgm:prSet/>
      <dgm:spPr/>
      <dgm:t>
        <a:bodyPr/>
        <a:lstStyle/>
        <a:p>
          <a:endParaRPr lang="it-IT">
            <a:solidFill>
              <a:schemeClr val="tx2">
                <a:lumMod val="10000"/>
              </a:schemeClr>
            </a:solidFill>
          </a:endParaRPr>
        </a:p>
      </dgm:t>
    </dgm:pt>
    <dgm:pt modelId="{484C828D-B3AC-4E77-B31C-5C5C7C79D08F}" type="sibTrans" cxnId="{A9753CB8-3BA0-4B33-B79A-EAFBB5E1770D}">
      <dgm:prSet/>
      <dgm:spPr/>
      <dgm:t>
        <a:bodyPr/>
        <a:lstStyle/>
        <a:p>
          <a:endParaRPr lang="it-IT">
            <a:solidFill>
              <a:schemeClr val="tx2">
                <a:lumMod val="10000"/>
              </a:schemeClr>
            </a:solidFill>
          </a:endParaRPr>
        </a:p>
      </dgm:t>
    </dgm:pt>
    <dgm:pt modelId="{E069854B-57A3-40F5-B63A-1FED2E78569A}">
      <dgm:prSet phldrT="[Testo]" custT="1"/>
      <dgm:spPr/>
      <dgm:t>
        <a:bodyPr/>
        <a:lstStyle/>
        <a:p>
          <a:pPr algn="ctr"/>
          <a:r>
            <a:rPr lang="it-IT" sz="1400" dirty="0">
              <a:solidFill>
                <a:schemeClr val="tx2">
                  <a:lumMod val="10000"/>
                </a:schemeClr>
              </a:solidFill>
            </a:rPr>
            <a:t>1972 </a:t>
          </a:r>
          <a:r>
            <a:rPr lang="en-GB" sz="1400" dirty="0">
              <a:solidFill>
                <a:schemeClr val="tx2">
                  <a:lumMod val="10000"/>
                </a:schemeClr>
              </a:solidFill>
              <a:latin typeface="+mn-lt"/>
              <a:ea typeface="+mn-ea"/>
              <a:cs typeface="+mn-cs"/>
            </a:rPr>
            <a:t>– Paris</a:t>
          </a:r>
        </a:p>
        <a:p>
          <a:pPr algn="ctr"/>
          <a:r>
            <a:rPr lang="en-GB" sz="1400" dirty="0">
              <a:solidFill>
                <a:schemeClr val="tx2">
                  <a:lumMod val="10000"/>
                </a:schemeClr>
              </a:solidFill>
              <a:latin typeface="+mn-lt"/>
              <a:ea typeface="+mn-ea"/>
              <a:cs typeface="+mn-cs"/>
            </a:rPr>
            <a:t>UNESCO</a:t>
          </a:r>
        </a:p>
        <a:p>
          <a:pPr algn="ctr"/>
          <a:r>
            <a:rPr lang="en-GB" sz="1400" b="1" dirty="0">
              <a:solidFill>
                <a:schemeClr val="tx2">
                  <a:lumMod val="10000"/>
                </a:schemeClr>
              </a:solidFill>
              <a:latin typeface="+mn-lt"/>
              <a:ea typeface="+mn-ea"/>
              <a:cs typeface="+mn-cs"/>
            </a:rPr>
            <a:t>Outstanding universal Value</a:t>
          </a:r>
          <a:endParaRPr lang="en-GB" sz="1400" b="1" dirty="0">
            <a:solidFill>
              <a:schemeClr val="tx2">
                <a:lumMod val="10000"/>
              </a:schemeClr>
            </a:solidFill>
          </a:endParaRPr>
        </a:p>
      </dgm:t>
    </dgm:pt>
    <dgm:pt modelId="{AEEE98B5-BC6F-4A66-A410-5689E2FC496F}" type="parTrans" cxnId="{D9817925-E06D-478E-A148-B06BA4A20B0C}">
      <dgm:prSet/>
      <dgm:spPr/>
      <dgm:t>
        <a:bodyPr/>
        <a:lstStyle/>
        <a:p>
          <a:endParaRPr lang="it-IT">
            <a:solidFill>
              <a:schemeClr val="tx2">
                <a:lumMod val="10000"/>
              </a:schemeClr>
            </a:solidFill>
          </a:endParaRPr>
        </a:p>
      </dgm:t>
    </dgm:pt>
    <dgm:pt modelId="{4C8619E1-A2CC-47E0-B6EA-F1FF61160E6D}" type="sibTrans" cxnId="{D9817925-E06D-478E-A148-B06BA4A20B0C}">
      <dgm:prSet/>
      <dgm:spPr/>
      <dgm:t>
        <a:bodyPr/>
        <a:lstStyle/>
        <a:p>
          <a:endParaRPr lang="it-IT">
            <a:solidFill>
              <a:schemeClr val="tx2">
                <a:lumMod val="10000"/>
              </a:schemeClr>
            </a:solidFill>
          </a:endParaRPr>
        </a:p>
      </dgm:t>
    </dgm:pt>
    <dgm:pt modelId="{3A45429E-8DB0-4C8B-A017-FCDD40692249}">
      <dgm:prSet phldrT="[Testo]" custT="1"/>
      <dgm:spPr/>
      <dgm:t>
        <a:bodyPr/>
        <a:lstStyle/>
        <a:p>
          <a:pPr algn="ctr"/>
          <a:r>
            <a:rPr lang="it-IT" sz="1400" dirty="0">
              <a:solidFill>
                <a:schemeClr val="tx2">
                  <a:lumMod val="10000"/>
                </a:schemeClr>
              </a:solidFill>
            </a:rPr>
            <a:t>2003 – </a:t>
          </a:r>
          <a:r>
            <a:rPr lang="it-IT" sz="1400" dirty="0" err="1">
              <a:solidFill>
                <a:schemeClr val="tx2">
                  <a:lumMod val="10000"/>
                </a:schemeClr>
              </a:solidFill>
            </a:rPr>
            <a:t>Paris</a:t>
          </a:r>
          <a:endParaRPr lang="it-IT" sz="1400" dirty="0">
            <a:solidFill>
              <a:schemeClr val="tx2">
                <a:lumMod val="10000"/>
              </a:schemeClr>
            </a:solidFill>
          </a:endParaRPr>
        </a:p>
        <a:p>
          <a:pPr algn="ctr"/>
          <a:r>
            <a:rPr lang="it-IT" sz="1400" dirty="0">
              <a:solidFill>
                <a:schemeClr val="tx2">
                  <a:lumMod val="10000"/>
                </a:schemeClr>
              </a:solidFill>
            </a:rPr>
            <a:t>UNESCO</a:t>
          </a:r>
        </a:p>
        <a:p>
          <a:pPr algn="ctr"/>
          <a:r>
            <a:rPr lang="en-GB" sz="1400" b="1" dirty="0">
              <a:solidFill>
                <a:schemeClr val="tx2">
                  <a:lumMod val="10000"/>
                </a:schemeClr>
              </a:solidFill>
              <a:latin typeface="+mn-lt"/>
              <a:ea typeface="+mn-ea"/>
              <a:cs typeface="+mn-cs"/>
            </a:rPr>
            <a:t>Intangible</a:t>
          </a:r>
          <a:r>
            <a:rPr lang="en-GB" sz="1400" dirty="0">
              <a:solidFill>
                <a:schemeClr val="tx2">
                  <a:lumMod val="10000"/>
                </a:schemeClr>
              </a:solidFill>
              <a:latin typeface="+mn-lt"/>
              <a:ea typeface="+mn-ea"/>
              <a:cs typeface="+mn-cs"/>
            </a:rPr>
            <a:t> Cultural Heritage </a:t>
          </a:r>
          <a:endParaRPr lang="it-IT" sz="1400" dirty="0">
            <a:solidFill>
              <a:schemeClr val="tx2">
                <a:lumMod val="10000"/>
              </a:schemeClr>
            </a:solidFill>
          </a:endParaRPr>
        </a:p>
      </dgm:t>
    </dgm:pt>
    <dgm:pt modelId="{306F2B94-8946-4254-B1E3-9ADF543F1C26}" type="sibTrans" cxnId="{EEC78117-5D8D-4458-AEF1-5961B45F3854}">
      <dgm:prSet/>
      <dgm:spPr/>
      <dgm:t>
        <a:bodyPr/>
        <a:lstStyle/>
        <a:p>
          <a:endParaRPr lang="it-IT">
            <a:solidFill>
              <a:schemeClr val="tx2">
                <a:lumMod val="10000"/>
              </a:schemeClr>
            </a:solidFill>
          </a:endParaRPr>
        </a:p>
      </dgm:t>
    </dgm:pt>
    <dgm:pt modelId="{C77C115A-257F-4231-B6F3-C3A29436E9F6}" type="parTrans" cxnId="{EEC78117-5D8D-4458-AEF1-5961B45F3854}">
      <dgm:prSet/>
      <dgm:spPr/>
      <dgm:t>
        <a:bodyPr/>
        <a:lstStyle/>
        <a:p>
          <a:endParaRPr lang="it-IT">
            <a:solidFill>
              <a:schemeClr val="tx2">
                <a:lumMod val="10000"/>
              </a:schemeClr>
            </a:solidFill>
          </a:endParaRPr>
        </a:p>
      </dgm:t>
    </dgm:pt>
    <dgm:pt modelId="{A00B44E9-2C9A-4780-86A9-E2C25AD46778}" type="pres">
      <dgm:prSet presAssocID="{D7B0EA78-F005-4572-AE6E-E51846D06102}" presName="arrowDiagram" presStyleCnt="0">
        <dgm:presLayoutVars>
          <dgm:chMax val="5"/>
          <dgm:dir/>
          <dgm:resizeHandles val="exact"/>
        </dgm:presLayoutVars>
      </dgm:prSet>
      <dgm:spPr/>
    </dgm:pt>
    <dgm:pt modelId="{6CA334F4-CA56-4B2C-9AAA-2F51F70FDC34}" type="pres">
      <dgm:prSet presAssocID="{D7B0EA78-F005-4572-AE6E-E51846D06102}" presName="arrow" presStyleLbl="bgShp" presStyleIdx="0" presStyleCnt="1" custLinFactNeighborX="-1012" custLinFactNeighborY="-6919"/>
      <dgm:spPr>
        <a:solidFill>
          <a:schemeClr val="tx2">
            <a:lumMod val="50000"/>
          </a:schemeClr>
        </a:solidFill>
      </dgm:spPr>
    </dgm:pt>
    <dgm:pt modelId="{6F36BF60-DBE3-4250-B9D5-FF174162F875}" type="pres">
      <dgm:prSet presAssocID="{D7B0EA78-F005-4572-AE6E-E51846D06102}" presName="arrowDiagram5" presStyleCnt="0"/>
      <dgm:spPr/>
    </dgm:pt>
    <dgm:pt modelId="{42112966-8240-4CFE-AE1D-9895D1B1ACCC}" type="pres">
      <dgm:prSet presAssocID="{0D171CA9-1BA6-443A-A7AB-669344A60BF9}" presName="bullet5a" presStyleLbl="node1" presStyleIdx="0" presStyleCnt="5" custLinFactX="41716" custLinFactY="-100000" custLinFactNeighborX="100000" custLinFactNeighborY="-127925"/>
      <dgm:spPr>
        <a:solidFill>
          <a:schemeClr val="tx2">
            <a:lumMod val="25000"/>
          </a:schemeClr>
        </a:solidFill>
        <a:ln>
          <a:solidFill>
            <a:schemeClr val="tx2">
              <a:lumMod val="25000"/>
            </a:schemeClr>
          </a:solidFill>
        </a:ln>
      </dgm:spPr>
    </dgm:pt>
    <dgm:pt modelId="{FAAF411A-1099-4FFC-9BB1-789C135F66D5}" type="pres">
      <dgm:prSet presAssocID="{0D171CA9-1BA6-443A-A7AB-669344A60BF9}" presName="textBox5a" presStyleLbl="revTx" presStyleIdx="0" presStyleCnt="5" custScaleX="135861" custScaleY="52788" custLinFactNeighborX="-24469" custLinFactNeighborY="-43654">
        <dgm:presLayoutVars>
          <dgm:bulletEnabled val="1"/>
        </dgm:presLayoutVars>
      </dgm:prSet>
      <dgm:spPr/>
    </dgm:pt>
    <dgm:pt modelId="{9DD415EC-6EF0-4455-879C-53C318D02DF9}" type="pres">
      <dgm:prSet presAssocID="{E069854B-57A3-40F5-B63A-1FED2E78569A}" presName="bullet5b" presStyleLbl="node1" presStyleIdx="1" presStyleCnt="5" custLinFactNeighborX="27857" custLinFactNeighborY="-34257"/>
      <dgm:spPr>
        <a:solidFill>
          <a:schemeClr val="tx2">
            <a:lumMod val="25000"/>
          </a:schemeClr>
        </a:solidFill>
        <a:ln>
          <a:solidFill>
            <a:schemeClr val="tx2">
              <a:lumMod val="25000"/>
            </a:schemeClr>
          </a:solidFill>
        </a:ln>
      </dgm:spPr>
    </dgm:pt>
    <dgm:pt modelId="{8DDF05B3-2EF0-4DE4-8125-FB9DF36BB42F}" type="pres">
      <dgm:prSet presAssocID="{E069854B-57A3-40F5-B63A-1FED2E78569A}" presName="textBox5b" presStyleLbl="revTx" presStyleIdx="1" presStyleCnt="5" custScaleX="114690" custScaleY="49105" custLinFactNeighborX="-7237" custLinFactNeighborY="-30831">
        <dgm:presLayoutVars>
          <dgm:bulletEnabled val="1"/>
        </dgm:presLayoutVars>
      </dgm:prSet>
      <dgm:spPr/>
    </dgm:pt>
    <dgm:pt modelId="{F1AC8C1B-2EFA-4F4D-9D1D-CD49A4C7E4E0}" type="pres">
      <dgm:prSet presAssocID="{FA1629BA-1963-42B3-8539-9045DF258BD3}" presName="bullet5c" presStyleLbl="node1" presStyleIdx="2" presStyleCnt="5" custLinFactNeighborX="25763" custLinFactNeighborY="-13007"/>
      <dgm:spPr>
        <a:solidFill>
          <a:schemeClr val="tx2">
            <a:lumMod val="25000"/>
          </a:schemeClr>
        </a:solidFill>
        <a:ln>
          <a:solidFill>
            <a:schemeClr val="tx2">
              <a:lumMod val="25000"/>
            </a:schemeClr>
          </a:solidFill>
        </a:ln>
      </dgm:spPr>
    </dgm:pt>
    <dgm:pt modelId="{0875E3FA-BCF6-4FF8-9C81-B69B57A86FF6}" type="pres">
      <dgm:prSet presAssocID="{FA1629BA-1963-42B3-8539-9045DF258BD3}" presName="textBox5c" presStyleLbl="revTx" presStyleIdx="2" presStyleCnt="5" custScaleX="123951" custScaleY="26459" custLinFactNeighborX="-6669" custLinFactNeighborY="-33826">
        <dgm:presLayoutVars>
          <dgm:bulletEnabled val="1"/>
        </dgm:presLayoutVars>
      </dgm:prSet>
      <dgm:spPr/>
    </dgm:pt>
    <dgm:pt modelId="{56217EE5-6604-479F-A5A5-B388A6BCE596}" type="pres">
      <dgm:prSet presAssocID="{3A45429E-8DB0-4C8B-A017-FCDD40692249}" presName="bullet5d" presStyleLbl="node1" presStyleIdx="3" presStyleCnt="5"/>
      <dgm:spPr>
        <a:solidFill>
          <a:schemeClr val="tx2">
            <a:lumMod val="25000"/>
          </a:schemeClr>
        </a:solidFill>
        <a:ln>
          <a:solidFill>
            <a:schemeClr val="tx2">
              <a:lumMod val="25000"/>
            </a:schemeClr>
          </a:solidFill>
        </a:ln>
      </dgm:spPr>
    </dgm:pt>
    <dgm:pt modelId="{057DAECB-DB2D-49AA-8466-8D7AAB015766}" type="pres">
      <dgm:prSet presAssocID="{3A45429E-8DB0-4C8B-A017-FCDD40692249}" presName="textBox5d" presStyleLbl="revTx" presStyleIdx="3" presStyleCnt="5" custScaleX="88387" custScaleY="22855" custLinFactNeighborX="-17939" custLinFactNeighborY="-33147">
        <dgm:presLayoutVars>
          <dgm:bulletEnabled val="1"/>
        </dgm:presLayoutVars>
      </dgm:prSet>
      <dgm:spPr/>
    </dgm:pt>
    <dgm:pt modelId="{66B9389D-A63F-4F5A-B908-C996D343A768}" type="pres">
      <dgm:prSet presAssocID="{2EF549CF-A98B-4E6B-A482-6C21DED47761}" presName="bullet5e" presStyleLbl="node1" presStyleIdx="4" presStyleCnt="5"/>
      <dgm:spPr>
        <a:solidFill>
          <a:schemeClr val="tx2">
            <a:lumMod val="25000"/>
          </a:schemeClr>
        </a:solidFill>
        <a:ln>
          <a:solidFill>
            <a:schemeClr val="tx2">
              <a:lumMod val="25000"/>
            </a:schemeClr>
          </a:solidFill>
        </a:ln>
      </dgm:spPr>
    </dgm:pt>
    <dgm:pt modelId="{3174FD4C-1992-4086-8C2F-9A0C2A485172}" type="pres">
      <dgm:prSet presAssocID="{2EF549CF-A98B-4E6B-A482-6C21DED47761}" presName="textBox5e" presStyleLbl="revTx" presStyleIdx="4" presStyleCnt="5" custScaleX="107966" custScaleY="23907" custLinFactNeighborX="-1266" custLinFactNeighborY="-38454">
        <dgm:presLayoutVars>
          <dgm:bulletEnabled val="1"/>
        </dgm:presLayoutVars>
      </dgm:prSet>
      <dgm:spPr/>
    </dgm:pt>
  </dgm:ptLst>
  <dgm:cxnLst>
    <dgm:cxn modelId="{7E7EF501-F45F-4F7B-BECA-80411D446409}" type="presOf" srcId="{2EF549CF-A98B-4E6B-A482-6C21DED47761}" destId="{3174FD4C-1992-4086-8C2F-9A0C2A485172}" srcOrd="0" destOrd="0" presId="urn:microsoft.com/office/officeart/2005/8/layout/arrow2"/>
    <dgm:cxn modelId="{EEC78117-5D8D-4458-AEF1-5961B45F3854}" srcId="{D7B0EA78-F005-4572-AE6E-E51846D06102}" destId="{3A45429E-8DB0-4C8B-A017-FCDD40692249}" srcOrd="3" destOrd="0" parTransId="{C77C115A-257F-4231-B6F3-C3A29436E9F6}" sibTransId="{306F2B94-8946-4254-B1E3-9ADF543F1C26}"/>
    <dgm:cxn modelId="{D9817925-E06D-478E-A148-B06BA4A20B0C}" srcId="{D7B0EA78-F005-4572-AE6E-E51846D06102}" destId="{E069854B-57A3-40F5-B63A-1FED2E78569A}" srcOrd="1" destOrd="0" parTransId="{AEEE98B5-BC6F-4A66-A410-5689E2FC496F}" sibTransId="{4C8619E1-A2CC-47E0-B6EA-F1FF61160E6D}"/>
    <dgm:cxn modelId="{63F3A453-05FB-40B8-9F37-36F70801D2C7}" type="presOf" srcId="{D7B0EA78-F005-4572-AE6E-E51846D06102}" destId="{A00B44E9-2C9A-4780-86A9-E2C25AD46778}" srcOrd="0" destOrd="0" presId="urn:microsoft.com/office/officeart/2005/8/layout/arrow2"/>
    <dgm:cxn modelId="{B2E7C788-4CAA-4BED-8EB9-4046330D70A3}" type="presOf" srcId="{3A45429E-8DB0-4C8B-A017-FCDD40692249}" destId="{057DAECB-DB2D-49AA-8466-8D7AAB015766}" srcOrd="0" destOrd="0" presId="urn:microsoft.com/office/officeart/2005/8/layout/arrow2"/>
    <dgm:cxn modelId="{CF7E589D-1FA6-4124-B2D1-0DF5951D5B5D}" srcId="{D7B0EA78-F005-4572-AE6E-E51846D06102}" destId="{FA1629BA-1963-42B3-8539-9045DF258BD3}" srcOrd="2" destOrd="0" parTransId="{D7717ADD-723C-400E-B622-CC839FEE9CA1}" sibTransId="{81028455-8B53-45E3-AC48-4617C772AC56}"/>
    <dgm:cxn modelId="{772FD69F-6E9D-48A8-A6B0-3C2B9C503092}" type="presOf" srcId="{0D171CA9-1BA6-443A-A7AB-669344A60BF9}" destId="{FAAF411A-1099-4FFC-9BB1-789C135F66D5}" srcOrd="0" destOrd="0" presId="urn:microsoft.com/office/officeart/2005/8/layout/arrow2"/>
    <dgm:cxn modelId="{A9753CB8-3BA0-4B33-B79A-EAFBB5E1770D}" srcId="{D7B0EA78-F005-4572-AE6E-E51846D06102}" destId="{2EF549CF-A98B-4E6B-A482-6C21DED47761}" srcOrd="4" destOrd="0" parTransId="{8266D558-307E-49A1-BBEF-3A1E150A46BC}" sibTransId="{484C828D-B3AC-4E77-B31C-5C5C7C79D08F}"/>
    <dgm:cxn modelId="{BD4E7EC2-D5CB-4D7E-BF45-BF7D8D0BC5A2}" srcId="{D7B0EA78-F005-4572-AE6E-E51846D06102}" destId="{0D171CA9-1BA6-443A-A7AB-669344A60BF9}" srcOrd="0" destOrd="0" parTransId="{D4949D86-325E-44BC-8E71-CA26A5C692BF}" sibTransId="{C49DD3F4-26C4-4A39-BE47-927A6AC64E0A}"/>
    <dgm:cxn modelId="{7824E7D9-CA55-4B51-A748-4AE46818BAE4}" type="presOf" srcId="{FA1629BA-1963-42B3-8539-9045DF258BD3}" destId="{0875E3FA-BCF6-4FF8-9C81-B69B57A86FF6}" srcOrd="0" destOrd="0" presId="urn:microsoft.com/office/officeart/2005/8/layout/arrow2"/>
    <dgm:cxn modelId="{C5575EF8-43E2-439D-B84D-C51CEF834487}" type="presOf" srcId="{E069854B-57A3-40F5-B63A-1FED2E78569A}" destId="{8DDF05B3-2EF0-4DE4-8125-FB9DF36BB42F}" srcOrd="0" destOrd="0" presId="urn:microsoft.com/office/officeart/2005/8/layout/arrow2"/>
    <dgm:cxn modelId="{BE4F8D8D-9D5C-46DE-A410-862FB080AB14}" type="presParOf" srcId="{A00B44E9-2C9A-4780-86A9-E2C25AD46778}" destId="{6CA334F4-CA56-4B2C-9AAA-2F51F70FDC34}" srcOrd="0" destOrd="0" presId="urn:microsoft.com/office/officeart/2005/8/layout/arrow2"/>
    <dgm:cxn modelId="{F13113ED-2F7F-402B-8246-037C6D406DD7}" type="presParOf" srcId="{A00B44E9-2C9A-4780-86A9-E2C25AD46778}" destId="{6F36BF60-DBE3-4250-B9D5-FF174162F875}" srcOrd="1" destOrd="0" presId="urn:microsoft.com/office/officeart/2005/8/layout/arrow2"/>
    <dgm:cxn modelId="{61277E68-DBCD-478E-A013-CD6FD273FC8C}" type="presParOf" srcId="{6F36BF60-DBE3-4250-B9D5-FF174162F875}" destId="{42112966-8240-4CFE-AE1D-9895D1B1ACCC}" srcOrd="0" destOrd="0" presId="urn:microsoft.com/office/officeart/2005/8/layout/arrow2"/>
    <dgm:cxn modelId="{6CEA2CF0-AB67-488D-8678-0E72B0CB3107}" type="presParOf" srcId="{6F36BF60-DBE3-4250-B9D5-FF174162F875}" destId="{FAAF411A-1099-4FFC-9BB1-789C135F66D5}" srcOrd="1" destOrd="0" presId="urn:microsoft.com/office/officeart/2005/8/layout/arrow2"/>
    <dgm:cxn modelId="{BC8A8ED7-126C-4C3D-BBA6-2D0EF2A47223}" type="presParOf" srcId="{6F36BF60-DBE3-4250-B9D5-FF174162F875}" destId="{9DD415EC-6EF0-4455-879C-53C318D02DF9}" srcOrd="2" destOrd="0" presId="urn:microsoft.com/office/officeart/2005/8/layout/arrow2"/>
    <dgm:cxn modelId="{5887D9B8-CEE4-49F3-B2AF-7342551CE1F3}" type="presParOf" srcId="{6F36BF60-DBE3-4250-B9D5-FF174162F875}" destId="{8DDF05B3-2EF0-4DE4-8125-FB9DF36BB42F}" srcOrd="3" destOrd="0" presId="urn:microsoft.com/office/officeart/2005/8/layout/arrow2"/>
    <dgm:cxn modelId="{D97FA752-3035-4B8C-925B-E696F8752020}" type="presParOf" srcId="{6F36BF60-DBE3-4250-B9D5-FF174162F875}" destId="{F1AC8C1B-2EFA-4F4D-9D1D-CD49A4C7E4E0}" srcOrd="4" destOrd="0" presId="urn:microsoft.com/office/officeart/2005/8/layout/arrow2"/>
    <dgm:cxn modelId="{D7A59A61-70BB-4421-A358-7A28938D1B66}" type="presParOf" srcId="{6F36BF60-DBE3-4250-B9D5-FF174162F875}" destId="{0875E3FA-BCF6-4FF8-9C81-B69B57A86FF6}" srcOrd="5" destOrd="0" presId="urn:microsoft.com/office/officeart/2005/8/layout/arrow2"/>
    <dgm:cxn modelId="{ABAEB810-F45B-44D3-9BAE-84C1B1DCF70D}" type="presParOf" srcId="{6F36BF60-DBE3-4250-B9D5-FF174162F875}" destId="{56217EE5-6604-479F-A5A5-B388A6BCE596}" srcOrd="6" destOrd="0" presId="urn:microsoft.com/office/officeart/2005/8/layout/arrow2"/>
    <dgm:cxn modelId="{0F79F8E2-0043-485C-AE10-61AD82EAA0A2}" type="presParOf" srcId="{6F36BF60-DBE3-4250-B9D5-FF174162F875}" destId="{057DAECB-DB2D-49AA-8466-8D7AAB015766}" srcOrd="7" destOrd="0" presId="urn:microsoft.com/office/officeart/2005/8/layout/arrow2"/>
    <dgm:cxn modelId="{0DC96D0F-D39C-4ABE-95AD-0328BFCEB7CA}" type="presParOf" srcId="{6F36BF60-DBE3-4250-B9D5-FF174162F875}" destId="{66B9389D-A63F-4F5A-B908-C996D343A768}" srcOrd="8" destOrd="0" presId="urn:microsoft.com/office/officeart/2005/8/layout/arrow2"/>
    <dgm:cxn modelId="{AF563695-5B28-483E-AB11-A99744D3D405}" type="presParOf" srcId="{6F36BF60-DBE3-4250-B9D5-FF174162F875}" destId="{3174FD4C-1992-4086-8C2F-9A0C2A485172}"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945A1A-6342-4BA8-9849-D0600A61D672}" type="doc">
      <dgm:prSet loTypeId="urn:diagrams.loki3.com/BracketList" loCatId="list" qsTypeId="urn:microsoft.com/office/officeart/2005/8/quickstyle/simple1" qsCatId="simple" csTypeId="urn:microsoft.com/office/officeart/2005/8/colors/accent1_2" csCatId="accent1" phldr="1"/>
      <dgm:spPr/>
      <dgm:t>
        <a:bodyPr/>
        <a:lstStyle/>
        <a:p>
          <a:endParaRPr lang="x-none"/>
        </a:p>
      </dgm:t>
    </dgm:pt>
    <dgm:pt modelId="{9B5570BE-A4B7-4D18-9C63-5E4077CE25C6}">
      <dgm:prSet phldrT="[Text]" custT="1"/>
      <dgm:spPr/>
      <dgm:t>
        <a:bodyPr/>
        <a:lstStyle/>
        <a:p>
          <a:r>
            <a:rPr lang="es-CO" sz="1400" dirty="0" err="1">
              <a:solidFill>
                <a:schemeClr val="tx1"/>
              </a:solidFill>
            </a:rPr>
            <a:t>Production</a:t>
          </a:r>
          <a:r>
            <a:rPr lang="es-CO" sz="1400" dirty="0">
              <a:solidFill>
                <a:schemeClr val="tx1"/>
              </a:solidFill>
            </a:rPr>
            <a:t> </a:t>
          </a:r>
          <a:r>
            <a:rPr lang="es-CO" sz="1400" dirty="0" err="1">
              <a:solidFill>
                <a:schemeClr val="tx1"/>
              </a:solidFill>
            </a:rPr>
            <a:t>Orientation</a:t>
          </a:r>
          <a:endParaRPr lang="x-none" sz="1400" dirty="0">
            <a:solidFill>
              <a:schemeClr val="tx1"/>
            </a:solidFill>
          </a:endParaRPr>
        </a:p>
      </dgm:t>
    </dgm:pt>
    <dgm:pt modelId="{1B0948AF-43D1-4415-9CC6-ECD35B80F7EB}" type="parTrans" cxnId="{95BD24CD-3614-4EEB-B99E-5EB7CBEECD7A}">
      <dgm:prSet/>
      <dgm:spPr/>
      <dgm:t>
        <a:bodyPr/>
        <a:lstStyle/>
        <a:p>
          <a:endParaRPr lang="x-none" sz="1400">
            <a:solidFill>
              <a:schemeClr val="tx1"/>
            </a:solidFill>
          </a:endParaRPr>
        </a:p>
      </dgm:t>
    </dgm:pt>
    <dgm:pt modelId="{30957A6C-C576-4865-BEB3-E35BBF58CC31}" type="sibTrans" cxnId="{95BD24CD-3614-4EEB-B99E-5EB7CBEECD7A}">
      <dgm:prSet/>
      <dgm:spPr/>
      <dgm:t>
        <a:bodyPr/>
        <a:lstStyle/>
        <a:p>
          <a:endParaRPr lang="x-none" sz="1400">
            <a:solidFill>
              <a:schemeClr val="tx1"/>
            </a:solidFill>
          </a:endParaRPr>
        </a:p>
      </dgm:t>
    </dgm:pt>
    <dgm:pt modelId="{821F13A0-BFC5-45FA-8533-734FA3D87956}">
      <dgm:prSet phldrT="[Text]" custT="1"/>
      <dgm:spPr/>
      <dgm:t>
        <a:bodyPr rIns="108000"/>
        <a:lstStyle/>
        <a:p>
          <a:pPr algn="just"/>
          <a:r>
            <a:rPr lang="en-US" sz="1400" dirty="0">
              <a:solidFill>
                <a:schemeClr val="tx1"/>
              </a:solidFill>
            </a:rPr>
            <a:t>B</a:t>
          </a:r>
          <a:r>
            <a:rPr lang="x-none" sz="1400" dirty="0" err="1">
              <a:solidFill>
                <a:schemeClr val="tx1"/>
              </a:solidFill>
            </a:rPr>
            <a:t>usiness</a:t>
          </a:r>
          <a:r>
            <a:rPr lang="x-none" sz="1400" dirty="0">
              <a:solidFill>
                <a:schemeClr val="tx1"/>
              </a:solidFill>
            </a:rPr>
            <a:t> activities are focused on improving</a:t>
          </a:r>
          <a:r>
            <a:rPr lang="it-IT" sz="1400" dirty="0">
              <a:solidFill>
                <a:schemeClr val="tx1"/>
              </a:solidFill>
            </a:rPr>
            <a:t> </a:t>
          </a:r>
          <a:r>
            <a:rPr lang="x-none" sz="1400" dirty="0">
              <a:solidFill>
                <a:schemeClr val="tx1"/>
              </a:solidFill>
            </a:rPr>
            <a:t>production processes and reduction of procurement costs, as well as obtaining a capillary distribution.</a:t>
          </a:r>
        </a:p>
      </dgm:t>
    </dgm:pt>
    <dgm:pt modelId="{910149BC-03CA-4B0D-8A93-CF0D7F05ACFC}" type="parTrans" cxnId="{03BB625D-5236-42A9-A1E3-C1712BE59611}">
      <dgm:prSet/>
      <dgm:spPr/>
      <dgm:t>
        <a:bodyPr/>
        <a:lstStyle/>
        <a:p>
          <a:endParaRPr lang="x-none" sz="1400">
            <a:solidFill>
              <a:schemeClr val="tx1"/>
            </a:solidFill>
          </a:endParaRPr>
        </a:p>
      </dgm:t>
    </dgm:pt>
    <dgm:pt modelId="{D74002E9-2D7E-4976-A1E1-9A5E77965783}" type="sibTrans" cxnId="{03BB625D-5236-42A9-A1E3-C1712BE59611}">
      <dgm:prSet/>
      <dgm:spPr/>
      <dgm:t>
        <a:bodyPr/>
        <a:lstStyle/>
        <a:p>
          <a:endParaRPr lang="x-none" sz="1400">
            <a:solidFill>
              <a:schemeClr val="tx1"/>
            </a:solidFill>
          </a:endParaRPr>
        </a:p>
      </dgm:t>
    </dgm:pt>
    <dgm:pt modelId="{2619C97F-927F-4047-9517-69C68578EECF}">
      <dgm:prSet phldrT="[Text]" custT="1"/>
      <dgm:spPr/>
      <dgm:t>
        <a:bodyPr/>
        <a:lstStyle/>
        <a:p>
          <a:r>
            <a:rPr lang="es-CO" sz="1400" dirty="0" err="1">
              <a:solidFill>
                <a:schemeClr val="tx1"/>
              </a:solidFill>
            </a:rPr>
            <a:t>Product</a:t>
          </a:r>
          <a:r>
            <a:rPr lang="es-CO" sz="1400" dirty="0">
              <a:solidFill>
                <a:schemeClr val="tx1"/>
              </a:solidFill>
            </a:rPr>
            <a:t> </a:t>
          </a:r>
          <a:r>
            <a:rPr lang="es-CO" sz="1400" dirty="0" err="1">
              <a:solidFill>
                <a:schemeClr val="tx1"/>
              </a:solidFill>
            </a:rPr>
            <a:t>orientation</a:t>
          </a:r>
          <a:endParaRPr lang="x-none" sz="1400" dirty="0">
            <a:solidFill>
              <a:schemeClr val="tx1"/>
            </a:solidFill>
          </a:endParaRPr>
        </a:p>
      </dgm:t>
    </dgm:pt>
    <dgm:pt modelId="{6E9544FD-BA6B-47E6-B90E-B2CF9CFE91EE}" type="parTrans" cxnId="{259849ED-A3A5-4CBA-BB30-8B03D762E6D6}">
      <dgm:prSet/>
      <dgm:spPr/>
      <dgm:t>
        <a:bodyPr/>
        <a:lstStyle/>
        <a:p>
          <a:endParaRPr lang="x-none" sz="1400">
            <a:solidFill>
              <a:schemeClr val="tx1"/>
            </a:solidFill>
          </a:endParaRPr>
        </a:p>
      </dgm:t>
    </dgm:pt>
    <dgm:pt modelId="{D3E411D4-1D22-4197-8A6E-EA6CA8DF9A1B}" type="sibTrans" cxnId="{259849ED-A3A5-4CBA-BB30-8B03D762E6D6}">
      <dgm:prSet/>
      <dgm:spPr/>
      <dgm:t>
        <a:bodyPr/>
        <a:lstStyle/>
        <a:p>
          <a:endParaRPr lang="x-none" sz="1400">
            <a:solidFill>
              <a:schemeClr val="tx1"/>
            </a:solidFill>
          </a:endParaRPr>
        </a:p>
      </dgm:t>
    </dgm:pt>
    <dgm:pt modelId="{45B2BC1E-69FC-4A10-A5AA-2F9BF23A8B0D}">
      <dgm:prSet phldrT="[Text]" custT="1"/>
      <dgm:spPr/>
      <dgm:t>
        <a:bodyPr rIns="108000"/>
        <a:lstStyle/>
        <a:p>
          <a:pPr algn="just"/>
          <a:r>
            <a:rPr lang="en-US" sz="1400" dirty="0">
              <a:solidFill>
                <a:schemeClr val="tx1"/>
              </a:solidFill>
            </a:rPr>
            <a:t>S</a:t>
          </a:r>
          <a:r>
            <a:rPr lang="x-none" sz="1400" dirty="0">
              <a:solidFill>
                <a:schemeClr val="tx1"/>
              </a:solidFill>
            </a:rPr>
            <a:t>tarts from the assumption that consumers give their preference to offers of higher quality, better performance and innovative features</a:t>
          </a:r>
          <a:r>
            <a:rPr lang="en-US" sz="1400" dirty="0">
              <a:solidFill>
                <a:schemeClr val="tx1"/>
              </a:solidFill>
            </a:rPr>
            <a:t>.</a:t>
          </a:r>
          <a:endParaRPr lang="x-none" sz="1400" dirty="0">
            <a:solidFill>
              <a:schemeClr val="tx1"/>
            </a:solidFill>
          </a:endParaRPr>
        </a:p>
      </dgm:t>
    </dgm:pt>
    <dgm:pt modelId="{CD9857CA-EF11-4697-A003-AF88A10F0374}" type="parTrans" cxnId="{589FEC60-5CB8-4361-81DC-6F986542845E}">
      <dgm:prSet/>
      <dgm:spPr/>
      <dgm:t>
        <a:bodyPr/>
        <a:lstStyle/>
        <a:p>
          <a:endParaRPr lang="x-none" sz="1400">
            <a:solidFill>
              <a:schemeClr val="tx1"/>
            </a:solidFill>
          </a:endParaRPr>
        </a:p>
      </dgm:t>
    </dgm:pt>
    <dgm:pt modelId="{D8BD938C-2283-4039-9DCB-139568BC6165}" type="sibTrans" cxnId="{589FEC60-5CB8-4361-81DC-6F986542845E}">
      <dgm:prSet/>
      <dgm:spPr/>
      <dgm:t>
        <a:bodyPr/>
        <a:lstStyle/>
        <a:p>
          <a:endParaRPr lang="x-none" sz="1400">
            <a:solidFill>
              <a:schemeClr val="tx1"/>
            </a:solidFill>
          </a:endParaRPr>
        </a:p>
      </dgm:t>
    </dgm:pt>
    <dgm:pt modelId="{36E9D570-7DD4-48A8-B31C-DCDD41EA25B4}">
      <dgm:prSet phldrT="[Text]" custT="1"/>
      <dgm:spPr/>
      <dgm:t>
        <a:bodyPr/>
        <a:lstStyle/>
        <a:p>
          <a:r>
            <a:rPr lang="es-CO" sz="1400" dirty="0">
              <a:solidFill>
                <a:schemeClr val="tx1"/>
              </a:solidFill>
            </a:rPr>
            <a:t>Sales </a:t>
          </a:r>
          <a:r>
            <a:rPr lang="es-CO" sz="1400" dirty="0" err="1">
              <a:solidFill>
                <a:schemeClr val="tx1"/>
              </a:solidFill>
            </a:rPr>
            <a:t>orientation</a:t>
          </a:r>
          <a:endParaRPr lang="x-none" sz="1400" dirty="0">
            <a:solidFill>
              <a:schemeClr val="tx1"/>
            </a:solidFill>
          </a:endParaRPr>
        </a:p>
      </dgm:t>
    </dgm:pt>
    <dgm:pt modelId="{6A9FA8D9-1ABC-4FC5-AEE4-019CE2BCBB8F}" type="parTrans" cxnId="{2E9C31E1-148A-4061-95F5-306F9D9CC2D9}">
      <dgm:prSet/>
      <dgm:spPr/>
      <dgm:t>
        <a:bodyPr/>
        <a:lstStyle/>
        <a:p>
          <a:endParaRPr lang="x-none" sz="1400">
            <a:solidFill>
              <a:schemeClr val="tx1"/>
            </a:solidFill>
          </a:endParaRPr>
        </a:p>
      </dgm:t>
    </dgm:pt>
    <dgm:pt modelId="{7C2DEFA4-820A-4281-9A28-33EB0AC419B4}" type="sibTrans" cxnId="{2E9C31E1-148A-4061-95F5-306F9D9CC2D9}">
      <dgm:prSet/>
      <dgm:spPr/>
      <dgm:t>
        <a:bodyPr/>
        <a:lstStyle/>
        <a:p>
          <a:endParaRPr lang="x-none" sz="1400">
            <a:solidFill>
              <a:schemeClr val="tx1"/>
            </a:solidFill>
          </a:endParaRPr>
        </a:p>
      </dgm:t>
    </dgm:pt>
    <dgm:pt modelId="{89F74896-3E4B-4CA4-AEF1-0EB6EC521AFC}">
      <dgm:prSet phldrT="[Text]" custT="1"/>
      <dgm:spPr/>
      <dgm:t>
        <a:bodyPr/>
        <a:lstStyle/>
        <a:p>
          <a:r>
            <a:rPr lang="es-CO" sz="1400" dirty="0">
              <a:solidFill>
                <a:schemeClr val="tx1"/>
              </a:solidFill>
            </a:rPr>
            <a:t>Marketing </a:t>
          </a:r>
          <a:r>
            <a:rPr lang="es-CO" sz="1400" dirty="0" err="1">
              <a:solidFill>
                <a:schemeClr val="tx1"/>
              </a:solidFill>
            </a:rPr>
            <a:t>orientation</a:t>
          </a:r>
          <a:endParaRPr lang="x-none" sz="1400" dirty="0">
            <a:solidFill>
              <a:schemeClr val="tx1"/>
            </a:solidFill>
          </a:endParaRPr>
        </a:p>
      </dgm:t>
    </dgm:pt>
    <dgm:pt modelId="{B646EAAE-11ED-4260-8E5E-D452FC1CC3D0}" type="parTrans" cxnId="{D352F47B-8478-42BE-B252-8B97B6C90DC1}">
      <dgm:prSet/>
      <dgm:spPr/>
      <dgm:t>
        <a:bodyPr/>
        <a:lstStyle/>
        <a:p>
          <a:endParaRPr lang="x-none" sz="1400">
            <a:solidFill>
              <a:schemeClr val="tx1"/>
            </a:solidFill>
          </a:endParaRPr>
        </a:p>
      </dgm:t>
    </dgm:pt>
    <dgm:pt modelId="{7AAE5EBF-73EB-49B9-92A5-606B33F17789}" type="sibTrans" cxnId="{D352F47B-8478-42BE-B252-8B97B6C90DC1}">
      <dgm:prSet/>
      <dgm:spPr/>
      <dgm:t>
        <a:bodyPr/>
        <a:lstStyle/>
        <a:p>
          <a:endParaRPr lang="x-none" sz="1400">
            <a:solidFill>
              <a:schemeClr val="tx1"/>
            </a:solidFill>
          </a:endParaRPr>
        </a:p>
      </dgm:t>
    </dgm:pt>
    <dgm:pt modelId="{6DDFD5B3-7AE0-4AD2-913D-1DFC40EFCB9F}">
      <dgm:prSet phldrT="[Text]" custT="1"/>
      <dgm:spPr/>
      <dgm:t>
        <a:bodyPr rIns="108000"/>
        <a:lstStyle/>
        <a:p>
          <a:pPr algn="just"/>
          <a:r>
            <a:rPr lang="en-US" sz="1400" dirty="0">
              <a:solidFill>
                <a:schemeClr val="tx1"/>
              </a:solidFill>
            </a:rPr>
            <a:t>A</a:t>
          </a:r>
          <a:r>
            <a:rPr lang="x-none" sz="1400" dirty="0" err="1">
              <a:solidFill>
                <a:schemeClr val="tx1"/>
              </a:solidFill>
            </a:rPr>
            <a:t>rgue</a:t>
          </a:r>
          <a:r>
            <a:rPr lang="en-US" sz="1400" dirty="0">
              <a:solidFill>
                <a:schemeClr val="tx1"/>
              </a:solidFill>
            </a:rPr>
            <a:t>s</a:t>
          </a:r>
          <a:r>
            <a:rPr lang="x-none" sz="1400" dirty="0">
              <a:solidFill>
                <a:schemeClr val="tx1"/>
              </a:solidFill>
            </a:rPr>
            <a:t> that customers generally will not purchase the firm's products in sufficient volumes to meet needs companies and that, therefore, it will be necessary to convince them to buy more.</a:t>
          </a:r>
        </a:p>
      </dgm:t>
    </dgm:pt>
    <dgm:pt modelId="{59C54890-872B-4338-9999-876CAE7AFA93}" type="parTrans" cxnId="{C4AF46BE-19E4-4492-804A-78B88AEE3177}">
      <dgm:prSet/>
      <dgm:spPr/>
      <dgm:t>
        <a:bodyPr/>
        <a:lstStyle/>
        <a:p>
          <a:endParaRPr lang="x-none" sz="1400">
            <a:solidFill>
              <a:schemeClr val="tx1"/>
            </a:solidFill>
          </a:endParaRPr>
        </a:p>
      </dgm:t>
    </dgm:pt>
    <dgm:pt modelId="{22D9A11A-3637-40B3-AEC6-B00E9733BC6B}" type="sibTrans" cxnId="{C4AF46BE-19E4-4492-804A-78B88AEE3177}">
      <dgm:prSet/>
      <dgm:spPr/>
      <dgm:t>
        <a:bodyPr/>
        <a:lstStyle/>
        <a:p>
          <a:endParaRPr lang="x-none" sz="1400">
            <a:solidFill>
              <a:schemeClr val="tx1"/>
            </a:solidFill>
          </a:endParaRPr>
        </a:p>
      </dgm:t>
    </dgm:pt>
    <dgm:pt modelId="{E09FDE3E-4D00-4B41-893B-75614F61A9C3}">
      <dgm:prSet phldrT="[Text]" custT="1"/>
      <dgm:spPr/>
      <dgm:t>
        <a:bodyPr rIns="108000"/>
        <a:lstStyle/>
        <a:p>
          <a:pPr algn="just"/>
          <a:r>
            <a:rPr lang="en-US" sz="1400" dirty="0">
              <a:solidFill>
                <a:schemeClr val="tx1"/>
              </a:solidFill>
            </a:rPr>
            <a:t>States</a:t>
          </a:r>
          <a:r>
            <a:rPr lang="x-none" sz="1400" dirty="0">
              <a:solidFill>
                <a:schemeClr val="tx1"/>
              </a:solidFill>
            </a:rPr>
            <a:t> that to reach the</a:t>
          </a:r>
          <a:r>
            <a:rPr lang="it-IT" sz="1400" dirty="0">
              <a:solidFill>
                <a:schemeClr val="tx1"/>
              </a:solidFill>
            </a:rPr>
            <a:t> </a:t>
          </a:r>
          <a:r>
            <a:rPr lang="x-none" sz="1400" dirty="0">
              <a:solidFill>
                <a:schemeClr val="tx1"/>
              </a:solidFill>
            </a:rPr>
            <a:t>objectives of the company, it must be more effective than its competitors in creating</a:t>
          </a:r>
          <a:r>
            <a:rPr lang="it-IT" sz="1400" dirty="0">
              <a:solidFill>
                <a:schemeClr val="tx1"/>
              </a:solidFill>
            </a:rPr>
            <a:t> </a:t>
          </a:r>
          <a:r>
            <a:rPr lang="x-none" sz="1400" dirty="0">
              <a:solidFill>
                <a:schemeClr val="tx1"/>
              </a:solidFill>
            </a:rPr>
            <a:t>value for customers.</a:t>
          </a:r>
        </a:p>
      </dgm:t>
    </dgm:pt>
    <dgm:pt modelId="{19D5F5CC-DD34-4F0C-B872-9CC904FA836B}" type="parTrans" cxnId="{BBB24F4C-CD00-4F77-91DA-EC4824312F7F}">
      <dgm:prSet/>
      <dgm:spPr/>
      <dgm:t>
        <a:bodyPr/>
        <a:lstStyle/>
        <a:p>
          <a:endParaRPr lang="x-none" sz="1400">
            <a:solidFill>
              <a:schemeClr val="tx1"/>
            </a:solidFill>
          </a:endParaRPr>
        </a:p>
      </dgm:t>
    </dgm:pt>
    <dgm:pt modelId="{A4BE1A62-4977-4A4B-B8E2-4F91DCA6FE12}" type="sibTrans" cxnId="{BBB24F4C-CD00-4F77-91DA-EC4824312F7F}">
      <dgm:prSet/>
      <dgm:spPr/>
      <dgm:t>
        <a:bodyPr/>
        <a:lstStyle/>
        <a:p>
          <a:endParaRPr lang="x-none" sz="1400">
            <a:solidFill>
              <a:schemeClr val="tx1"/>
            </a:solidFill>
          </a:endParaRPr>
        </a:p>
      </dgm:t>
    </dgm:pt>
    <dgm:pt modelId="{99A4E8B2-9E05-4AB5-B8AC-7C6A25F15908}" type="pres">
      <dgm:prSet presAssocID="{37945A1A-6342-4BA8-9849-D0600A61D672}" presName="Name0" presStyleCnt="0">
        <dgm:presLayoutVars>
          <dgm:dir/>
          <dgm:animLvl val="lvl"/>
          <dgm:resizeHandles val="exact"/>
        </dgm:presLayoutVars>
      </dgm:prSet>
      <dgm:spPr/>
    </dgm:pt>
    <dgm:pt modelId="{63151815-323F-4F85-9C71-60C9E721C50D}" type="pres">
      <dgm:prSet presAssocID="{9B5570BE-A4B7-4D18-9C63-5E4077CE25C6}" presName="linNode" presStyleCnt="0"/>
      <dgm:spPr/>
    </dgm:pt>
    <dgm:pt modelId="{FDFEAF9C-23BD-4433-8BFB-078247F09E65}" type="pres">
      <dgm:prSet presAssocID="{9B5570BE-A4B7-4D18-9C63-5E4077CE25C6}" presName="parTx" presStyleLbl="revTx" presStyleIdx="0" presStyleCnt="4">
        <dgm:presLayoutVars>
          <dgm:chMax val="1"/>
          <dgm:bulletEnabled val="1"/>
        </dgm:presLayoutVars>
      </dgm:prSet>
      <dgm:spPr/>
    </dgm:pt>
    <dgm:pt modelId="{1B5C9A2B-E10A-469B-9717-9610B5B0A5D2}" type="pres">
      <dgm:prSet presAssocID="{9B5570BE-A4B7-4D18-9C63-5E4077CE25C6}" presName="bracket" presStyleLbl="parChTrans1D1" presStyleIdx="0" presStyleCnt="4"/>
      <dgm:spPr/>
    </dgm:pt>
    <dgm:pt modelId="{050BB164-4514-42DE-969A-0A3AA0A3352D}" type="pres">
      <dgm:prSet presAssocID="{9B5570BE-A4B7-4D18-9C63-5E4077CE25C6}" presName="spH" presStyleCnt="0"/>
      <dgm:spPr/>
    </dgm:pt>
    <dgm:pt modelId="{08CF9065-7DAF-46CA-A803-07692051988E}" type="pres">
      <dgm:prSet presAssocID="{9B5570BE-A4B7-4D18-9C63-5E4077CE25C6}" presName="desTx" presStyleLbl="node1" presStyleIdx="0" presStyleCnt="4">
        <dgm:presLayoutVars>
          <dgm:bulletEnabled val="1"/>
        </dgm:presLayoutVars>
      </dgm:prSet>
      <dgm:spPr/>
    </dgm:pt>
    <dgm:pt modelId="{C8D9132B-A1AB-4443-9B40-DA954F81CB61}" type="pres">
      <dgm:prSet presAssocID="{30957A6C-C576-4865-BEB3-E35BBF58CC31}" presName="spV" presStyleCnt="0"/>
      <dgm:spPr/>
    </dgm:pt>
    <dgm:pt modelId="{0D848B98-A7C4-434A-B0A4-D45C83584BE4}" type="pres">
      <dgm:prSet presAssocID="{2619C97F-927F-4047-9517-69C68578EECF}" presName="linNode" presStyleCnt="0"/>
      <dgm:spPr/>
    </dgm:pt>
    <dgm:pt modelId="{74656FD8-D7D7-47C4-8A82-0BF52B58535A}" type="pres">
      <dgm:prSet presAssocID="{2619C97F-927F-4047-9517-69C68578EECF}" presName="parTx" presStyleLbl="revTx" presStyleIdx="1" presStyleCnt="4">
        <dgm:presLayoutVars>
          <dgm:chMax val="1"/>
          <dgm:bulletEnabled val="1"/>
        </dgm:presLayoutVars>
      </dgm:prSet>
      <dgm:spPr/>
    </dgm:pt>
    <dgm:pt modelId="{394919CC-8AB5-4546-AEB2-083430F10EBC}" type="pres">
      <dgm:prSet presAssocID="{2619C97F-927F-4047-9517-69C68578EECF}" presName="bracket" presStyleLbl="parChTrans1D1" presStyleIdx="1" presStyleCnt="4"/>
      <dgm:spPr/>
    </dgm:pt>
    <dgm:pt modelId="{41754EF1-6CF8-49D1-B3EC-149D32E129A3}" type="pres">
      <dgm:prSet presAssocID="{2619C97F-927F-4047-9517-69C68578EECF}" presName="spH" presStyleCnt="0"/>
      <dgm:spPr/>
    </dgm:pt>
    <dgm:pt modelId="{EDA83A23-BCF9-4D67-BF0D-A452DC15CBC9}" type="pres">
      <dgm:prSet presAssocID="{2619C97F-927F-4047-9517-69C68578EECF}" presName="desTx" presStyleLbl="node1" presStyleIdx="1" presStyleCnt="4">
        <dgm:presLayoutVars>
          <dgm:bulletEnabled val="1"/>
        </dgm:presLayoutVars>
      </dgm:prSet>
      <dgm:spPr/>
    </dgm:pt>
    <dgm:pt modelId="{E288C769-1EFF-458F-B4AA-FA0099595637}" type="pres">
      <dgm:prSet presAssocID="{D3E411D4-1D22-4197-8A6E-EA6CA8DF9A1B}" presName="spV" presStyleCnt="0"/>
      <dgm:spPr/>
    </dgm:pt>
    <dgm:pt modelId="{1D200463-EDE3-4DA2-943C-84AB967ADEE6}" type="pres">
      <dgm:prSet presAssocID="{36E9D570-7DD4-48A8-B31C-DCDD41EA25B4}" presName="linNode" presStyleCnt="0"/>
      <dgm:spPr/>
    </dgm:pt>
    <dgm:pt modelId="{54C24F6A-ED6E-4A74-9D08-83CF581B6C77}" type="pres">
      <dgm:prSet presAssocID="{36E9D570-7DD4-48A8-B31C-DCDD41EA25B4}" presName="parTx" presStyleLbl="revTx" presStyleIdx="2" presStyleCnt="4">
        <dgm:presLayoutVars>
          <dgm:chMax val="1"/>
          <dgm:bulletEnabled val="1"/>
        </dgm:presLayoutVars>
      </dgm:prSet>
      <dgm:spPr/>
    </dgm:pt>
    <dgm:pt modelId="{AC7F9049-AD47-4659-84EA-19550DCB2C76}" type="pres">
      <dgm:prSet presAssocID="{36E9D570-7DD4-48A8-B31C-DCDD41EA25B4}" presName="bracket" presStyleLbl="parChTrans1D1" presStyleIdx="2" presStyleCnt="4"/>
      <dgm:spPr/>
    </dgm:pt>
    <dgm:pt modelId="{161C78E1-0B41-4D64-A1E7-1B73242CA478}" type="pres">
      <dgm:prSet presAssocID="{36E9D570-7DD4-48A8-B31C-DCDD41EA25B4}" presName="spH" presStyleCnt="0"/>
      <dgm:spPr/>
    </dgm:pt>
    <dgm:pt modelId="{82BDAD2A-83AD-426B-A67C-CF339508F7F8}" type="pres">
      <dgm:prSet presAssocID="{36E9D570-7DD4-48A8-B31C-DCDD41EA25B4}" presName="desTx" presStyleLbl="node1" presStyleIdx="2" presStyleCnt="4">
        <dgm:presLayoutVars>
          <dgm:bulletEnabled val="1"/>
        </dgm:presLayoutVars>
      </dgm:prSet>
      <dgm:spPr/>
    </dgm:pt>
    <dgm:pt modelId="{C032E4D4-C3BE-490A-9E3E-D10B7B544EE0}" type="pres">
      <dgm:prSet presAssocID="{7C2DEFA4-820A-4281-9A28-33EB0AC419B4}" presName="spV" presStyleCnt="0"/>
      <dgm:spPr/>
    </dgm:pt>
    <dgm:pt modelId="{A49BD9B7-2210-4FCC-97A0-2DE35798BEFE}" type="pres">
      <dgm:prSet presAssocID="{89F74896-3E4B-4CA4-AEF1-0EB6EC521AFC}" presName="linNode" presStyleCnt="0"/>
      <dgm:spPr/>
    </dgm:pt>
    <dgm:pt modelId="{B2E0604D-5FC7-4871-8D5F-ADEC799B7262}" type="pres">
      <dgm:prSet presAssocID="{89F74896-3E4B-4CA4-AEF1-0EB6EC521AFC}" presName="parTx" presStyleLbl="revTx" presStyleIdx="3" presStyleCnt="4">
        <dgm:presLayoutVars>
          <dgm:chMax val="1"/>
          <dgm:bulletEnabled val="1"/>
        </dgm:presLayoutVars>
      </dgm:prSet>
      <dgm:spPr/>
    </dgm:pt>
    <dgm:pt modelId="{806AAFDE-A654-4471-81FC-E5D076EB2346}" type="pres">
      <dgm:prSet presAssocID="{89F74896-3E4B-4CA4-AEF1-0EB6EC521AFC}" presName="bracket" presStyleLbl="parChTrans1D1" presStyleIdx="3" presStyleCnt="4"/>
      <dgm:spPr/>
    </dgm:pt>
    <dgm:pt modelId="{4C692DB9-65E4-466C-A48B-6A7897C72152}" type="pres">
      <dgm:prSet presAssocID="{89F74896-3E4B-4CA4-AEF1-0EB6EC521AFC}" presName="spH" presStyleCnt="0"/>
      <dgm:spPr/>
    </dgm:pt>
    <dgm:pt modelId="{C90DB587-E453-408D-90A1-F3891AABF5CF}" type="pres">
      <dgm:prSet presAssocID="{89F74896-3E4B-4CA4-AEF1-0EB6EC521AFC}" presName="desTx" presStyleLbl="node1" presStyleIdx="3" presStyleCnt="4">
        <dgm:presLayoutVars>
          <dgm:bulletEnabled val="1"/>
        </dgm:presLayoutVars>
      </dgm:prSet>
      <dgm:spPr/>
    </dgm:pt>
  </dgm:ptLst>
  <dgm:cxnLst>
    <dgm:cxn modelId="{3FBF1A08-077D-406F-99E8-8A0BBEC80A5A}" type="presOf" srcId="{89F74896-3E4B-4CA4-AEF1-0EB6EC521AFC}" destId="{B2E0604D-5FC7-4871-8D5F-ADEC799B7262}" srcOrd="0" destOrd="0" presId="urn:diagrams.loki3.com/BracketList"/>
    <dgm:cxn modelId="{F9BD2213-AEB8-43B5-8809-1166DEB02E5A}" type="presOf" srcId="{45B2BC1E-69FC-4A10-A5AA-2F9BF23A8B0D}" destId="{EDA83A23-BCF9-4D67-BF0D-A452DC15CBC9}" srcOrd="0" destOrd="0" presId="urn:diagrams.loki3.com/BracketList"/>
    <dgm:cxn modelId="{65AF4135-03AD-41FF-BCD6-46FBE62883C1}" type="presOf" srcId="{36E9D570-7DD4-48A8-B31C-DCDD41EA25B4}" destId="{54C24F6A-ED6E-4A74-9D08-83CF581B6C77}" srcOrd="0" destOrd="0" presId="urn:diagrams.loki3.com/BracketList"/>
    <dgm:cxn modelId="{81565E5D-3BAE-4AA5-9257-21399A6C75FD}" type="presOf" srcId="{821F13A0-BFC5-45FA-8533-734FA3D87956}" destId="{08CF9065-7DAF-46CA-A803-07692051988E}" srcOrd="0" destOrd="0" presId="urn:diagrams.loki3.com/BracketList"/>
    <dgm:cxn modelId="{03BB625D-5236-42A9-A1E3-C1712BE59611}" srcId="{9B5570BE-A4B7-4D18-9C63-5E4077CE25C6}" destId="{821F13A0-BFC5-45FA-8533-734FA3D87956}" srcOrd="0" destOrd="0" parTransId="{910149BC-03CA-4B0D-8A93-CF0D7F05ACFC}" sibTransId="{D74002E9-2D7E-4976-A1E1-9A5E77965783}"/>
    <dgm:cxn modelId="{45527660-EA38-485D-A0BF-C469C3398473}" type="presOf" srcId="{6DDFD5B3-7AE0-4AD2-913D-1DFC40EFCB9F}" destId="{82BDAD2A-83AD-426B-A67C-CF339508F7F8}" srcOrd="0" destOrd="0" presId="urn:diagrams.loki3.com/BracketList"/>
    <dgm:cxn modelId="{589FEC60-5CB8-4361-81DC-6F986542845E}" srcId="{2619C97F-927F-4047-9517-69C68578EECF}" destId="{45B2BC1E-69FC-4A10-A5AA-2F9BF23A8B0D}" srcOrd="0" destOrd="0" parTransId="{CD9857CA-EF11-4697-A003-AF88A10F0374}" sibTransId="{D8BD938C-2283-4039-9DCB-139568BC6165}"/>
    <dgm:cxn modelId="{A6C9F749-246C-46CD-9A4E-68ECAFF7FDE8}" type="presOf" srcId="{37945A1A-6342-4BA8-9849-D0600A61D672}" destId="{99A4E8B2-9E05-4AB5-B8AC-7C6A25F15908}" srcOrd="0" destOrd="0" presId="urn:diagrams.loki3.com/BracketList"/>
    <dgm:cxn modelId="{BBB24F4C-CD00-4F77-91DA-EC4824312F7F}" srcId="{89F74896-3E4B-4CA4-AEF1-0EB6EC521AFC}" destId="{E09FDE3E-4D00-4B41-893B-75614F61A9C3}" srcOrd="0" destOrd="0" parTransId="{19D5F5CC-DD34-4F0C-B872-9CC904FA836B}" sibTransId="{A4BE1A62-4977-4A4B-B8E2-4F91DCA6FE12}"/>
    <dgm:cxn modelId="{D352F47B-8478-42BE-B252-8B97B6C90DC1}" srcId="{37945A1A-6342-4BA8-9849-D0600A61D672}" destId="{89F74896-3E4B-4CA4-AEF1-0EB6EC521AFC}" srcOrd="3" destOrd="0" parTransId="{B646EAAE-11ED-4260-8E5E-D452FC1CC3D0}" sibTransId="{7AAE5EBF-73EB-49B9-92A5-606B33F17789}"/>
    <dgm:cxn modelId="{82FB17A1-0C76-4CA6-843F-5E27FB14B2F4}" type="presOf" srcId="{9B5570BE-A4B7-4D18-9C63-5E4077CE25C6}" destId="{FDFEAF9C-23BD-4433-8BFB-078247F09E65}" srcOrd="0" destOrd="0" presId="urn:diagrams.loki3.com/BracketList"/>
    <dgm:cxn modelId="{C4AF46BE-19E4-4492-804A-78B88AEE3177}" srcId="{36E9D570-7DD4-48A8-B31C-DCDD41EA25B4}" destId="{6DDFD5B3-7AE0-4AD2-913D-1DFC40EFCB9F}" srcOrd="0" destOrd="0" parTransId="{59C54890-872B-4338-9999-876CAE7AFA93}" sibTransId="{22D9A11A-3637-40B3-AEC6-B00E9733BC6B}"/>
    <dgm:cxn modelId="{319860C2-9DB7-4A3E-8419-BF51637156CD}" type="presOf" srcId="{2619C97F-927F-4047-9517-69C68578EECF}" destId="{74656FD8-D7D7-47C4-8A82-0BF52B58535A}" srcOrd="0" destOrd="0" presId="urn:diagrams.loki3.com/BracketList"/>
    <dgm:cxn modelId="{50118CC2-00F3-488A-98DC-218065AE9766}" type="presOf" srcId="{E09FDE3E-4D00-4B41-893B-75614F61A9C3}" destId="{C90DB587-E453-408D-90A1-F3891AABF5CF}" srcOrd="0" destOrd="0" presId="urn:diagrams.loki3.com/BracketList"/>
    <dgm:cxn modelId="{95BD24CD-3614-4EEB-B99E-5EB7CBEECD7A}" srcId="{37945A1A-6342-4BA8-9849-D0600A61D672}" destId="{9B5570BE-A4B7-4D18-9C63-5E4077CE25C6}" srcOrd="0" destOrd="0" parTransId="{1B0948AF-43D1-4415-9CC6-ECD35B80F7EB}" sibTransId="{30957A6C-C576-4865-BEB3-E35BBF58CC31}"/>
    <dgm:cxn modelId="{2E9C31E1-148A-4061-95F5-306F9D9CC2D9}" srcId="{37945A1A-6342-4BA8-9849-D0600A61D672}" destId="{36E9D570-7DD4-48A8-B31C-DCDD41EA25B4}" srcOrd="2" destOrd="0" parTransId="{6A9FA8D9-1ABC-4FC5-AEE4-019CE2BCBB8F}" sibTransId="{7C2DEFA4-820A-4281-9A28-33EB0AC419B4}"/>
    <dgm:cxn modelId="{259849ED-A3A5-4CBA-BB30-8B03D762E6D6}" srcId="{37945A1A-6342-4BA8-9849-D0600A61D672}" destId="{2619C97F-927F-4047-9517-69C68578EECF}" srcOrd="1" destOrd="0" parTransId="{6E9544FD-BA6B-47E6-B90E-B2CF9CFE91EE}" sibTransId="{D3E411D4-1D22-4197-8A6E-EA6CA8DF9A1B}"/>
    <dgm:cxn modelId="{CDEF8852-6FA5-4582-984F-B49D071E189C}" type="presParOf" srcId="{99A4E8B2-9E05-4AB5-B8AC-7C6A25F15908}" destId="{63151815-323F-4F85-9C71-60C9E721C50D}" srcOrd="0" destOrd="0" presId="urn:diagrams.loki3.com/BracketList"/>
    <dgm:cxn modelId="{A9871DBD-7CF8-4C14-A071-A6519CF1C234}" type="presParOf" srcId="{63151815-323F-4F85-9C71-60C9E721C50D}" destId="{FDFEAF9C-23BD-4433-8BFB-078247F09E65}" srcOrd="0" destOrd="0" presId="urn:diagrams.loki3.com/BracketList"/>
    <dgm:cxn modelId="{5042DF29-4664-43EC-AF47-E3EE988E7712}" type="presParOf" srcId="{63151815-323F-4F85-9C71-60C9E721C50D}" destId="{1B5C9A2B-E10A-469B-9717-9610B5B0A5D2}" srcOrd="1" destOrd="0" presId="urn:diagrams.loki3.com/BracketList"/>
    <dgm:cxn modelId="{CC49B4D2-976A-4C74-B1AA-7A6951F5BE96}" type="presParOf" srcId="{63151815-323F-4F85-9C71-60C9E721C50D}" destId="{050BB164-4514-42DE-969A-0A3AA0A3352D}" srcOrd="2" destOrd="0" presId="urn:diagrams.loki3.com/BracketList"/>
    <dgm:cxn modelId="{CCAE14C5-947A-4137-9762-BA9E7BA8CB33}" type="presParOf" srcId="{63151815-323F-4F85-9C71-60C9E721C50D}" destId="{08CF9065-7DAF-46CA-A803-07692051988E}" srcOrd="3" destOrd="0" presId="urn:diagrams.loki3.com/BracketList"/>
    <dgm:cxn modelId="{0B32F656-CD94-497B-922A-922CAFEF16AC}" type="presParOf" srcId="{99A4E8B2-9E05-4AB5-B8AC-7C6A25F15908}" destId="{C8D9132B-A1AB-4443-9B40-DA954F81CB61}" srcOrd="1" destOrd="0" presId="urn:diagrams.loki3.com/BracketList"/>
    <dgm:cxn modelId="{23980F74-12E4-4848-9DC6-590D67DFBBD6}" type="presParOf" srcId="{99A4E8B2-9E05-4AB5-B8AC-7C6A25F15908}" destId="{0D848B98-A7C4-434A-B0A4-D45C83584BE4}" srcOrd="2" destOrd="0" presId="urn:diagrams.loki3.com/BracketList"/>
    <dgm:cxn modelId="{069CE080-211F-4AB3-91AC-2DFF67B386B2}" type="presParOf" srcId="{0D848B98-A7C4-434A-B0A4-D45C83584BE4}" destId="{74656FD8-D7D7-47C4-8A82-0BF52B58535A}" srcOrd="0" destOrd="0" presId="urn:diagrams.loki3.com/BracketList"/>
    <dgm:cxn modelId="{541B78B0-847D-474F-A11C-7107C7933B94}" type="presParOf" srcId="{0D848B98-A7C4-434A-B0A4-D45C83584BE4}" destId="{394919CC-8AB5-4546-AEB2-083430F10EBC}" srcOrd="1" destOrd="0" presId="urn:diagrams.loki3.com/BracketList"/>
    <dgm:cxn modelId="{0C5AA427-BC6A-4F15-B09E-9589A501CD46}" type="presParOf" srcId="{0D848B98-A7C4-434A-B0A4-D45C83584BE4}" destId="{41754EF1-6CF8-49D1-B3EC-149D32E129A3}" srcOrd="2" destOrd="0" presId="urn:diagrams.loki3.com/BracketList"/>
    <dgm:cxn modelId="{396EFB40-D6A0-465C-BF26-3B95E7377E55}" type="presParOf" srcId="{0D848B98-A7C4-434A-B0A4-D45C83584BE4}" destId="{EDA83A23-BCF9-4D67-BF0D-A452DC15CBC9}" srcOrd="3" destOrd="0" presId="urn:diagrams.loki3.com/BracketList"/>
    <dgm:cxn modelId="{D3BA3CD0-91A2-4B50-AC75-1392C33DE324}" type="presParOf" srcId="{99A4E8B2-9E05-4AB5-B8AC-7C6A25F15908}" destId="{E288C769-1EFF-458F-B4AA-FA0099595637}" srcOrd="3" destOrd="0" presId="urn:diagrams.loki3.com/BracketList"/>
    <dgm:cxn modelId="{AEB01B5C-C22E-4AEF-A45C-79303047CD6C}" type="presParOf" srcId="{99A4E8B2-9E05-4AB5-B8AC-7C6A25F15908}" destId="{1D200463-EDE3-4DA2-943C-84AB967ADEE6}" srcOrd="4" destOrd="0" presId="urn:diagrams.loki3.com/BracketList"/>
    <dgm:cxn modelId="{BE17420D-7E5B-48EE-9AE2-06095FC0F4DF}" type="presParOf" srcId="{1D200463-EDE3-4DA2-943C-84AB967ADEE6}" destId="{54C24F6A-ED6E-4A74-9D08-83CF581B6C77}" srcOrd="0" destOrd="0" presId="urn:diagrams.loki3.com/BracketList"/>
    <dgm:cxn modelId="{9AF1A1DB-F24E-4735-8C7C-02AA187D509E}" type="presParOf" srcId="{1D200463-EDE3-4DA2-943C-84AB967ADEE6}" destId="{AC7F9049-AD47-4659-84EA-19550DCB2C76}" srcOrd="1" destOrd="0" presId="urn:diagrams.loki3.com/BracketList"/>
    <dgm:cxn modelId="{7125D5E9-BF94-491B-ACCC-DB6F00E5A433}" type="presParOf" srcId="{1D200463-EDE3-4DA2-943C-84AB967ADEE6}" destId="{161C78E1-0B41-4D64-A1E7-1B73242CA478}" srcOrd="2" destOrd="0" presId="urn:diagrams.loki3.com/BracketList"/>
    <dgm:cxn modelId="{34780430-A2E6-4DD8-AB7B-0D0EB7943493}" type="presParOf" srcId="{1D200463-EDE3-4DA2-943C-84AB967ADEE6}" destId="{82BDAD2A-83AD-426B-A67C-CF339508F7F8}" srcOrd="3" destOrd="0" presId="urn:diagrams.loki3.com/BracketList"/>
    <dgm:cxn modelId="{70F162CF-E866-4F74-BBAA-1BD46F3A5B30}" type="presParOf" srcId="{99A4E8B2-9E05-4AB5-B8AC-7C6A25F15908}" destId="{C032E4D4-C3BE-490A-9E3E-D10B7B544EE0}" srcOrd="5" destOrd="0" presId="urn:diagrams.loki3.com/BracketList"/>
    <dgm:cxn modelId="{D00D772B-05F7-454A-8E71-CE58ACB4A696}" type="presParOf" srcId="{99A4E8B2-9E05-4AB5-B8AC-7C6A25F15908}" destId="{A49BD9B7-2210-4FCC-97A0-2DE35798BEFE}" srcOrd="6" destOrd="0" presId="urn:diagrams.loki3.com/BracketList"/>
    <dgm:cxn modelId="{C42C043C-3529-4107-B115-9EF2AE79440F}" type="presParOf" srcId="{A49BD9B7-2210-4FCC-97A0-2DE35798BEFE}" destId="{B2E0604D-5FC7-4871-8D5F-ADEC799B7262}" srcOrd="0" destOrd="0" presId="urn:diagrams.loki3.com/BracketList"/>
    <dgm:cxn modelId="{31A27FF2-1E68-490D-8B38-F1D4A1D11C14}" type="presParOf" srcId="{A49BD9B7-2210-4FCC-97A0-2DE35798BEFE}" destId="{806AAFDE-A654-4471-81FC-E5D076EB2346}" srcOrd="1" destOrd="0" presId="urn:diagrams.loki3.com/BracketList"/>
    <dgm:cxn modelId="{DB8C1E2D-163B-4E67-8981-AB22828625B4}" type="presParOf" srcId="{A49BD9B7-2210-4FCC-97A0-2DE35798BEFE}" destId="{4C692DB9-65E4-466C-A48B-6A7897C72152}" srcOrd="2" destOrd="0" presId="urn:diagrams.loki3.com/BracketList"/>
    <dgm:cxn modelId="{265A8D00-5AD7-4DA8-BD35-BE4BAA39D974}" type="presParOf" srcId="{A49BD9B7-2210-4FCC-97A0-2DE35798BEFE}" destId="{C90DB587-E453-408D-90A1-F3891AABF5CF}"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945A1A-6342-4BA8-9849-D0600A61D672}" type="doc">
      <dgm:prSet loTypeId="urn:diagrams.loki3.com/BracketList" loCatId="list" qsTypeId="urn:microsoft.com/office/officeart/2005/8/quickstyle/simple1" qsCatId="simple" csTypeId="urn:microsoft.com/office/officeart/2005/8/colors/accent1_2" csCatId="accent1" phldr="1"/>
      <dgm:spPr/>
      <dgm:t>
        <a:bodyPr/>
        <a:lstStyle/>
        <a:p>
          <a:endParaRPr lang="x-none"/>
        </a:p>
      </dgm:t>
    </dgm:pt>
    <dgm:pt modelId="{963A44CB-4E2B-4597-8C16-921F80BFB639}">
      <dgm:prSet phldrT="[Text]" custT="1"/>
      <dgm:spPr/>
      <dgm:t>
        <a:bodyPr/>
        <a:lstStyle/>
        <a:p>
          <a:r>
            <a:rPr lang="es-CO" sz="1400" dirty="0" err="1">
              <a:solidFill>
                <a:schemeClr val="tx1"/>
              </a:solidFill>
            </a:rPr>
            <a:t>Customer</a:t>
          </a:r>
          <a:r>
            <a:rPr lang="es-CO" sz="1400" dirty="0">
              <a:solidFill>
                <a:schemeClr val="tx1"/>
              </a:solidFill>
            </a:rPr>
            <a:t> </a:t>
          </a:r>
          <a:r>
            <a:rPr lang="es-CO" sz="1400" dirty="0" err="1">
              <a:solidFill>
                <a:schemeClr val="tx1"/>
              </a:solidFill>
            </a:rPr>
            <a:t>orientation</a:t>
          </a:r>
          <a:endParaRPr lang="x-none" sz="1400" dirty="0">
            <a:solidFill>
              <a:schemeClr val="tx1"/>
            </a:solidFill>
          </a:endParaRPr>
        </a:p>
      </dgm:t>
    </dgm:pt>
    <dgm:pt modelId="{F15DDC1C-2C0A-4B1E-8128-95B38DD484ED}" type="parTrans" cxnId="{DDCB4092-CAD6-4B36-A185-35B9B9164994}">
      <dgm:prSet/>
      <dgm:spPr/>
      <dgm:t>
        <a:bodyPr/>
        <a:lstStyle/>
        <a:p>
          <a:endParaRPr lang="x-none" sz="1400">
            <a:solidFill>
              <a:schemeClr val="tx1"/>
            </a:solidFill>
          </a:endParaRPr>
        </a:p>
      </dgm:t>
    </dgm:pt>
    <dgm:pt modelId="{EDD7916E-EE15-412A-9C12-28193DE86D59}" type="sibTrans" cxnId="{DDCB4092-CAD6-4B36-A185-35B9B9164994}">
      <dgm:prSet/>
      <dgm:spPr/>
      <dgm:t>
        <a:bodyPr/>
        <a:lstStyle/>
        <a:p>
          <a:endParaRPr lang="x-none" sz="1400">
            <a:solidFill>
              <a:schemeClr val="tx1"/>
            </a:solidFill>
          </a:endParaRPr>
        </a:p>
      </dgm:t>
    </dgm:pt>
    <dgm:pt modelId="{9E22960F-DB89-4FA2-9B8C-E2F212AD1685}">
      <dgm:prSet phldrT="[Text]" custT="1"/>
      <dgm:spPr/>
      <dgm:t>
        <a:bodyPr/>
        <a:lstStyle/>
        <a:p>
          <a:r>
            <a:rPr lang="es-CO" sz="1400" dirty="0">
              <a:solidFill>
                <a:schemeClr val="tx1"/>
              </a:solidFill>
            </a:rPr>
            <a:t>Social marketing </a:t>
          </a:r>
          <a:r>
            <a:rPr lang="es-CO" sz="1400" dirty="0" err="1">
              <a:solidFill>
                <a:schemeClr val="tx1"/>
              </a:solidFill>
            </a:rPr>
            <a:t>orientation</a:t>
          </a:r>
          <a:endParaRPr lang="x-none" sz="1400" dirty="0">
            <a:solidFill>
              <a:schemeClr val="tx1"/>
            </a:solidFill>
          </a:endParaRPr>
        </a:p>
      </dgm:t>
    </dgm:pt>
    <dgm:pt modelId="{096C2D16-6392-4036-99A4-B6700A96AA28}" type="parTrans" cxnId="{A9FCC73E-7BE4-48D9-A977-7C47342DA884}">
      <dgm:prSet/>
      <dgm:spPr/>
      <dgm:t>
        <a:bodyPr/>
        <a:lstStyle/>
        <a:p>
          <a:endParaRPr lang="x-none" sz="1400">
            <a:solidFill>
              <a:schemeClr val="tx1"/>
            </a:solidFill>
          </a:endParaRPr>
        </a:p>
      </dgm:t>
    </dgm:pt>
    <dgm:pt modelId="{D7AB6CEE-9180-4C2D-A214-31CA08E76D9F}" type="sibTrans" cxnId="{A9FCC73E-7BE4-48D9-A977-7C47342DA884}">
      <dgm:prSet/>
      <dgm:spPr/>
      <dgm:t>
        <a:bodyPr/>
        <a:lstStyle/>
        <a:p>
          <a:endParaRPr lang="x-none" sz="1400">
            <a:solidFill>
              <a:schemeClr val="tx1"/>
            </a:solidFill>
          </a:endParaRPr>
        </a:p>
      </dgm:t>
    </dgm:pt>
    <dgm:pt modelId="{BFD3E736-944D-4646-A29D-5FA4B4359242}">
      <dgm:prSet phldrT="[Text]" custT="1"/>
      <dgm:spPr/>
      <dgm:t>
        <a:bodyPr/>
        <a:lstStyle/>
        <a:p>
          <a:r>
            <a:rPr lang="es-CO" sz="1400" dirty="0" err="1">
              <a:solidFill>
                <a:schemeClr val="tx1"/>
              </a:solidFill>
            </a:rPr>
            <a:t>Relational</a:t>
          </a:r>
          <a:r>
            <a:rPr lang="es-CO" sz="1400" dirty="0">
              <a:solidFill>
                <a:schemeClr val="tx1"/>
              </a:solidFill>
            </a:rPr>
            <a:t> marketing </a:t>
          </a:r>
          <a:endParaRPr lang="x-none" sz="1400" dirty="0">
            <a:solidFill>
              <a:schemeClr val="tx1"/>
            </a:solidFill>
          </a:endParaRPr>
        </a:p>
      </dgm:t>
    </dgm:pt>
    <dgm:pt modelId="{BD98BE63-DBB9-4D99-91C0-EB58661653E5}" type="parTrans" cxnId="{5798B957-8A02-4AD2-9410-B213B6AFB784}">
      <dgm:prSet/>
      <dgm:spPr/>
      <dgm:t>
        <a:bodyPr/>
        <a:lstStyle/>
        <a:p>
          <a:endParaRPr lang="x-none" sz="1400">
            <a:solidFill>
              <a:schemeClr val="tx1"/>
            </a:solidFill>
          </a:endParaRPr>
        </a:p>
      </dgm:t>
    </dgm:pt>
    <dgm:pt modelId="{1C846B8D-68D8-4CF7-9077-6798DFD7724C}" type="sibTrans" cxnId="{5798B957-8A02-4AD2-9410-B213B6AFB784}">
      <dgm:prSet/>
      <dgm:spPr/>
      <dgm:t>
        <a:bodyPr/>
        <a:lstStyle/>
        <a:p>
          <a:endParaRPr lang="x-none" sz="1400">
            <a:solidFill>
              <a:schemeClr val="tx1"/>
            </a:solidFill>
          </a:endParaRPr>
        </a:p>
      </dgm:t>
    </dgm:pt>
    <dgm:pt modelId="{0FBA2062-977A-40DE-B74B-7E8A53B4A236}">
      <dgm:prSet phldrT="[Text]" custT="1"/>
      <dgm:spPr/>
      <dgm:t>
        <a:bodyPr rIns="108000"/>
        <a:lstStyle/>
        <a:p>
          <a:pPr algn="just"/>
          <a:r>
            <a:rPr lang="en-US" sz="1400" dirty="0">
              <a:solidFill>
                <a:schemeClr val="tx1"/>
              </a:solidFill>
            </a:rPr>
            <a:t>Rather than the stock market, the proportion of each client's portfolio is targeted, with the goal of capturing a larger share of each customer's spending, ensuring greater </a:t>
          </a:r>
          <a:r>
            <a:rPr lang="en-US" sz="1400" b="0" dirty="0">
              <a:solidFill>
                <a:schemeClr val="tx1"/>
              </a:solidFill>
            </a:rPr>
            <a:t>loyalty </a:t>
          </a:r>
          <a:r>
            <a:rPr lang="en-US" sz="1400" dirty="0">
              <a:solidFill>
                <a:schemeClr val="tx1"/>
              </a:solidFill>
            </a:rPr>
            <a:t>and focusing on the long-term value of the customer</a:t>
          </a:r>
          <a:r>
            <a:rPr lang="en-US" sz="1400" b="0" dirty="0">
              <a:solidFill>
                <a:schemeClr val="tx1"/>
              </a:solidFill>
            </a:rPr>
            <a:t> relationship.</a:t>
          </a:r>
          <a:endParaRPr lang="x-none" sz="1400" b="0" dirty="0">
            <a:solidFill>
              <a:schemeClr val="tx1"/>
            </a:solidFill>
          </a:endParaRPr>
        </a:p>
      </dgm:t>
    </dgm:pt>
    <dgm:pt modelId="{11744C87-0F6D-48AB-8502-60E4F41C4311}" type="parTrans" cxnId="{25B5D016-0ADC-40D8-8DB5-EFBFA287D5F8}">
      <dgm:prSet/>
      <dgm:spPr/>
      <dgm:t>
        <a:bodyPr/>
        <a:lstStyle/>
        <a:p>
          <a:endParaRPr lang="x-none" sz="1400">
            <a:solidFill>
              <a:schemeClr val="tx1"/>
            </a:solidFill>
          </a:endParaRPr>
        </a:p>
      </dgm:t>
    </dgm:pt>
    <dgm:pt modelId="{D5D4ECF9-7EF8-4566-9847-AE9D49CC669A}" type="sibTrans" cxnId="{25B5D016-0ADC-40D8-8DB5-EFBFA287D5F8}">
      <dgm:prSet/>
      <dgm:spPr/>
      <dgm:t>
        <a:bodyPr/>
        <a:lstStyle/>
        <a:p>
          <a:endParaRPr lang="x-none" sz="1400">
            <a:solidFill>
              <a:schemeClr val="tx1"/>
            </a:solidFill>
          </a:endParaRPr>
        </a:p>
      </dgm:t>
    </dgm:pt>
    <dgm:pt modelId="{4453E03D-1AFB-49A6-B34F-A9A2291FCEE3}">
      <dgm:prSet phldrT="[Text]" custT="1"/>
      <dgm:spPr/>
      <dgm:t>
        <a:bodyPr lIns="36000" rIns="108000"/>
        <a:lstStyle/>
        <a:p>
          <a:pPr algn="just"/>
          <a:r>
            <a:rPr lang="en-US" sz="1400" b="0" dirty="0">
              <a:solidFill>
                <a:schemeClr val="tx1"/>
              </a:solidFill>
            </a:rPr>
            <a:t>The goal of the business is to discover customer demands and market interests, as well as to get customer satisfaction more efficiently and effectively than competitors, while also preserving or improving the consumer's and society's well-being.</a:t>
          </a:r>
          <a:endParaRPr lang="x-none" sz="1400" dirty="0">
            <a:solidFill>
              <a:schemeClr val="tx1"/>
            </a:solidFill>
          </a:endParaRPr>
        </a:p>
      </dgm:t>
    </dgm:pt>
    <dgm:pt modelId="{32E36FD5-C976-4484-96D9-838B5BC447DB}" type="parTrans" cxnId="{DA92225F-8421-46F4-8B18-59B252F702CC}">
      <dgm:prSet/>
      <dgm:spPr/>
      <dgm:t>
        <a:bodyPr/>
        <a:lstStyle/>
        <a:p>
          <a:endParaRPr lang="x-none" sz="1400">
            <a:solidFill>
              <a:schemeClr val="tx1"/>
            </a:solidFill>
          </a:endParaRPr>
        </a:p>
      </dgm:t>
    </dgm:pt>
    <dgm:pt modelId="{09B09526-EBC6-48FB-8349-D7C984F5E5D5}" type="sibTrans" cxnId="{DA92225F-8421-46F4-8B18-59B252F702CC}">
      <dgm:prSet/>
      <dgm:spPr/>
      <dgm:t>
        <a:bodyPr/>
        <a:lstStyle/>
        <a:p>
          <a:endParaRPr lang="x-none" sz="1400">
            <a:solidFill>
              <a:schemeClr val="tx1"/>
            </a:solidFill>
          </a:endParaRPr>
        </a:p>
      </dgm:t>
    </dgm:pt>
    <dgm:pt modelId="{4B48DDFC-2189-4B53-B3F2-C4A1538EF9EB}">
      <dgm:prSet phldrT="[Text]" custT="1"/>
      <dgm:spPr/>
      <dgm:t>
        <a:bodyPr rIns="108000"/>
        <a:lstStyle/>
        <a:p>
          <a:pPr algn="just"/>
          <a:r>
            <a:rPr lang="en-US" sz="1400" dirty="0">
              <a:solidFill>
                <a:schemeClr val="tx1"/>
              </a:solidFill>
            </a:rPr>
            <a:t>Marketers will take responsibility for their ability to build and sustain long-term connections with their customers. In fact, relational marketing has had the most success in the business-to-business sector.</a:t>
          </a:r>
          <a:endParaRPr lang="x-none" sz="1400" dirty="0">
            <a:solidFill>
              <a:schemeClr val="tx1"/>
            </a:solidFill>
          </a:endParaRPr>
        </a:p>
      </dgm:t>
    </dgm:pt>
    <dgm:pt modelId="{8C7AED30-C06D-463B-BA17-3AF21A336C3E}" type="parTrans" cxnId="{163D0860-9AE2-4ECB-9E4D-C09D62AF97E5}">
      <dgm:prSet/>
      <dgm:spPr/>
      <dgm:t>
        <a:bodyPr/>
        <a:lstStyle/>
        <a:p>
          <a:endParaRPr lang="x-none" sz="1400">
            <a:solidFill>
              <a:schemeClr val="tx1"/>
            </a:solidFill>
          </a:endParaRPr>
        </a:p>
      </dgm:t>
    </dgm:pt>
    <dgm:pt modelId="{5DC9386F-3B6E-4E91-8FA3-E0CF62C06B17}" type="sibTrans" cxnId="{163D0860-9AE2-4ECB-9E4D-C09D62AF97E5}">
      <dgm:prSet/>
      <dgm:spPr/>
      <dgm:t>
        <a:bodyPr/>
        <a:lstStyle/>
        <a:p>
          <a:endParaRPr lang="x-none" sz="1400">
            <a:solidFill>
              <a:schemeClr val="tx1"/>
            </a:solidFill>
          </a:endParaRPr>
        </a:p>
      </dgm:t>
    </dgm:pt>
    <dgm:pt modelId="{F2FF28B5-6F36-4BB8-A4C3-3A280DDD5542}" type="pres">
      <dgm:prSet presAssocID="{37945A1A-6342-4BA8-9849-D0600A61D672}" presName="Name0" presStyleCnt="0">
        <dgm:presLayoutVars>
          <dgm:dir/>
          <dgm:animLvl val="lvl"/>
          <dgm:resizeHandles val="exact"/>
        </dgm:presLayoutVars>
      </dgm:prSet>
      <dgm:spPr/>
    </dgm:pt>
    <dgm:pt modelId="{E8F34099-A6DC-4334-81BD-35210D417DEC}" type="pres">
      <dgm:prSet presAssocID="{963A44CB-4E2B-4597-8C16-921F80BFB639}" presName="linNode" presStyleCnt="0"/>
      <dgm:spPr/>
    </dgm:pt>
    <dgm:pt modelId="{7D1D4585-C000-4EB5-85FD-5FF30C114BB9}" type="pres">
      <dgm:prSet presAssocID="{963A44CB-4E2B-4597-8C16-921F80BFB639}" presName="parTx" presStyleLbl="revTx" presStyleIdx="0" presStyleCnt="3">
        <dgm:presLayoutVars>
          <dgm:chMax val="1"/>
          <dgm:bulletEnabled val="1"/>
        </dgm:presLayoutVars>
      </dgm:prSet>
      <dgm:spPr/>
    </dgm:pt>
    <dgm:pt modelId="{71880246-9BE6-4434-929D-18752D151D79}" type="pres">
      <dgm:prSet presAssocID="{963A44CB-4E2B-4597-8C16-921F80BFB639}" presName="bracket" presStyleLbl="parChTrans1D1" presStyleIdx="0" presStyleCnt="3"/>
      <dgm:spPr/>
    </dgm:pt>
    <dgm:pt modelId="{B23DB062-5546-4130-8912-62518AC55313}" type="pres">
      <dgm:prSet presAssocID="{963A44CB-4E2B-4597-8C16-921F80BFB639}" presName="spH" presStyleCnt="0"/>
      <dgm:spPr/>
    </dgm:pt>
    <dgm:pt modelId="{2F8A3502-E8DA-40F5-A842-FBA7AF6850C1}" type="pres">
      <dgm:prSet presAssocID="{963A44CB-4E2B-4597-8C16-921F80BFB639}" presName="desTx" presStyleLbl="node1" presStyleIdx="0" presStyleCnt="3">
        <dgm:presLayoutVars>
          <dgm:bulletEnabled val="1"/>
        </dgm:presLayoutVars>
      </dgm:prSet>
      <dgm:spPr/>
    </dgm:pt>
    <dgm:pt modelId="{B267C697-B259-4809-B102-4307822D1913}" type="pres">
      <dgm:prSet presAssocID="{EDD7916E-EE15-412A-9C12-28193DE86D59}" presName="spV" presStyleCnt="0"/>
      <dgm:spPr/>
    </dgm:pt>
    <dgm:pt modelId="{98073EE9-27EF-47BE-8FAB-1E7AC33702F9}" type="pres">
      <dgm:prSet presAssocID="{9E22960F-DB89-4FA2-9B8C-E2F212AD1685}" presName="linNode" presStyleCnt="0"/>
      <dgm:spPr/>
    </dgm:pt>
    <dgm:pt modelId="{D91F7522-7C55-43AB-8346-D0580EE28380}" type="pres">
      <dgm:prSet presAssocID="{9E22960F-DB89-4FA2-9B8C-E2F212AD1685}" presName="parTx" presStyleLbl="revTx" presStyleIdx="1" presStyleCnt="3">
        <dgm:presLayoutVars>
          <dgm:chMax val="1"/>
          <dgm:bulletEnabled val="1"/>
        </dgm:presLayoutVars>
      </dgm:prSet>
      <dgm:spPr/>
    </dgm:pt>
    <dgm:pt modelId="{2ADF6BE9-F621-44FF-9EC3-D8630C4FC91F}" type="pres">
      <dgm:prSet presAssocID="{9E22960F-DB89-4FA2-9B8C-E2F212AD1685}" presName="bracket" presStyleLbl="parChTrans1D1" presStyleIdx="1" presStyleCnt="3"/>
      <dgm:spPr/>
    </dgm:pt>
    <dgm:pt modelId="{C1330B68-4925-46D8-B52F-87CE00DE6790}" type="pres">
      <dgm:prSet presAssocID="{9E22960F-DB89-4FA2-9B8C-E2F212AD1685}" presName="spH" presStyleCnt="0"/>
      <dgm:spPr/>
    </dgm:pt>
    <dgm:pt modelId="{635629B9-F447-49B2-926C-88946C1869D5}" type="pres">
      <dgm:prSet presAssocID="{9E22960F-DB89-4FA2-9B8C-E2F212AD1685}" presName="desTx" presStyleLbl="node1" presStyleIdx="1" presStyleCnt="3">
        <dgm:presLayoutVars>
          <dgm:bulletEnabled val="1"/>
        </dgm:presLayoutVars>
      </dgm:prSet>
      <dgm:spPr/>
    </dgm:pt>
    <dgm:pt modelId="{5A063E37-F9A7-49C7-94B1-5C65966A25FA}" type="pres">
      <dgm:prSet presAssocID="{D7AB6CEE-9180-4C2D-A214-31CA08E76D9F}" presName="spV" presStyleCnt="0"/>
      <dgm:spPr/>
    </dgm:pt>
    <dgm:pt modelId="{346E1DEE-D7F8-4FDB-A931-038D85FFBAC2}" type="pres">
      <dgm:prSet presAssocID="{BFD3E736-944D-4646-A29D-5FA4B4359242}" presName="linNode" presStyleCnt="0"/>
      <dgm:spPr/>
    </dgm:pt>
    <dgm:pt modelId="{B7E724F0-F420-49A3-AD60-36B8BDF18C1C}" type="pres">
      <dgm:prSet presAssocID="{BFD3E736-944D-4646-A29D-5FA4B4359242}" presName="parTx" presStyleLbl="revTx" presStyleIdx="2" presStyleCnt="3">
        <dgm:presLayoutVars>
          <dgm:chMax val="1"/>
          <dgm:bulletEnabled val="1"/>
        </dgm:presLayoutVars>
      </dgm:prSet>
      <dgm:spPr/>
    </dgm:pt>
    <dgm:pt modelId="{7C63466E-F032-4F3C-BA1F-3E3580A77FA1}" type="pres">
      <dgm:prSet presAssocID="{BFD3E736-944D-4646-A29D-5FA4B4359242}" presName="bracket" presStyleLbl="parChTrans1D1" presStyleIdx="2" presStyleCnt="3"/>
      <dgm:spPr/>
    </dgm:pt>
    <dgm:pt modelId="{D9EE9D9A-B934-4C97-9C65-E8A0DDC7D3DB}" type="pres">
      <dgm:prSet presAssocID="{BFD3E736-944D-4646-A29D-5FA4B4359242}" presName="spH" presStyleCnt="0"/>
      <dgm:spPr/>
    </dgm:pt>
    <dgm:pt modelId="{EF2E89C7-7A91-4057-94D9-B577E0EC7DC2}" type="pres">
      <dgm:prSet presAssocID="{BFD3E736-944D-4646-A29D-5FA4B4359242}" presName="desTx" presStyleLbl="node1" presStyleIdx="2" presStyleCnt="3">
        <dgm:presLayoutVars>
          <dgm:bulletEnabled val="1"/>
        </dgm:presLayoutVars>
      </dgm:prSet>
      <dgm:spPr/>
    </dgm:pt>
  </dgm:ptLst>
  <dgm:cxnLst>
    <dgm:cxn modelId="{25B5D016-0ADC-40D8-8DB5-EFBFA287D5F8}" srcId="{963A44CB-4E2B-4597-8C16-921F80BFB639}" destId="{0FBA2062-977A-40DE-B74B-7E8A53B4A236}" srcOrd="0" destOrd="0" parTransId="{11744C87-0F6D-48AB-8502-60E4F41C4311}" sibTransId="{D5D4ECF9-7EF8-4566-9847-AE9D49CC669A}"/>
    <dgm:cxn modelId="{B1E8C32E-4715-4995-8882-B24F65147F9B}" type="presOf" srcId="{37945A1A-6342-4BA8-9849-D0600A61D672}" destId="{F2FF28B5-6F36-4BB8-A4C3-3A280DDD5542}" srcOrd="0" destOrd="0" presId="urn:diagrams.loki3.com/BracketList"/>
    <dgm:cxn modelId="{A9FCC73E-7BE4-48D9-A977-7C47342DA884}" srcId="{37945A1A-6342-4BA8-9849-D0600A61D672}" destId="{9E22960F-DB89-4FA2-9B8C-E2F212AD1685}" srcOrd="1" destOrd="0" parTransId="{096C2D16-6392-4036-99A4-B6700A96AA28}" sibTransId="{D7AB6CEE-9180-4C2D-A214-31CA08E76D9F}"/>
    <dgm:cxn modelId="{E7113A40-801C-406E-BCC3-09888FF739A7}" type="presOf" srcId="{4B48DDFC-2189-4B53-B3F2-C4A1538EF9EB}" destId="{EF2E89C7-7A91-4057-94D9-B577E0EC7DC2}" srcOrd="0" destOrd="0" presId="urn:diagrams.loki3.com/BracketList"/>
    <dgm:cxn modelId="{DA92225F-8421-46F4-8B18-59B252F702CC}" srcId="{9E22960F-DB89-4FA2-9B8C-E2F212AD1685}" destId="{4453E03D-1AFB-49A6-B34F-A9A2291FCEE3}" srcOrd="0" destOrd="0" parTransId="{32E36FD5-C976-4484-96D9-838B5BC447DB}" sibTransId="{09B09526-EBC6-48FB-8349-D7C984F5E5D5}"/>
    <dgm:cxn modelId="{163D0860-9AE2-4ECB-9E4D-C09D62AF97E5}" srcId="{BFD3E736-944D-4646-A29D-5FA4B4359242}" destId="{4B48DDFC-2189-4B53-B3F2-C4A1538EF9EB}" srcOrd="0" destOrd="0" parTransId="{8C7AED30-C06D-463B-BA17-3AF21A336C3E}" sibTransId="{5DC9386F-3B6E-4E91-8FA3-E0CF62C06B17}"/>
    <dgm:cxn modelId="{926B2D4C-EA09-4981-94D9-A8449D2342ED}" type="presOf" srcId="{0FBA2062-977A-40DE-B74B-7E8A53B4A236}" destId="{2F8A3502-E8DA-40F5-A842-FBA7AF6850C1}" srcOrd="0" destOrd="0" presId="urn:diagrams.loki3.com/BracketList"/>
    <dgm:cxn modelId="{5798B957-8A02-4AD2-9410-B213B6AFB784}" srcId="{37945A1A-6342-4BA8-9849-D0600A61D672}" destId="{BFD3E736-944D-4646-A29D-5FA4B4359242}" srcOrd="2" destOrd="0" parTransId="{BD98BE63-DBB9-4D99-91C0-EB58661653E5}" sibTransId="{1C846B8D-68D8-4CF7-9077-6798DFD7724C}"/>
    <dgm:cxn modelId="{DDCB4092-CAD6-4B36-A185-35B9B9164994}" srcId="{37945A1A-6342-4BA8-9849-D0600A61D672}" destId="{963A44CB-4E2B-4597-8C16-921F80BFB639}" srcOrd="0" destOrd="0" parTransId="{F15DDC1C-2C0A-4B1E-8128-95B38DD484ED}" sibTransId="{EDD7916E-EE15-412A-9C12-28193DE86D59}"/>
    <dgm:cxn modelId="{38A9AED7-D0B7-4E27-B2DF-294BCF0B9A22}" type="presOf" srcId="{4453E03D-1AFB-49A6-B34F-A9A2291FCEE3}" destId="{635629B9-F447-49B2-926C-88946C1869D5}" srcOrd="0" destOrd="0" presId="urn:diagrams.loki3.com/BracketList"/>
    <dgm:cxn modelId="{C8040CE8-6659-4D63-9D5F-CF45707E5E2B}" type="presOf" srcId="{963A44CB-4E2B-4597-8C16-921F80BFB639}" destId="{7D1D4585-C000-4EB5-85FD-5FF30C114BB9}" srcOrd="0" destOrd="0" presId="urn:diagrams.loki3.com/BracketList"/>
    <dgm:cxn modelId="{C1F264EE-C51B-45CE-95EC-BCEE3F2678D1}" type="presOf" srcId="{9E22960F-DB89-4FA2-9B8C-E2F212AD1685}" destId="{D91F7522-7C55-43AB-8346-D0580EE28380}" srcOrd="0" destOrd="0" presId="urn:diagrams.loki3.com/BracketList"/>
    <dgm:cxn modelId="{74CB2BF7-A84F-4CE1-AB3F-2E9DCDDAB898}" type="presOf" srcId="{BFD3E736-944D-4646-A29D-5FA4B4359242}" destId="{B7E724F0-F420-49A3-AD60-36B8BDF18C1C}" srcOrd="0" destOrd="0" presId="urn:diagrams.loki3.com/BracketList"/>
    <dgm:cxn modelId="{B402DC6E-729A-43A5-8037-B110B4AAB4EE}" type="presParOf" srcId="{F2FF28B5-6F36-4BB8-A4C3-3A280DDD5542}" destId="{E8F34099-A6DC-4334-81BD-35210D417DEC}" srcOrd="0" destOrd="0" presId="urn:diagrams.loki3.com/BracketList"/>
    <dgm:cxn modelId="{C29897B4-47AC-482E-A2CD-610CDB421D33}" type="presParOf" srcId="{E8F34099-A6DC-4334-81BD-35210D417DEC}" destId="{7D1D4585-C000-4EB5-85FD-5FF30C114BB9}" srcOrd="0" destOrd="0" presId="urn:diagrams.loki3.com/BracketList"/>
    <dgm:cxn modelId="{BC0DE62E-6BAB-4B26-AFDE-250C40BF5016}" type="presParOf" srcId="{E8F34099-A6DC-4334-81BD-35210D417DEC}" destId="{71880246-9BE6-4434-929D-18752D151D79}" srcOrd="1" destOrd="0" presId="urn:diagrams.loki3.com/BracketList"/>
    <dgm:cxn modelId="{23B06038-0201-4C44-8426-80A3AEA3806A}" type="presParOf" srcId="{E8F34099-A6DC-4334-81BD-35210D417DEC}" destId="{B23DB062-5546-4130-8912-62518AC55313}" srcOrd="2" destOrd="0" presId="urn:diagrams.loki3.com/BracketList"/>
    <dgm:cxn modelId="{5783F849-8617-4FA4-BB36-DBC18C08FECA}" type="presParOf" srcId="{E8F34099-A6DC-4334-81BD-35210D417DEC}" destId="{2F8A3502-E8DA-40F5-A842-FBA7AF6850C1}" srcOrd="3" destOrd="0" presId="urn:diagrams.loki3.com/BracketList"/>
    <dgm:cxn modelId="{482F598D-F95C-40C1-B4A2-C9E180F7F43A}" type="presParOf" srcId="{F2FF28B5-6F36-4BB8-A4C3-3A280DDD5542}" destId="{B267C697-B259-4809-B102-4307822D1913}" srcOrd="1" destOrd="0" presId="urn:diagrams.loki3.com/BracketList"/>
    <dgm:cxn modelId="{E47CA645-3DEC-4F84-9D1F-FF87DDCFBE22}" type="presParOf" srcId="{F2FF28B5-6F36-4BB8-A4C3-3A280DDD5542}" destId="{98073EE9-27EF-47BE-8FAB-1E7AC33702F9}" srcOrd="2" destOrd="0" presId="urn:diagrams.loki3.com/BracketList"/>
    <dgm:cxn modelId="{E0573C50-2A6F-4F95-8A5F-F623A11854C1}" type="presParOf" srcId="{98073EE9-27EF-47BE-8FAB-1E7AC33702F9}" destId="{D91F7522-7C55-43AB-8346-D0580EE28380}" srcOrd="0" destOrd="0" presId="urn:diagrams.loki3.com/BracketList"/>
    <dgm:cxn modelId="{D49EC025-2E32-46BF-9A77-D1BD6CB28B60}" type="presParOf" srcId="{98073EE9-27EF-47BE-8FAB-1E7AC33702F9}" destId="{2ADF6BE9-F621-44FF-9EC3-D8630C4FC91F}" srcOrd="1" destOrd="0" presId="urn:diagrams.loki3.com/BracketList"/>
    <dgm:cxn modelId="{B764BBE7-0280-4A5F-ABD0-2E7D3C37E714}" type="presParOf" srcId="{98073EE9-27EF-47BE-8FAB-1E7AC33702F9}" destId="{C1330B68-4925-46D8-B52F-87CE00DE6790}" srcOrd="2" destOrd="0" presId="urn:diagrams.loki3.com/BracketList"/>
    <dgm:cxn modelId="{8798372F-E28C-4C38-ABFC-840D7788B09F}" type="presParOf" srcId="{98073EE9-27EF-47BE-8FAB-1E7AC33702F9}" destId="{635629B9-F447-49B2-926C-88946C1869D5}" srcOrd="3" destOrd="0" presId="urn:diagrams.loki3.com/BracketList"/>
    <dgm:cxn modelId="{EAC59973-126D-448E-A7B3-88E859782E73}" type="presParOf" srcId="{F2FF28B5-6F36-4BB8-A4C3-3A280DDD5542}" destId="{5A063E37-F9A7-49C7-94B1-5C65966A25FA}" srcOrd="3" destOrd="0" presId="urn:diagrams.loki3.com/BracketList"/>
    <dgm:cxn modelId="{C5D0F875-AADB-4340-A339-66D3207E266F}" type="presParOf" srcId="{F2FF28B5-6F36-4BB8-A4C3-3A280DDD5542}" destId="{346E1DEE-D7F8-4FDB-A931-038D85FFBAC2}" srcOrd="4" destOrd="0" presId="urn:diagrams.loki3.com/BracketList"/>
    <dgm:cxn modelId="{D4FA7305-BBA2-40AB-A505-CC68C3BDFB9C}" type="presParOf" srcId="{346E1DEE-D7F8-4FDB-A931-038D85FFBAC2}" destId="{B7E724F0-F420-49A3-AD60-36B8BDF18C1C}" srcOrd="0" destOrd="0" presId="urn:diagrams.loki3.com/BracketList"/>
    <dgm:cxn modelId="{38F7845A-EE6F-47D0-8250-99D42446F59D}" type="presParOf" srcId="{346E1DEE-D7F8-4FDB-A931-038D85FFBAC2}" destId="{7C63466E-F032-4F3C-BA1F-3E3580A77FA1}" srcOrd="1" destOrd="0" presId="urn:diagrams.loki3.com/BracketList"/>
    <dgm:cxn modelId="{D70A64DC-6AD2-4B5C-A613-302088D87448}" type="presParOf" srcId="{346E1DEE-D7F8-4FDB-A931-038D85FFBAC2}" destId="{D9EE9D9A-B934-4C97-9C65-E8A0DDC7D3DB}" srcOrd="2" destOrd="0" presId="urn:diagrams.loki3.com/BracketList"/>
    <dgm:cxn modelId="{2B2D8152-145C-47A3-B152-AB5FE372D17F}" type="presParOf" srcId="{346E1DEE-D7F8-4FDB-A931-038D85FFBAC2}" destId="{EF2E89C7-7A91-4057-94D9-B577E0EC7DC2}"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90A2CC-372D-44AD-8285-E9D5808D8BC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x-none"/>
        </a:p>
      </dgm:t>
    </dgm:pt>
    <dgm:pt modelId="{BB8FD7D1-23FE-4558-BF2F-1FD147A5FCB0}">
      <dgm:prSet phldrT="[Text]" custT="1"/>
      <dgm:spPr/>
      <dgm:t>
        <a:bodyPr/>
        <a:lstStyle/>
        <a:p>
          <a:r>
            <a:rPr lang="x-none" sz="1800" i="1" dirty="0">
              <a:solidFill>
                <a:schemeClr val="tx1"/>
              </a:solidFill>
            </a:rPr>
            <a:t>As a mediating force in the exchange process</a:t>
          </a:r>
          <a:r>
            <a:rPr lang="x-none" sz="1800" dirty="0">
              <a:solidFill>
                <a:schemeClr val="tx1"/>
              </a:solidFill>
            </a:rPr>
            <a:t>.</a:t>
          </a:r>
        </a:p>
      </dgm:t>
    </dgm:pt>
    <dgm:pt modelId="{1A209EA8-D6F8-4D85-92F9-4A3E8EFE6AB7}" type="parTrans" cxnId="{1379B04E-F36C-4658-8C39-54E629E2D8A4}">
      <dgm:prSet/>
      <dgm:spPr/>
      <dgm:t>
        <a:bodyPr/>
        <a:lstStyle/>
        <a:p>
          <a:endParaRPr lang="x-none" sz="1800">
            <a:solidFill>
              <a:schemeClr val="tx1"/>
            </a:solidFill>
          </a:endParaRPr>
        </a:p>
      </dgm:t>
    </dgm:pt>
    <dgm:pt modelId="{FBF131E1-F769-48F7-B77D-6E7FE6670BD2}" type="sibTrans" cxnId="{1379B04E-F36C-4658-8C39-54E629E2D8A4}">
      <dgm:prSet/>
      <dgm:spPr/>
      <dgm:t>
        <a:bodyPr/>
        <a:lstStyle/>
        <a:p>
          <a:endParaRPr lang="x-none" sz="1800">
            <a:solidFill>
              <a:schemeClr val="tx1"/>
            </a:solidFill>
          </a:endParaRPr>
        </a:p>
      </dgm:t>
    </dgm:pt>
    <dgm:pt modelId="{B8A884A2-5333-4991-9EDD-413784555F5E}">
      <dgm:prSet phldrT="[Text]" custT="1"/>
      <dgm:spPr/>
      <dgm:t>
        <a:bodyPr/>
        <a:lstStyle/>
        <a:p>
          <a:r>
            <a:rPr lang="x-none" sz="1800" i="1" dirty="0">
              <a:solidFill>
                <a:schemeClr val="tx1"/>
              </a:solidFill>
            </a:rPr>
            <a:t>As the driving philosophy of the company</a:t>
          </a:r>
          <a:r>
            <a:rPr lang="en-US" sz="1800" i="1" dirty="0">
              <a:solidFill>
                <a:schemeClr val="tx1"/>
              </a:solidFill>
            </a:rPr>
            <a:t>.</a:t>
          </a:r>
          <a:r>
            <a:rPr lang="x-none" sz="1800" dirty="0">
              <a:solidFill>
                <a:schemeClr val="tx1"/>
              </a:solidFill>
            </a:rPr>
            <a:t> </a:t>
          </a:r>
        </a:p>
      </dgm:t>
    </dgm:pt>
    <dgm:pt modelId="{AB5F67E6-482A-4458-A405-B88AD70AD492}" type="parTrans" cxnId="{77FF05B6-517C-4517-BCE4-DBA7418760E1}">
      <dgm:prSet/>
      <dgm:spPr/>
      <dgm:t>
        <a:bodyPr/>
        <a:lstStyle/>
        <a:p>
          <a:endParaRPr lang="x-none" sz="1800">
            <a:solidFill>
              <a:schemeClr val="tx1"/>
            </a:solidFill>
          </a:endParaRPr>
        </a:p>
      </dgm:t>
    </dgm:pt>
    <dgm:pt modelId="{C99597C7-B1F3-44AC-A6A6-6CD54F5759AA}" type="sibTrans" cxnId="{77FF05B6-517C-4517-BCE4-DBA7418760E1}">
      <dgm:prSet/>
      <dgm:spPr/>
      <dgm:t>
        <a:bodyPr/>
        <a:lstStyle/>
        <a:p>
          <a:endParaRPr lang="x-none" sz="1800">
            <a:solidFill>
              <a:schemeClr val="tx1"/>
            </a:solidFill>
          </a:endParaRPr>
        </a:p>
      </dgm:t>
    </dgm:pt>
    <dgm:pt modelId="{47DD99F9-D1CD-4B9D-A8C7-B2C7195A7D22}">
      <dgm:prSet phldrT="[Text]" custT="1"/>
      <dgm:spPr/>
      <dgm:t>
        <a:bodyPr/>
        <a:lstStyle/>
        <a:p>
          <a:r>
            <a:rPr lang="x-none" sz="1800" i="1" dirty="0">
              <a:solidFill>
                <a:schemeClr val="tx1"/>
              </a:solidFill>
            </a:rPr>
            <a:t>As a managerial function</a:t>
          </a:r>
          <a:r>
            <a:rPr lang="en-US" sz="1800" i="1" dirty="0">
              <a:solidFill>
                <a:schemeClr val="tx1"/>
              </a:solidFill>
            </a:rPr>
            <a:t>.</a:t>
          </a:r>
          <a:r>
            <a:rPr lang="x-none" sz="1800" dirty="0">
              <a:solidFill>
                <a:schemeClr val="tx1"/>
              </a:solidFill>
            </a:rPr>
            <a:t> </a:t>
          </a:r>
        </a:p>
      </dgm:t>
    </dgm:pt>
    <dgm:pt modelId="{CE95BCA8-FBEF-4673-BF75-26AB9496CA15}" type="parTrans" cxnId="{F4088EAF-37D4-4583-A21C-A0B5F38EF93E}">
      <dgm:prSet/>
      <dgm:spPr/>
      <dgm:t>
        <a:bodyPr/>
        <a:lstStyle/>
        <a:p>
          <a:endParaRPr lang="x-none" sz="1800">
            <a:solidFill>
              <a:schemeClr val="tx1"/>
            </a:solidFill>
          </a:endParaRPr>
        </a:p>
      </dgm:t>
    </dgm:pt>
    <dgm:pt modelId="{88F3F119-9267-48B6-9469-476263AFD810}" type="sibTrans" cxnId="{F4088EAF-37D4-4583-A21C-A0B5F38EF93E}">
      <dgm:prSet/>
      <dgm:spPr/>
      <dgm:t>
        <a:bodyPr/>
        <a:lstStyle/>
        <a:p>
          <a:endParaRPr lang="x-none" sz="1800">
            <a:solidFill>
              <a:schemeClr val="tx1"/>
            </a:solidFill>
          </a:endParaRPr>
        </a:p>
      </dgm:t>
    </dgm:pt>
    <dgm:pt modelId="{526991C7-DBA7-41FD-B6D7-225C9949BBA7}">
      <dgm:prSet phldrT="[Text]" custT="1"/>
      <dgm:spPr/>
      <dgm:t>
        <a:bodyPr/>
        <a:lstStyle/>
        <a:p>
          <a:r>
            <a:rPr lang="x-none" sz="1800" i="1" dirty="0">
              <a:solidFill>
                <a:schemeClr val="tx1"/>
              </a:solidFill>
            </a:rPr>
            <a:t>As a dynamic activity, which requires analysis, planning and action</a:t>
          </a:r>
          <a:r>
            <a:rPr lang="it-IT" sz="1800" i="1" dirty="0">
              <a:solidFill>
                <a:schemeClr val="tx1"/>
              </a:solidFill>
            </a:rPr>
            <a:t>.</a:t>
          </a:r>
          <a:r>
            <a:rPr lang="x-none" sz="1800" dirty="0">
              <a:solidFill>
                <a:schemeClr val="tx1"/>
              </a:solidFill>
            </a:rPr>
            <a:t> </a:t>
          </a:r>
        </a:p>
      </dgm:t>
    </dgm:pt>
    <dgm:pt modelId="{1BEE2805-37D4-47A7-BB20-47F98BD44F55}" type="parTrans" cxnId="{9A168130-2441-4BD0-A198-BD84442BF83B}">
      <dgm:prSet/>
      <dgm:spPr/>
      <dgm:t>
        <a:bodyPr/>
        <a:lstStyle/>
        <a:p>
          <a:endParaRPr lang="x-none" sz="1800">
            <a:solidFill>
              <a:schemeClr val="tx1"/>
            </a:solidFill>
          </a:endParaRPr>
        </a:p>
      </dgm:t>
    </dgm:pt>
    <dgm:pt modelId="{C67438E4-1E1E-452F-8AA9-CC0A5935067D}" type="sibTrans" cxnId="{9A168130-2441-4BD0-A198-BD84442BF83B}">
      <dgm:prSet/>
      <dgm:spPr/>
      <dgm:t>
        <a:bodyPr/>
        <a:lstStyle/>
        <a:p>
          <a:endParaRPr lang="x-none" sz="1800">
            <a:solidFill>
              <a:schemeClr val="tx1"/>
            </a:solidFill>
          </a:endParaRPr>
        </a:p>
      </dgm:t>
    </dgm:pt>
    <dgm:pt modelId="{24BDF997-C012-40C8-93C1-7620DF065ED4}">
      <dgm:prSet phldrT="[Text]" custT="1"/>
      <dgm:spPr/>
      <dgm:t>
        <a:bodyPr/>
        <a:lstStyle/>
        <a:p>
          <a:r>
            <a:rPr lang="x-none" sz="1800" i="1" dirty="0">
              <a:solidFill>
                <a:schemeClr val="tx1"/>
              </a:solidFill>
            </a:rPr>
            <a:t>As a catalyst for change</a:t>
          </a:r>
          <a:r>
            <a:rPr lang="en-US" sz="1800" i="1" dirty="0">
              <a:solidFill>
                <a:schemeClr val="tx1"/>
              </a:solidFill>
            </a:rPr>
            <a:t>.</a:t>
          </a:r>
          <a:r>
            <a:rPr lang="x-none" sz="1800" dirty="0">
              <a:solidFill>
                <a:schemeClr val="tx1"/>
              </a:solidFill>
            </a:rPr>
            <a:t> </a:t>
          </a:r>
        </a:p>
      </dgm:t>
    </dgm:pt>
    <dgm:pt modelId="{41AF6FD7-6FE7-4822-905C-85AB1B976740}" type="parTrans" cxnId="{EF2EE2FE-F98F-4653-B67B-DD9FF2D4C85D}">
      <dgm:prSet/>
      <dgm:spPr/>
      <dgm:t>
        <a:bodyPr/>
        <a:lstStyle/>
        <a:p>
          <a:endParaRPr lang="x-none" sz="1800">
            <a:solidFill>
              <a:schemeClr val="tx1"/>
            </a:solidFill>
          </a:endParaRPr>
        </a:p>
      </dgm:t>
    </dgm:pt>
    <dgm:pt modelId="{2E7C7BC6-8FA9-4A0A-A90E-1BEFE79ADD1B}" type="sibTrans" cxnId="{EF2EE2FE-F98F-4653-B67B-DD9FF2D4C85D}">
      <dgm:prSet/>
      <dgm:spPr/>
      <dgm:t>
        <a:bodyPr/>
        <a:lstStyle/>
        <a:p>
          <a:endParaRPr lang="x-none" sz="1800">
            <a:solidFill>
              <a:schemeClr val="tx1"/>
            </a:solidFill>
          </a:endParaRPr>
        </a:p>
      </dgm:t>
    </dgm:pt>
    <dgm:pt modelId="{C7FB9142-D7F0-4CC2-B999-2415AE8C560C}" type="pres">
      <dgm:prSet presAssocID="{F290A2CC-372D-44AD-8285-E9D5808D8BC9}" presName="Name0" presStyleCnt="0">
        <dgm:presLayoutVars>
          <dgm:chMax val="7"/>
          <dgm:chPref val="7"/>
          <dgm:dir/>
        </dgm:presLayoutVars>
      </dgm:prSet>
      <dgm:spPr/>
    </dgm:pt>
    <dgm:pt modelId="{E4175748-FAB6-44B8-871D-5C3C8C2E964D}" type="pres">
      <dgm:prSet presAssocID="{F290A2CC-372D-44AD-8285-E9D5808D8BC9}" presName="Name1" presStyleCnt="0"/>
      <dgm:spPr/>
    </dgm:pt>
    <dgm:pt modelId="{0F45F0D1-5ABD-49B5-9A06-439DC339A650}" type="pres">
      <dgm:prSet presAssocID="{F290A2CC-372D-44AD-8285-E9D5808D8BC9}" presName="cycle" presStyleCnt="0"/>
      <dgm:spPr/>
    </dgm:pt>
    <dgm:pt modelId="{01E67D5E-4017-4308-A9C1-A8978B5981FF}" type="pres">
      <dgm:prSet presAssocID="{F290A2CC-372D-44AD-8285-E9D5808D8BC9}" presName="srcNode" presStyleLbl="node1" presStyleIdx="0" presStyleCnt="5"/>
      <dgm:spPr/>
    </dgm:pt>
    <dgm:pt modelId="{C10B6832-BDC0-4993-B237-E8BD08805820}" type="pres">
      <dgm:prSet presAssocID="{F290A2CC-372D-44AD-8285-E9D5808D8BC9}" presName="conn" presStyleLbl="parChTrans1D2" presStyleIdx="0" presStyleCnt="1"/>
      <dgm:spPr/>
    </dgm:pt>
    <dgm:pt modelId="{D51DD78C-7D61-45C9-BD91-30FEAB0B888D}" type="pres">
      <dgm:prSet presAssocID="{F290A2CC-372D-44AD-8285-E9D5808D8BC9}" presName="extraNode" presStyleLbl="node1" presStyleIdx="0" presStyleCnt="5"/>
      <dgm:spPr/>
    </dgm:pt>
    <dgm:pt modelId="{3C2BE81E-9161-4869-BCED-6DF01A3F7074}" type="pres">
      <dgm:prSet presAssocID="{F290A2CC-372D-44AD-8285-E9D5808D8BC9}" presName="dstNode" presStyleLbl="node1" presStyleIdx="0" presStyleCnt="5"/>
      <dgm:spPr/>
    </dgm:pt>
    <dgm:pt modelId="{7C715B35-433E-4F55-A103-AC1E138464F0}" type="pres">
      <dgm:prSet presAssocID="{BB8FD7D1-23FE-4558-BF2F-1FD147A5FCB0}" presName="text_1" presStyleLbl="node1" presStyleIdx="0" presStyleCnt="5">
        <dgm:presLayoutVars>
          <dgm:bulletEnabled val="1"/>
        </dgm:presLayoutVars>
      </dgm:prSet>
      <dgm:spPr/>
    </dgm:pt>
    <dgm:pt modelId="{74258EF9-C3BD-4911-B4CB-4EAA890ACF56}" type="pres">
      <dgm:prSet presAssocID="{BB8FD7D1-23FE-4558-BF2F-1FD147A5FCB0}" presName="accent_1" presStyleCnt="0"/>
      <dgm:spPr/>
    </dgm:pt>
    <dgm:pt modelId="{F9EE085D-B4DC-46BC-ACC9-CEAE0CD02F21}" type="pres">
      <dgm:prSet presAssocID="{BB8FD7D1-23FE-4558-BF2F-1FD147A5FCB0}" presName="accentRepeatNode" presStyleLbl="solidFgAcc1" presStyleIdx="0" presStyleCnt="5"/>
      <dgm:spPr/>
    </dgm:pt>
    <dgm:pt modelId="{469BD8B1-7F3B-4A8F-82D1-93A082B775B0}" type="pres">
      <dgm:prSet presAssocID="{B8A884A2-5333-4991-9EDD-413784555F5E}" presName="text_2" presStyleLbl="node1" presStyleIdx="1" presStyleCnt="5">
        <dgm:presLayoutVars>
          <dgm:bulletEnabled val="1"/>
        </dgm:presLayoutVars>
      </dgm:prSet>
      <dgm:spPr/>
    </dgm:pt>
    <dgm:pt modelId="{05BDFF0F-0532-4732-9924-BEA6B40B3442}" type="pres">
      <dgm:prSet presAssocID="{B8A884A2-5333-4991-9EDD-413784555F5E}" presName="accent_2" presStyleCnt="0"/>
      <dgm:spPr/>
    </dgm:pt>
    <dgm:pt modelId="{278D7892-F8E5-469E-B095-5092A6001181}" type="pres">
      <dgm:prSet presAssocID="{B8A884A2-5333-4991-9EDD-413784555F5E}" presName="accentRepeatNode" presStyleLbl="solidFgAcc1" presStyleIdx="1" presStyleCnt="5"/>
      <dgm:spPr/>
    </dgm:pt>
    <dgm:pt modelId="{6172D20F-ECCE-464B-A1B5-C236BB387FEA}" type="pres">
      <dgm:prSet presAssocID="{47DD99F9-D1CD-4B9D-A8C7-B2C7195A7D22}" presName="text_3" presStyleLbl="node1" presStyleIdx="2" presStyleCnt="5">
        <dgm:presLayoutVars>
          <dgm:bulletEnabled val="1"/>
        </dgm:presLayoutVars>
      </dgm:prSet>
      <dgm:spPr/>
    </dgm:pt>
    <dgm:pt modelId="{CAAE8676-E855-4CA0-8050-A2C9E62AB5C5}" type="pres">
      <dgm:prSet presAssocID="{47DD99F9-D1CD-4B9D-A8C7-B2C7195A7D22}" presName="accent_3" presStyleCnt="0"/>
      <dgm:spPr/>
    </dgm:pt>
    <dgm:pt modelId="{A1CC2030-9813-4DD6-91A3-64D9FAABA218}" type="pres">
      <dgm:prSet presAssocID="{47DD99F9-D1CD-4B9D-A8C7-B2C7195A7D22}" presName="accentRepeatNode" presStyleLbl="solidFgAcc1" presStyleIdx="2" presStyleCnt="5"/>
      <dgm:spPr/>
    </dgm:pt>
    <dgm:pt modelId="{76B40CD5-3BFA-4242-9811-C8B34D4B6B25}" type="pres">
      <dgm:prSet presAssocID="{526991C7-DBA7-41FD-B6D7-225C9949BBA7}" presName="text_4" presStyleLbl="node1" presStyleIdx="3" presStyleCnt="5">
        <dgm:presLayoutVars>
          <dgm:bulletEnabled val="1"/>
        </dgm:presLayoutVars>
      </dgm:prSet>
      <dgm:spPr/>
    </dgm:pt>
    <dgm:pt modelId="{90071BEC-F391-4536-B03D-B00F4211C01A}" type="pres">
      <dgm:prSet presAssocID="{526991C7-DBA7-41FD-B6D7-225C9949BBA7}" presName="accent_4" presStyleCnt="0"/>
      <dgm:spPr/>
    </dgm:pt>
    <dgm:pt modelId="{73D9C878-020A-46A0-A4FA-A3315CBD9576}" type="pres">
      <dgm:prSet presAssocID="{526991C7-DBA7-41FD-B6D7-225C9949BBA7}" presName="accentRepeatNode" presStyleLbl="solidFgAcc1" presStyleIdx="3" presStyleCnt="5"/>
      <dgm:spPr/>
    </dgm:pt>
    <dgm:pt modelId="{328F48E0-A75E-4D8D-A7B1-8A28FD94844C}" type="pres">
      <dgm:prSet presAssocID="{24BDF997-C012-40C8-93C1-7620DF065ED4}" presName="text_5" presStyleLbl="node1" presStyleIdx="4" presStyleCnt="5">
        <dgm:presLayoutVars>
          <dgm:bulletEnabled val="1"/>
        </dgm:presLayoutVars>
      </dgm:prSet>
      <dgm:spPr/>
    </dgm:pt>
    <dgm:pt modelId="{E07C9B1F-2384-4278-B786-98F006CCF3A5}" type="pres">
      <dgm:prSet presAssocID="{24BDF997-C012-40C8-93C1-7620DF065ED4}" presName="accent_5" presStyleCnt="0"/>
      <dgm:spPr/>
    </dgm:pt>
    <dgm:pt modelId="{90B07DEA-A970-49DA-8CC8-FB376ED71D22}" type="pres">
      <dgm:prSet presAssocID="{24BDF997-C012-40C8-93C1-7620DF065ED4}" presName="accentRepeatNode" presStyleLbl="solidFgAcc1" presStyleIdx="4" presStyleCnt="5"/>
      <dgm:spPr/>
    </dgm:pt>
  </dgm:ptLst>
  <dgm:cxnLst>
    <dgm:cxn modelId="{56BB1412-2853-454D-869F-99D2717D96C6}" type="presOf" srcId="{24BDF997-C012-40C8-93C1-7620DF065ED4}" destId="{328F48E0-A75E-4D8D-A7B1-8A28FD94844C}" srcOrd="0" destOrd="0" presId="urn:microsoft.com/office/officeart/2008/layout/VerticalCurvedList"/>
    <dgm:cxn modelId="{9A168130-2441-4BD0-A198-BD84442BF83B}" srcId="{F290A2CC-372D-44AD-8285-E9D5808D8BC9}" destId="{526991C7-DBA7-41FD-B6D7-225C9949BBA7}" srcOrd="3" destOrd="0" parTransId="{1BEE2805-37D4-47A7-BB20-47F98BD44F55}" sibTransId="{C67438E4-1E1E-452F-8AA9-CC0A5935067D}"/>
    <dgm:cxn modelId="{1379B04E-F36C-4658-8C39-54E629E2D8A4}" srcId="{F290A2CC-372D-44AD-8285-E9D5808D8BC9}" destId="{BB8FD7D1-23FE-4558-BF2F-1FD147A5FCB0}" srcOrd="0" destOrd="0" parTransId="{1A209EA8-D6F8-4D85-92F9-4A3E8EFE6AB7}" sibTransId="{FBF131E1-F769-48F7-B77D-6E7FE6670BD2}"/>
    <dgm:cxn modelId="{F44D2F57-D8EC-4F82-A2FD-4EA3B964BAF3}" type="presOf" srcId="{F290A2CC-372D-44AD-8285-E9D5808D8BC9}" destId="{C7FB9142-D7F0-4CC2-B999-2415AE8C560C}" srcOrd="0" destOrd="0" presId="urn:microsoft.com/office/officeart/2008/layout/VerticalCurvedList"/>
    <dgm:cxn modelId="{9BEF1C81-912A-4A89-ADBC-21499164EF7A}" type="presOf" srcId="{FBF131E1-F769-48F7-B77D-6E7FE6670BD2}" destId="{C10B6832-BDC0-4993-B237-E8BD08805820}" srcOrd="0" destOrd="0" presId="urn:microsoft.com/office/officeart/2008/layout/VerticalCurvedList"/>
    <dgm:cxn modelId="{F4088EAF-37D4-4583-A21C-A0B5F38EF93E}" srcId="{F290A2CC-372D-44AD-8285-E9D5808D8BC9}" destId="{47DD99F9-D1CD-4B9D-A8C7-B2C7195A7D22}" srcOrd="2" destOrd="0" parTransId="{CE95BCA8-FBEF-4673-BF75-26AB9496CA15}" sibTransId="{88F3F119-9267-48B6-9469-476263AFD810}"/>
    <dgm:cxn modelId="{77FF05B6-517C-4517-BCE4-DBA7418760E1}" srcId="{F290A2CC-372D-44AD-8285-E9D5808D8BC9}" destId="{B8A884A2-5333-4991-9EDD-413784555F5E}" srcOrd="1" destOrd="0" parTransId="{AB5F67E6-482A-4458-A405-B88AD70AD492}" sibTransId="{C99597C7-B1F3-44AC-A6A6-6CD54F5759AA}"/>
    <dgm:cxn modelId="{72D0D6BD-42F6-4ACC-9BD6-021D7E13819E}" type="presOf" srcId="{47DD99F9-D1CD-4B9D-A8C7-B2C7195A7D22}" destId="{6172D20F-ECCE-464B-A1B5-C236BB387FEA}" srcOrd="0" destOrd="0" presId="urn:microsoft.com/office/officeart/2008/layout/VerticalCurvedList"/>
    <dgm:cxn modelId="{7FCB84D3-2190-4842-9B6A-B32FBE6C3173}" type="presOf" srcId="{BB8FD7D1-23FE-4558-BF2F-1FD147A5FCB0}" destId="{7C715B35-433E-4F55-A103-AC1E138464F0}" srcOrd="0" destOrd="0" presId="urn:microsoft.com/office/officeart/2008/layout/VerticalCurvedList"/>
    <dgm:cxn modelId="{516D57EB-7E34-4E44-95C9-5010C0197D02}" type="presOf" srcId="{B8A884A2-5333-4991-9EDD-413784555F5E}" destId="{469BD8B1-7F3B-4A8F-82D1-93A082B775B0}" srcOrd="0" destOrd="0" presId="urn:microsoft.com/office/officeart/2008/layout/VerticalCurvedList"/>
    <dgm:cxn modelId="{CFF161EE-6ED6-4CB1-BF75-8458CE16834C}" type="presOf" srcId="{526991C7-DBA7-41FD-B6D7-225C9949BBA7}" destId="{76B40CD5-3BFA-4242-9811-C8B34D4B6B25}" srcOrd="0" destOrd="0" presId="urn:microsoft.com/office/officeart/2008/layout/VerticalCurvedList"/>
    <dgm:cxn modelId="{EF2EE2FE-F98F-4653-B67B-DD9FF2D4C85D}" srcId="{F290A2CC-372D-44AD-8285-E9D5808D8BC9}" destId="{24BDF997-C012-40C8-93C1-7620DF065ED4}" srcOrd="4" destOrd="0" parTransId="{41AF6FD7-6FE7-4822-905C-85AB1B976740}" sibTransId="{2E7C7BC6-8FA9-4A0A-A90E-1BEFE79ADD1B}"/>
    <dgm:cxn modelId="{61CF15E5-97D7-4D69-967C-27B4F3398F5E}" type="presParOf" srcId="{C7FB9142-D7F0-4CC2-B999-2415AE8C560C}" destId="{E4175748-FAB6-44B8-871D-5C3C8C2E964D}" srcOrd="0" destOrd="0" presId="urn:microsoft.com/office/officeart/2008/layout/VerticalCurvedList"/>
    <dgm:cxn modelId="{8C96AD2A-41D7-497B-B5AE-5533F513DAD9}" type="presParOf" srcId="{E4175748-FAB6-44B8-871D-5C3C8C2E964D}" destId="{0F45F0D1-5ABD-49B5-9A06-439DC339A650}" srcOrd="0" destOrd="0" presId="urn:microsoft.com/office/officeart/2008/layout/VerticalCurvedList"/>
    <dgm:cxn modelId="{D6CDBE45-EC63-42EF-8CDA-2986A882CA0A}" type="presParOf" srcId="{0F45F0D1-5ABD-49B5-9A06-439DC339A650}" destId="{01E67D5E-4017-4308-A9C1-A8978B5981FF}" srcOrd="0" destOrd="0" presId="urn:microsoft.com/office/officeart/2008/layout/VerticalCurvedList"/>
    <dgm:cxn modelId="{FD41B843-B438-46D4-A180-FBA384F00912}" type="presParOf" srcId="{0F45F0D1-5ABD-49B5-9A06-439DC339A650}" destId="{C10B6832-BDC0-4993-B237-E8BD08805820}" srcOrd="1" destOrd="0" presId="urn:microsoft.com/office/officeart/2008/layout/VerticalCurvedList"/>
    <dgm:cxn modelId="{D77C876F-78B7-47F5-B365-BC5EE89F96EC}" type="presParOf" srcId="{0F45F0D1-5ABD-49B5-9A06-439DC339A650}" destId="{D51DD78C-7D61-45C9-BD91-30FEAB0B888D}" srcOrd="2" destOrd="0" presId="urn:microsoft.com/office/officeart/2008/layout/VerticalCurvedList"/>
    <dgm:cxn modelId="{4FE1592E-DC51-439A-9A13-657A6C60FF6B}" type="presParOf" srcId="{0F45F0D1-5ABD-49B5-9A06-439DC339A650}" destId="{3C2BE81E-9161-4869-BCED-6DF01A3F7074}" srcOrd="3" destOrd="0" presId="urn:microsoft.com/office/officeart/2008/layout/VerticalCurvedList"/>
    <dgm:cxn modelId="{7526127B-952C-4ADB-8F86-023E20FE0710}" type="presParOf" srcId="{E4175748-FAB6-44B8-871D-5C3C8C2E964D}" destId="{7C715B35-433E-4F55-A103-AC1E138464F0}" srcOrd="1" destOrd="0" presId="urn:microsoft.com/office/officeart/2008/layout/VerticalCurvedList"/>
    <dgm:cxn modelId="{FF2DD89F-473F-4BD1-8FB5-9872E6480EA6}" type="presParOf" srcId="{E4175748-FAB6-44B8-871D-5C3C8C2E964D}" destId="{74258EF9-C3BD-4911-B4CB-4EAA890ACF56}" srcOrd="2" destOrd="0" presId="urn:microsoft.com/office/officeart/2008/layout/VerticalCurvedList"/>
    <dgm:cxn modelId="{90563120-AC2C-4C91-8C37-7A32886A5D71}" type="presParOf" srcId="{74258EF9-C3BD-4911-B4CB-4EAA890ACF56}" destId="{F9EE085D-B4DC-46BC-ACC9-CEAE0CD02F21}" srcOrd="0" destOrd="0" presId="urn:microsoft.com/office/officeart/2008/layout/VerticalCurvedList"/>
    <dgm:cxn modelId="{F2F8DE10-1F1B-4E46-84AC-75981BBF893C}" type="presParOf" srcId="{E4175748-FAB6-44B8-871D-5C3C8C2E964D}" destId="{469BD8B1-7F3B-4A8F-82D1-93A082B775B0}" srcOrd="3" destOrd="0" presId="urn:microsoft.com/office/officeart/2008/layout/VerticalCurvedList"/>
    <dgm:cxn modelId="{006882A0-9A14-4C2D-A93A-D53B967D432E}" type="presParOf" srcId="{E4175748-FAB6-44B8-871D-5C3C8C2E964D}" destId="{05BDFF0F-0532-4732-9924-BEA6B40B3442}" srcOrd="4" destOrd="0" presId="urn:microsoft.com/office/officeart/2008/layout/VerticalCurvedList"/>
    <dgm:cxn modelId="{203B96F7-5472-49BE-ACB3-0CA9894BEDE9}" type="presParOf" srcId="{05BDFF0F-0532-4732-9924-BEA6B40B3442}" destId="{278D7892-F8E5-469E-B095-5092A6001181}" srcOrd="0" destOrd="0" presId="urn:microsoft.com/office/officeart/2008/layout/VerticalCurvedList"/>
    <dgm:cxn modelId="{D5E11CA2-088C-4D56-8401-10CD7A8BAD38}" type="presParOf" srcId="{E4175748-FAB6-44B8-871D-5C3C8C2E964D}" destId="{6172D20F-ECCE-464B-A1B5-C236BB387FEA}" srcOrd="5" destOrd="0" presId="urn:microsoft.com/office/officeart/2008/layout/VerticalCurvedList"/>
    <dgm:cxn modelId="{0FA475F0-9476-4AB1-9886-399C2D14A3C2}" type="presParOf" srcId="{E4175748-FAB6-44B8-871D-5C3C8C2E964D}" destId="{CAAE8676-E855-4CA0-8050-A2C9E62AB5C5}" srcOrd="6" destOrd="0" presId="urn:microsoft.com/office/officeart/2008/layout/VerticalCurvedList"/>
    <dgm:cxn modelId="{731A8F52-BFC3-4075-BACB-36B5787B804B}" type="presParOf" srcId="{CAAE8676-E855-4CA0-8050-A2C9E62AB5C5}" destId="{A1CC2030-9813-4DD6-91A3-64D9FAABA218}" srcOrd="0" destOrd="0" presId="urn:microsoft.com/office/officeart/2008/layout/VerticalCurvedList"/>
    <dgm:cxn modelId="{ED18200F-EB5B-4E42-988F-9F70054BCCA7}" type="presParOf" srcId="{E4175748-FAB6-44B8-871D-5C3C8C2E964D}" destId="{76B40CD5-3BFA-4242-9811-C8B34D4B6B25}" srcOrd="7" destOrd="0" presId="urn:microsoft.com/office/officeart/2008/layout/VerticalCurvedList"/>
    <dgm:cxn modelId="{E3F5645B-AE01-4E1C-981E-7709BACEBABF}" type="presParOf" srcId="{E4175748-FAB6-44B8-871D-5C3C8C2E964D}" destId="{90071BEC-F391-4536-B03D-B00F4211C01A}" srcOrd="8" destOrd="0" presId="urn:microsoft.com/office/officeart/2008/layout/VerticalCurvedList"/>
    <dgm:cxn modelId="{9045BABD-F8A8-4A39-A32C-2D5F3B629727}" type="presParOf" srcId="{90071BEC-F391-4536-B03D-B00F4211C01A}" destId="{73D9C878-020A-46A0-A4FA-A3315CBD9576}" srcOrd="0" destOrd="0" presId="urn:microsoft.com/office/officeart/2008/layout/VerticalCurvedList"/>
    <dgm:cxn modelId="{C100DCE9-2B55-40B3-8E66-747D3B02DBD6}" type="presParOf" srcId="{E4175748-FAB6-44B8-871D-5C3C8C2E964D}" destId="{328F48E0-A75E-4D8D-A7B1-8A28FD94844C}" srcOrd="9" destOrd="0" presId="urn:microsoft.com/office/officeart/2008/layout/VerticalCurvedList"/>
    <dgm:cxn modelId="{63594083-0170-46CB-977B-A511ACA8A739}" type="presParOf" srcId="{E4175748-FAB6-44B8-871D-5C3C8C2E964D}" destId="{E07C9B1F-2384-4278-B786-98F006CCF3A5}" srcOrd="10" destOrd="0" presId="urn:microsoft.com/office/officeart/2008/layout/VerticalCurvedList"/>
    <dgm:cxn modelId="{3577C806-B8F5-4755-823A-4636E88C469F}" type="presParOf" srcId="{E07C9B1F-2384-4278-B786-98F006CCF3A5}" destId="{90B07DEA-A970-49DA-8CC8-FB376ED71D2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70CF57-F141-4DB5-A2CE-CDBA4F57D46C}" type="doc">
      <dgm:prSet loTypeId="urn:microsoft.com/office/officeart/2005/8/layout/hProcess7#2" loCatId="list" qsTypeId="urn:microsoft.com/office/officeart/2005/8/quickstyle/simple1" qsCatId="simple" csTypeId="urn:microsoft.com/office/officeart/2005/8/colors/accent1_2" csCatId="accent1" phldr="1"/>
      <dgm:spPr/>
      <dgm:t>
        <a:bodyPr/>
        <a:lstStyle/>
        <a:p>
          <a:endParaRPr lang="it-IT"/>
        </a:p>
      </dgm:t>
    </dgm:pt>
    <dgm:pt modelId="{E171F678-2580-4B32-96C1-E2ECA4895EE8}">
      <dgm:prSet phldrT="[Testo]" phldr="1"/>
      <dgm:spPr>
        <a:solidFill>
          <a:schemeClr val="tx2">
            <a:lumMod val="50000"/>
          </a:schemeClr>
        </a:solidFill>
        <a:ln>
          <a:solidFill>
            <a:schemeClr val="tx2">
              <a:lumMod val="25000"/>
            </a:schemeClr>
          </a:solidFill>
        </a:ln>
      </dgm:spPr>
      <dgm:t>
        <a:bodyPr/>
        <a:lstStyle/>
        <a:p>
          <a:endParaRPr lang="it-IT" dirty="0"/>
        </a:p>
      </dgm:t>
    </dgm:pt>
    <dgm:pt modelId="{E2801EA8-A115-425B-82BC-77EF80B58760}" type="parTrans" cxnId="{ADB3E3D4-F894-4D31-B237-FC8077342CA0}">
      <dgm:prSet/>
      <dgm:spPr/>
      <dgm:t>
        <a:bodyPr/>
        <a:lstStyle/>
        <a:p>
          <a:endParaRPr lang="it-IT"/>
        </a:p>
      </dgm:t>
    </dgm:pt>
    <dgm:pt modelId="{C79B40D2-84F3-4D3C-B32C-780301BBE227}" type="sibTrans" cxnId="{ADB3E3D4-F894-4D31-B237-FC8077342CA0}">
      <dgm:prSet/>
      <dgm:spPr/>
      <dgm:t>
        <a:bodyPr/>
        <a:lstStyle/>
        <a:p>
          <a:endParaRPr lang="it-IT"/>
        </a:p>
      </dgm:t>
    </dgm:pt>
    <dgm:pt modelId="{5729261D-5EB6-4A53-9CBA-C1DBC615D22E}">
      <dgm:prSet phldrT="[Testo]"/>
      <dgm:spPr/>
      <dgm:t>
        <a:bodyPr/>
        <a:lstStyle/>
        <a:p>
          <a:pPr algn="l"/>
          <a:r>
            <a:rPr lang="en-GB" b="1" dirty="0">
              <a:solidFill>
                <a:schemeClr val="tx2">
                  <a:lumMod val="10000"/>
                </a:schemeClr>
              </a:solidFill>
            </a:rPr>
            <a:t>1. Auditing</a:t>
          </a:r>
          <a:r>
            <a:rPr lang="en-GB" dirty="0">
              <a:solidFill>
                <a:schemeClr val="tx2">
                  <a:lumMod val="10000"/>
                </a:schemeClr>
              </a:solidFill>
            </a:rPr>
            <a:t>: analysis of the identity of the company and of the stakeholders to identify the cultural heritage factors on which to leverage</a:t>
          </a:r>
          <a:endParaRPr lang="it-IT" dirty="0">
            <a:solidFill>
              <a:schemeClr val="tx2">
                <a:lumMod val="10000"/>
              </a:schemeClr>
            </a:solidFill>
          </a:endParaRPr>
        </a:p>
      </dgm:t>
    </dgm:pt>
    <dgm:pt modelId="{9DC4ECB6-8E31-4B49-A71C-698A509430BE}" type="parTrans" cxnId="{793EDF59-C5BE-48F9-9FA3-F3F454ECEB9C}">
      <dgm:prSet/>
      <dgm:spPr/>
      <dgm:t>
        <a:bodyPr/>
        <a:lstStyle/>
        <a:p>
          <a:endParaRPr lang="it-IT"/>
        </a:p>
      </dgm:t>
    </dgm:pt>
    <dgm:pt modelId="{CF56E787-69AD-480F-A5D0-8F94AD16DDAF}" type="sibTrans" cxnId="{793EDF59-C5BE-48F9-9FA3-F3F454ECEB9C}">
      <dgm:prSet/>
      <dgm:spPr/>
      <dgm:t>
        <a:bodyPr/>
        <a:lstStyle/>
        <a:p>
          <a:endParaRPr lang="it-IT"/>
        </a:p>
      </dgm:t>
    </dgm:pt>
    <dgm:pt modelId="{CB0F5363-BB48-4688-A94B-F00B1D48B998}">
      <dgm:prSet phldrT="[Testo]" phldr="1"/>
      <dgm:spPr>
        <a:solidFill>
          <a:schemeClr val="tx2">
            <a:lumMod val="50000"/>
          </a:schemeClr>
        </a:solidFill>
        <a:ln>
          <a:solidFill>
            <a:schemeClr val="tx2">
              <a:lumMod val="25000"/>
            </a:schemeClr>
          </a:solidFill>
        </a:ln>
      </dgm:spPr>
      <dgm:t>
        <a:bodyPr/>
        <a:lstStyle/>
        <a:p>
          <a:endParaRPr lang="it-IT" dirty="0"/>
        </a:p>
      </dgm:t>
    </dgm:pt>
    <dgm:pt modelId="{95FDE444-2C1A-4950-952B-F157E960BCAC}" type="parTrans" cxnId="{E0757BBA-7E59-41CC-AB5F-E1DC1315D888}">
      <dgm:prSet/>
      <dgm:spPr/>
      <dgm:t>
        <a:bodyPr/>
        <a:lstStyle/>
        <a:p>
          <a:endParaRPr lang="it-IT"/>
        </a:p>
      </dgm:t>
    </dgm:pt>
    <dgm:pt modelId="{83DE35E3-0E9C-47CC-A7C4-3C8894C68094}" type="sibTrans" cxnId="{E0757BBA-7E59-41CC-AB5F-E1DC1315D888}">
      <dgm:prSet/>
      <dgm:spPr/>
      <dgm:t>
        <a:bodyPr/>
        <a:lstStyle/>
        <a:p>
          <a:endParaRPr lang="it-IT"/>
        </a:p>
      </dgm:t>
    </dgm:pt>
    <dgm:pt modelId="{66BF8533-A8A7-4C15-A458-8A404D9282EF}">
      <dgm:prSet phldrT="[Testo]"/>
      <dgm:spPr/>
      <dgm:t>
        <a:bodyPr/>
        <a:lstStyle/>
        <a:p>
          <a:pPr algn="l"/>
          <a:r>
            <a:rPr lang="en-GB" b="1" dirty="0">
              <a:solidFill>
                <a:schemeClr val="tx2">
                  <a:lumMod val="10000"/>
                </a:schemeClr>
              </a:solidFill>
            </a:rPr>
            <a:t>2. Visioning:</a:t>
          </a:r>
          <a:r>
            <a:rPr lang="en-GB" dirty="0">
              <a:solidFill>
                <a:schemeClr val="tx2">
                  <a:lumMod val="10000"/>
                </a:schemeClr>
              </a:solidFill>
            </a:rPr>
            <a:t> definition of the vision, specific targets and narratives</a:t>
          </a:r>
          <a:endParaRPr lang="it-IT" dirty="0">
            <a:solidFill>
              <a:schemeClr val="tx2">
                <a:lumMod val="10000"/>
              </a:schemeClr>
            </a:solidFill>
          </a:endParaRPr>
        </a:p>
      </dgm:t>
    </dgm:pt>
    <dgm:pt modelId="{946D9EF8-F6B9-4B96-B10D-38166E27E693}" type="parTrans" cxnId="{E37363DA-9AF3-4622-A089-EAECFB1A027C}">
      <dgm:prSet/>
      <dgm:spPr/>
      <dgm:t>
        <a:bodyPr/>
        <a:lstStyle/>
        <a:p>
          <a:endParaRPr lang="it-IT"/>
        </a:p>
      </dgm:t>
    </dgm:pt>
    <dgm:pt modelId="{BA674961-1325-4D60-B4F1-D8F8A765164B}" type="sibTrans" cxnId="{E37363DA-9AF3-4622-A089-EAECFB1A027C}">
      <dgm:prSet/>
      <dgm:spPr/>
      <dgm:t>
        <a:bodyPr/>
        <a:lstStyle/>
        <a:p>
          <a:endParaRPr lang="it-IT"/>
        </a:p>
      </dgm:t>
    </dgm:pt>
    <dgm:pt modelId="{85E79B2B-82EA-435D-9CE8-926CE0F2778C}">
      <dgm:prSet phldrT="[Testo]"/>
      <dgm:spPr/>
      <dgm:t>
        <a:bodyPr/>
        <a:lstStyle/>
        <a:p>
          <a:r>
            <a:rPr lang="en-GB" b="1" dirty="0">
              <a:solidFill>
                <a:schemeClr val="tx2">
                  <a:lumMod val="10000"/>
                </a:schemeClr>
              </a:solidFill>
            </a:rPr>
            <a:t>3. Managing</a:t>
          </a:r>
          <a:r>
            <a:rPr lang="en-GB" dirty="0">
              <a:solidFill>
                <a:schemeClr val="tx2">
                  <a:lumMod val="10000"/>
                </a:schemeClr>
              </a:solidFill>
            </a:rPr>
            <a:t>: </a:t>
          </a:r>
          <a:r>
            <a:rPr lang="en-GB" dirty="0">
              <a:solidFill>
                <a:schemeClr val="tx2">
                  <a:lumMod val="10000"/>
                </a:schemeClr>
              </a:solidFill>
              <a:latin typeface="+mj-lt"/>
              <a:ea typeface="Calibri"/>
            </a:rPr>
            <a:t>definition of the managerial</a:t>
          </a:r>
          <a:r>
            <a:rPr lang="en-GB" dirty="0">
              <a:solidFill>
                <a:schemeClr val="tx2">
                  <a:lumMod val="10000"/>
                </a:schemeClr>
              </a:solidFill>
              <a:ea typeface="Calibri"/>
            </a:rPr>
            <a:t>, organisational and financial aspects</a:t>
          </a:r>
          <a:endParaRPr lang="it-IT" dirty="0">
            <a:solidFill>
              <a:schemeClr val="tx2">
                <a:lumMod val="10000"/>
              </a:schemeClr>
            </a:solidFill>
          </a:endParaRPr>
        </a:p>
      </dgm:t>
    </dgm:pt>
    <dgm:pt modelId="{F853BFF4-7123-46B1-9B3B-51C62C8C7805}" type="sibTrans" cxnId="{2FDCB694-9119-4926-9E6B-EFEB9B4CA64C}">
      <dgm:prSet/>
      <dgm:spPr/>
      <dgm:t>
        <a:bodyPr/>
        <a:lstStyle/>
        <a:p>
          <a:endParaRPr lang="it-IT"/>
        </a:p>
      </dgm:t>
    </dgm:pt>
    <dgm:pt modelId="{1985B802-67E3-4B49-97F6-A2F715C68078}" type="parTrans" cxnId="{2FDCB694-9119-4926-9E6B-EFEB9B4CA64C}">
      <dgm:prSet/>
      <dgm:spPr/>
      <dgm:t>
        <a:bodyPr/>
        <a:lstStyle/>
        <a:p>
          <a:endParaRPr lang="it-IT"/>
        </a:p>
      </dgm:t>
    </dgm:pt>
    <dgm:pt modelId="{CA1BE140-F12A-4528-99FB-89D29E2EB5F1}">
      <dgm:prSet phldrT="[Testo]" phldr="1"/>
      <dgm:spPr>
        <a:solidFill>
          <a:schemeClr val="tx2">
            <a:lumMod val="50000"/>
          </a:schemeClr>
        </a:solidFill>
        <a:ln>
          <a:solidFill>
            <a:schemeClr val="tx2">
              <a:lumMod val="25000"/>
            </a:schemeClr>
          </a:solidFill>
        </a:ln>
      </dgm:spPr>
      <dgm:t>
        <a:bodyPr/>
        <a:lstStyle/>
        <a:p>
          <a:endParaRPr lang="it-IT" dirty="0"/>
        </a:p>
      </dgm:t>
    </dgm:pt>
    <dgm:pt modelId="{C7AF2840-BCDA-4F37-BFC6-6C78D3F18C28}" type="sibTrans" cxnId="{2608686A-58D3-4C5D-8DD8-7383CEAA95EC}">
      <dgm:prSet/>
      <dgm:spPr/>
      <dgm:t>
        <a:bodyPr/>
        <a:lstStyle/>
        <a:p>
          <a:endParaRPr lang="it-IT"/>
        </a:p>
      </dgm:t>
    </dgm:pt>
    <dgm:pt modelId="{43DE8E9E-48D5-4E4C-976C-09BF8145252F}" type="parTrans" cxnId="{2608686A-58D3-4C5D-8DD8-7383CEAA95EC}">
      <dgm:prSet/>
      <dgm:spPr/>
      <dgm:t>
        <a:bodyPr/>
        <a:lstStyle/>
        <a:p>
          <a:endParaRPr lang="it-IT"/>
        </a:p>
      </dgm:t>
    </dgm:pt>
    <dgm:pt modelId="{C24EE0BE-5E8A-43AF-8E3D-BF8357407502}">
      <dgm:prSet phldrT="[Testo]"/>
      <dgm:spPr>
        <a:solidFill>
          <a:schemeClr val="tx2">
            <a:lumMod val="50000"/>
          </a:schemeClr>
        </a:solidFill>
        <a:ln>
          <a:solidFill>
            <a:schemeClr val="tx2">
              <a:lumMod val="25000"/>
            </a:schemeClr>
          </a:solidFill>
        </a:ln>
      </dgm:spPr>
      <dgm:t>
        <a:bodyPr/>
        <a:lstStyle/>
        <a:p>
          <a:endParaRPr lang="it-IT" dirty="0"/>
        </a:p>
      </dgm:t>
    </dgm:pt>
    <dgm:pt modelId="{A91961FE-9879-4AA1-9F6A-E37F863BC37D}" type="parTrans" cxnId="{28E60BD1-F212-483D-933D-4701008C0AA0}">
      <dgm:prSet/>
      <dgm:spPr/>
      <dgm:t>
        <a:bodyPr/>
        <a:lstStyle/>
        <a:p>
          <a:endParaRPr lang="it-IT"/>
        </a:p>
      </dgm:t>
    </dgm:pt>
    <dgm:pt modelId="{6FC9C596-D564-4DA1-A20A-107FCE068DE5}" type="sibTrans" cxnId="{28E60BD1-F212-483D-933D-4701008C0AA0}">
      <dgm:prSet/>
      <dgm:spPr/>
      <dgm:t>
        <a:bodyPr/>
        <a:lstStyle/>
        <a:p>
          <a:endParaRPr lang="it-IT"/>
        </a:p>
      </dgm:t>
    </dgm:pt>
    <dgm:pt modelId="{30FA8464-8A19-430A-BF62-5D05C71A14EA}">
      <dgm:prSet/>
      <dgm:spPr/>
      <dgm:t>
        <a:bodyPr/>
        <a:lstStyle/>
        <a:p>
          <a:r>
            <a:rPr lang="en-GB" b="1" dirty="0">
              <a:solidFill>
                <a:schemeClr val="tx2">
                  <a:lumMod val="10000"/>
                </a:schemeClr>
              </a:solidFill>
            </a:rPr>
            <a:t>4. Controlling</a:t>
          </a:r>
          <a:r>
            <a:rPr lang="en-GB" dirty="0">
              <a:solidFill>
                <a:schemeClr val="tx2">
                  <a:lumMod val="10000"/>
                </a:schemeClr>
              </a:solidFill>
            </a:rPr>
            <a:t>: monitoring of results in relation to the goals</a:t>
          </a:r>
          <a:endParaRPr lang="it-IT" dirty="0">
            <a:solidFill>
              <a:schemeClr val="tx2">
                <a:lumMod val="10000"/>
              </a:schemeClr>
            </a:solidFill>
          </a:endParaRPr>
        </a:p>
      </dgm:t>
    </dgm:pt>
    <dgm:pt modelId="{3BA0E5D4-80BB-41DE-818D-B3F8632AB7EA}" type="parTrans" cxnId="{67D55C3B-9815-472D-B314-43B13C3F1089}">
      <dgm:prSet/>
      <dgm:spPr/>
      <dgm:t>
        <a:bodyPr/>
        <a:lstStyle/>
        <a:p>
          <a:endParaRPr lang="it-IT"/>
        </a:p>
      </dgm:t>
    </dgm:pt>
    <dgm:pt modelId="{54E776DE-F2D6-4195-AAC7-C8044835C6A0}" type="sibTrans" cxnId="{67D55C3B-9815-472D-B314-43B13C3F1089}">
      <dgm:prSet/>
      <dgm:spPr/>
      <dgm:t>
        <a:bodyPr/>
        <a:lstStyle/>
        <a:p>
          <a:endParaRPr lang="it-IT"/>
        </a:p>
      </dgm:t>
    </dgm:pt>
    <dgm:pt modelId="{39CB428C-AA82-4CCB-8F86-94BF5213BD3B}" type="pres">
      <dgm:prSet presAssocID="{7270CF57-F141-4DB5-A2CE-CDBA4F57D46C}" presName="Name0" presStyleCnt="0">
        <dgm:presLayoutVars>
          <dgm:dir/>
          <dgm:animLvl val="lvl"/>
          <dgm:resizeHandles val="exact"/>
        </dgm:presLayoutVars>
      </dgm:prSet>
      <dgm:spPr/>
    </dgm:pt>
    <dgm:pt modelId="{C1ADCFD5-6551-4DC5-B23B-586C4F843E46}" type="pres">
      <dgm:prSet presAssocID="{E171F678-2580-4B32-96C1-E2ECA4895EE8}" presName="compositeNode" presStyleCnt="0">
        <dgm:presLayoutVars>
          <dgm:bulletEnabled val="1"/>
        </dgm:presLayoutVars>
      </dgm:prSet>
      <dgm:spPr/>
    </dgm:pt>
    <dgm:pt modelId="{B5220E9E-3517-4A16-8C69-BAE3FFD89661}" type="pres">
      <dgm:prSet presAssocID="{E171F678-2580-4B32-96C1-E2ECA4895EE8}" presName="bgRect" presStyleLbl="node1" presStyleIdx="0" presStyleCnt="4"/>
      <dgm:spPr/>
    </dgm:pt>
    <dgm:pt modelId="{B8039CC8-3D80-4902-8FFD-614CC40AFA99}" type="pres">
      <dgm:prSet presAssocID="{E171F678-2580-4B32-96C1-E2ECA4895EE8}" presName="parentNode" presStyleLbl="node1" presStyleIdx="0" presStyleCnt="4">
        <dgm:presLayoutVars>
          <dgm:chMax val="0"/>
          <dgm:bulletEnabled val="1"/>
        </dgm:presLayoutVars>
      </dgm:prSet>
      <dgm:spPr/>
    </dgm:pt>
    <dgm:pt modelId="{927EDDDF-04E8-4756-82D7-D7FFF786AA3A}" type="pres">
      <dgm:prSet presAssocID="{E171F678-2580-4B32-96C1-E2ECA4895EE8}" presName="childNode" presStyleLbl="node1" presStyleIdx="0" presStyleCnt="4">
        <dgm:presLayoutVars>
          <dgm:bulletEnabled val="1"/>
        </dgm:presLayoutVars>
      </dgm:prSet>
      <dgm:spPr/>
    </dgm:pt>
    <dgm:pt modelId="{8C62C5D0-01D7-4E43-8EE0-DF186A515470}" type="pres">
      <dgm:prSet presAssocID="{C79B40D2-84F3-4D3C-B32C-780301BBE227}" presName="hSp" presStyleCnt="0"/>
      <dgm:spPr/>
    </dgm:pt>
    <dgm:pt modelId="{444DF5F2-25EC-4E29-ACBC-1240DA2BC41E}" type="pres">
      <dgm:prSet presAssocID="{C79B40D2-84F3-4D3C-B32C-780301BBE227}" presName="vProcSp" presStyleCnt="0"/>
      <dgm:spPr/>
    </dgm:pt>
    <dgm:pt modelId="{FA3E4377-4AA3-4329-A3E9-7EFF894BFEB1}" type="pres">
      <dgm:prSet presAssocID="{C79B40D2-84F3-4D3C-B32C-780301BBE227}" presName="vSp1" presStyleCnt="0"/>
      <dgm:spPr/>
    </dgm:pt>
    <dgm:pt modelId="{82258BC9-45D2-4434-9D2C-FF82482495A9}" type="pres">
      <dgm:prSet presAssocID="{C79B40D2-84F3-4D3C-B32C-780301BBE227}" presName="simulatedConn" presStyleLbl="solidFgAcc1" presStyleIdx="0" presStyleCnt="3"/>
      <dgm:spPr>
        <a:solidFill>
          <a:schemeClr val="tx2">
            <a:lumMod val="25000"/>
          </a:schemeClr>
        </a:solidFill>
        <a:ln>
          <a:solidFill>
            <a:schemeClr val="tx2">
              <a:lumMod val="25000"/>
            </a:schemeClr>
          </a:solidFill>
        </a:ln>
      </dgm:spPr>
    </dgm:pt>
    <dgm:pt modelId="{87944850-8A40-4058-90BD-513D12D88038}" type="pres">
      <dgm:prSet presAssocID="{C79B40D2-84F3-4D3C-B32C-780301BBE227}" presName="vSp2" presStyleCnt="0"/>
      <dgm:spPr/>
    </dgm:pt>
    <dgm:pt modelId="{06CAED4C-BD3F-4465-ACA3-130BA418D897}" type="pres">
      <dgm:prSet presAssocID="{C79B40D2-84F3-4D3C-B32C-780301BBE227}" presName="sibTrans" presStyleCnt="0"/>
      <dgm:spPr/>
    </dgm:pt>
    <dgm:pt modelId="{A831EB84-AD06-487C-A6B3-EDC984CF0BDC}" type="pres">
      <dgm:prSet presAssocID="{CB0F5363-BB48-4688-A94B-F00B1D48B998}" presName="compositeNode" presStyleCnt="0">
        <dgm:presLayoutVars>
          <dgm:bulletEnabled val="1"/>
        </dgm:presLayoutVars>
      </dgm:prSet>
      <dgm:spPr/>
    </dgm:pt>
    <dgm:pt modelId="{70F050DC-51B8-473E-B146-ED2C4820C635}" type="pres">
      <dgm:prSet presAssocID="{CB0F5363-BB48-4688-A94B-F00B1D48B998}" presName="bgRect" presStyleLbl="node1" presStyleIdx="1" presStyleCnt="4"/>
      <dgm:spPr/>
    </dgm:pt>
    <dgm:pt modelId="{64343C49-C007-44DF-A21F-D880624C9811}" type="pres">
      <dgm:prSet presAssocID="{CB0F5363-BB48-4688-A94B-F00B1D48B998}" presName="parentNode" presStyleLbl="node1" presStyleIdx="1" presStyleCnt="4">
        <dgm:presLayoutVars>
          <dgm:chMax val="0"/>
          <dgm:bulletEnabled val="1"/>
        </dgm:presLayoutVars>
      </dgm:prSet>
      <dgm:spPr/>
    </dgm:pt>
    <dgm:pt modelId="{D2E65717-2986-482C-B21E-5BE582577B54}" type="pres">
      <dgm:prSet presAssocID="{CB0F5363-BB48-4688-A94B-F00B1D48B998}" presName="childNode" presStyleLbl="node1" presStyleIdx="1" presStyleCnt="4">
        <dgm:presLayoutVars>
          <dgm:bulletEnabled val="1"/>
        </dgm:presLayoutVars>
      </dgm:prSet>
      <dgm:spPr/>
    </dgm:pt>
    <dgm:pt modelId="{C0A49091-7AC5-4CBE-9759-C9C795004A65}" type="pres">
      <dgm:prSet presAssocID="{83DE35E3-0E9C-47CC-A7C4-3C8894C68094}" presName="hSp" presStyleCnt="0"/>
      <dgm:spPr/>
    </dgm:pt>
    <dgm:pt modelId="{C0623248-CE90-403B-A9D9-95071BCCD5F7}" type="pres">
      <dgm:prSet presAssocID="{83DE35E3-0E9C-47CC-A7C4-3C8894C68094}" presName="vProcSp" presStyleCnt="0"/>
      <dgm:spPr/>
    </dgm:pt>
    <dgm:pt modelId="{654B34A0-6787-4ED8-B359-B62DDF8B0E04}" type="pres">
      <dgm:prSet presAssocID="{83DE35E3-0E9C-47CC-A7C4-3C8894C68094}" presName="vSp1" presStyleCnt="0"/>
      <dgm:spPr/>
    </dgm:pt>
    <dgm:pt modelId="{A3B4B65E-9D1D-4ED7-9BA0-5FAE4C21539B}" type="pres">
      <dgm:prSet presAssocID="{83DE35E3-0E9C-47CC-A7C4-3C8894C68094}" presName="simulatedConn" presStyleLbl="solidFgAcc1" presStyleIdx="1" presStyleCnt="3"/>
      <dgm:spPr>
        <a:solidFill>
          <a:schemeClr val="tx2">
            <a:lumMod val="25000"/>
          </a:schemeClr>
        </a:solidFill>
        <a:ln>
          <a:solidFill>
            <a:schemeClr val="tx2">
              <a:lumMod val="25000"/>
            </a:schemeClr>
          </a:solidFill>
        </a:ln>
      </dgm:spPr>
    </dgm:pt>
    <dgm:pt modelId="{972D767B-50FB-4B73-ABE4-7C5F6E7587FA}" type="pres">
      <dgm:prSet presAssocID="{83DE35E3-0E9C-47CC-A7C4-3C8894C68094}" presName="vSp2" presStyleCnt="0"/>
      <dgm:spPr/>
    </dgm:pt>
    <dgm:pt modelId="{DAE75DD4-0482-45F6-B8E6-3429A199BCCD}" type="pres">
      <dgm:prSet presAssocID="{83DE35E3-0E9C-47CC-A7C4-3C8894C68094}" presName="sibTrans" presStyleCnt="0"/>
      <dgm:spPr/>
    </dgm:pt>
    <dgm:pt modelId="{23459477-0666-40FE-876A-6DB23AC82800}" type="pres">
      <dgm:prSet presAssocID="{CA1BE140-F12A-4528-99FB-89D29E2EB5F1}" presName="compositeNode" presStyleCnt="0">
        <dgm:presLayoutVars>
          <dgm:bulletEnabled val="1"/>
        </dgm:presLayoutVars>
      </dgm:prSet>
      <dgm:spPr/>
    </dgm:pt>
    <dgm:pt modelId="{239CCA8E-7354-49DA-B263-4CBD52F6DE00}" type="pres">
      <dgm:prSet presAssocID="{CA1BE140-F12A-4528-99FB-89D29E2EB5F1}" presName="bgRect" presStyleLbl="node1" presStyleIdx="2" presStyleCnt="4"/>
      <dgm:spPr/>
    </dgm:pt>
    <dgm:pt modelId="{A3370E74-FAA5-41FE-BFD9-20B298E84220}" type="pres">
      <dgm:prSet presAssocID="{CA1BE140-F12A-4528-99FB-89D29E2EB5F1}" presName="parentNode" presStyleLbl="node1" presStyleIdx="2" presStyleCnt="4">
        <dgm:presLayoutVars>
          <dgm:chMax val="0"/>
          <dgm:bulletEnabled val="1"/>
        </dgm:presLayoutVars>
      </dgm:prSet>
      <dgm:spPr/>
    </dgm:pt>
    <dgm:pt modelId="{6C995897-87EA-41E6-AD68-AE710F5988C7}" type="pres">
      <dgm:prSet presAssocID="{CA1BE140-F12A-4528-99FB-89D29E2EB5F1}" presName="childNode" presStyleLbl="node1" presStyleIdx="2" presStyleCnt="4">
        <dgm:presLayoutVars>
          <dgm:bulletEnabled val="1"/>
        </dgm:presLayoutVars>
      </dgm:prSet>
      <dgm:spPr/>
    </dgm:pt>
    <dgm:pt modelId="{E352D071-409E-4D18-B788-EE7E3C10A180}" type="pres">
      <dgm:prSet presAssocID="{C7AF2840-BCDA-4F37-BFC6-6C78D3F18C28}" presName="hSp" presStyleCnt="0"/>
      <dgm:spPr/>
    </dgm:pt>
    <dgm:pt modelId="{CC241260-0B6C-4619-8889-011BE8E4C5AB}" type="pres">
      <dgm:prSet presAssocID="{C7AF2840-BCDA-4F37-BFC6-6C78D3F18C28}" presName="vProcSp" presStyleCnt="0"/>
      <dgm:spPr/>
    </dgm:pt>
    <dgm:pt modelId="{319230C0-45AC-4ADB-B446-22DC3F7BBC9E}" type="pres">
      <dgm:prSet presAssocID="{C7AF2840-BCDA-4F37-BFC6-6C78D3F18C28}" presName="vSp1" presStyleCnt="0"/>
      <dgm:spPr/>
    </dgm:pt>
    <dgm:pt modelId="{F8EAED62-4059-4A35-967C-70687621098F}" type="pres">
      <dgm:prSet presAssocID="{C7AF2840-BCDA-4F37-BFC6-6C78D3F18C28}" presName="simulatedConn" presStyleLbl="solidFgAcc1" presStyleIdx="2" presStyleCnt="3"/>
      <dgm:spPr>
        <a:solidFill>
          <a:schemeClr val="tx2">
            <a:lumMod val="25000"/>
          </a:schemeClr>
        </a:solidFill>
        <a:ln>
          <a:solidFill>
            <a:schemeClr val="tx2">
              <a:lumMod val="25000"/>
            </a:schemeClr>
          </a:solidFill>
        </a:ln>
      </dgm:spPr>
    </dgm:pt>
    <dgm:pt modelId="{1B40ACFA-33EE-454B-B04E-3B68557F5240}" type="pres">
      <dgm:prSet presAssocID="{C7AF2840-BCDA-4F37-BFC6-6C78D3F18C28}" presName="vSp2" presStyleCnt="0"/>
      <dgm:spPr/>
    </dgm:pt>
    <dgm:pt modelId="{BE8D6F12-6C8B-4056-988E-A792893D6981}" type="pres">
      <dgm:prSet presAssocID="{C7AF2840-BCDA-4F37-BFC6-6C78D3F18C28}" presName="sibTrans" presStyleCnt="0"/>
      <dgm:spPr/>
    </dgm:pt>
    <dgm:pt modelId="{A46B8FC3-C317-4931-B002-E5507C16C4C9}" type="pres">
      <dgm:prSet presAssocID="{C24EE0BE-5E8A-43AF-8E3D-BF8357407502}" presName="compositeNode" presStyleCnt="0">
        <dgm:presLayoutVars>
          <dgm:bulletEnabled val="1"/>
        </dgm:presLayoutVars>
      </dgm:prSet>
      <dgm:spPr/>
    </dgm:pt>
    <dgm:pt modelId="{7F2061B8-951D-4805-9D6B-E154ACE1F4BF}" type="pres">
      <dgm:prSet presAssocID="{C24EE0BE-5E8A-43AF-8E3D-BF8357407502}" presName="bgRect" presStyleLbl="node1" presStyleIdx="3" presStyleCnt="4"/>
      <dgm:spPr/>
    </dgm:pt>
    <dgm:pt modelId="{580D99B0-1A4B-4E84-A498-B09DDB98860F}" type="pres">
      <dgm:prSet presAssocID="{C24EE0BE-5E8A-43AF-8E3D-BF8357407502}" presName="parentNode" presStyleLbl="node1" presStyleIdx="3" presStyleCnt="4">
        <dgm:presLayoutVars>
          <dgm:chMax val="0"/>
          <dgm:bulletEnabled val="1"/>
        </dgm:presLayoutVars>
      </dgm:prSet>
      <dgm:spPr/>
    </dgm:pt>
    <dgm:pt modelId="{D9D69B3B-3AD9-4464-A6CA-565138DC4AF7}" type="pres">
      <dgm:prSet presAssocID="{C24EE0BE-5E8A-43AF-8E3D-BF8357407502}" presName="childNode" presStyleLbl="node1" presStyleIdx="3" presStyleCnt="4">
        <dgm:presLayoutVars>
          <dgm:bulletEnabled val="1"/>
        </dgm:presLayoutVars>
      </dgm:prSet>
      <dgm:spPr/>
    </dgm:pt>
  </dgm:ptLst>
  <dgm:cxnLst>
    <dgm:cxn modelId="{92BA690B-ECFA-4019-9325-7C48B678D482}" type="presOf" srcId="{CB0F5363-BB48-4688-A94B-F00B1D48B998}" destId="{70F050DC-51B8-473E-B146-ED2C4820C635}" srcOrd="0" destOrd="0" presId="urn:microsoft.com/office/officeart/2005/8/layout/hProcess7#2"/>
    <dgm:cxn modelId="{7B42791D-B466-4C33-8707-B2356C6DD71E}" type="presOf" srcId="{C24EE0BE-5E8A-43AF-8E3D-BF8357407502}" destId="{580D99B0-1A4B-4E84-A498-B09DDB98860F}" srcOrd="1" destOrd="0" presId="urn:microsoft.com/office/officeart/2005/8/layout/hProcess7#2"/>
    <dgm:cxn modelId="{21362D25-3ECC-4659-83E8-57709F7FD093}" type="presOf" srcId="{E171F678-2580-4B32-96C1-E2ECA4895EE8}" destId="{B5220E9E-3517-4A16-8C69-BAE3FFD89661}" srcOrd="0" destOrd="0" presId="urn:microsoft.com/office/officeart/2005/8/layout/hProcess7#2"/>
    <dgm:cxn modelId="{67D55C3B-9815-472D-B314-43B13C3F1089}" srcId="{C24EE0BE-5E8A-43AF-8E3D-BF8357407502}" destId="{30FA8464-8A19-430A-BF62-5D05C71A14EA}" srcOrd="0" destOrd="0" parTransId="{3BA0E5D4-80BB-41DE-818D-B3F8632AB7EA}" sibTransId="{54E776DE-F2D6-4195-AAC7-C8044835C6A0}"/>
    <dgm:cxn modelId="{632E2642-B795-463A-86A7-AB8B45DA1339}" type="presOf" srcId="{CA1BE140-F12A-4528-99FB-89D29E2EB5F1}" destId="{239CCA8E-7354-49DA-B263-4CBD52F6DE00}" srcOrd="0" destOrd="0" presId="urn:microsoft.com/office/officeart/2005/8/layout/hProcess7#2"/>
    <dgm:cxn modelId="{FBB45F42-2C98-493B-B6B2-EB1AF6C23D79}" type="presOf" srcId="{CA1BE140-F12A-4528-99FB-89D29E2EB5F1}" destId="{A3370E74-FAA5-41FE-BFD9-20B298E84220}" srcOrd="1" destOrd="0" presId="urn:microsoft.com/office/officeart/2005/8/layout/hProcess7#2"/>
    <dgm:cxn modelId="{6A816B47-3A49-447E-9FD4-A06366670959}" type="presOf" srcId="{C24EE0BE-5E8A-43AF-8E3D-BF8357407502}" destId="{7F2061B8-951D-4805-9D6B-E154ACE1F4BF}" srcOrd="0" destOrd="0" presId="urn:microsoft.com/office/officeart/2005/8/layout/hProcess7#2"/>
    <dgm:cxn modelId="{2608686A-58D3-4C5D-8DD8-7383CEAA95EC}" srcId="{7270CF57-F141-4DB5-A2CE-CDBA4F57D46C}" destId="{CA1BE140-F12A-4528-99FB-89D29E2EB5F1}" srcOrd="2" destOrd="0" parTransId="{43DE8E9E-48D5-4E4C-976C-09BF8145252F}" sibTransId="{C7AF2840-BCDA-4F37-BFC6-6C78D3F18C28}"/>
    <dgm:cxn modelId="{793EDF59-C5BE-48F9-9FA3-F3F454ECEB9C}" srcId="{E171F678-2580-4B32-96C1-E2ECA4895EE8}" destId="{5729261D-5EB6-4A53-9CBA-C1DBC615D22E}" srcOrd="0" destOrd="0" parTransId="{9DC4ECB6-8E31-4B49-A71C-698A509430BE}" sibTransId="{CF56E787-69AD-480F-A5D0-8F94AD16DDAF}"/>
    <dgm:cxn modelId="{7CC37286-CEA9-41FD-BADA-B9D0BB7E5341}" type="presOf" srcId="{30FA8464-8A19-430A-BF62-5D05C71A14EA}" destId="{D9D69B3B-3AD9-4464-A6CA-565138DC4AF7}" srcOrd="0" destOrd="0" presId="urn:microsoft.com/office/officeart/2005/8/layout/hProcess7#2"/>
    <dgm:cxn modelId="{FD7F878F-4BF8-43B7-A7C7-7586A7D43EBA}" type="presOf" srcId="{CB0F5363-BB48-4688-A94B-F00B1D48B998}" destId="{64343C49-C007-44DF-A21F-D880624C9811}" srcOrd="1" destOrd="0" presId="urn:microsoft.com/office/officeart/2005/8/layout/hProcess7#2"/>
    <dgm:cxn modelId="{2FDCB694-9119-4926-9E6B-EFEB9B4CA64C}" srcId="{CA1BE140-F12A-4528-99FB-89D29E2EB5F1}" destId="{85E79B2B-82EA-435D-9CE8-926CE0F2778C}" srcOrd="0" destOrd="0" parTransId="{1985B802-67E3-4B49-97F6-A2F715C68078}" sibTransId="{F853BFF4-7123-46B1-9B3B-51C62C8C7805}"/>
    <dgm:cxn modelId="{9A7D3AAF-B099-4DD0-B455-2587ED796D54}" type="presOf" srcId="{85E79B2B-82EA-435D-9CE8-926CE0F2778C}" destId="{6C995897-87EA-41E6-AD68-AE710F5988C7}" srcOrd="0" destOrd="0" presId="urn:microsoft.com/office/officeart/2005/8/layout/hProcess7#2"/>
    <dgm:cxn modelId="{E0757BBA-7E59-41CC-AB5F-E1DC1315D888}" srcId="{7270CF57-F141-4DB5-A2CE-CDBA4F57D46C}" destId="{CB0F5363-BB48-4688-A94B-F00B1D48B998}" srcOrd="1" destOrd="0" parTransId="{95FDE444-2C1A-4950-952B-F157E960BCAC}" sibTransId="{83DE35E3-0E9C-47CC-A7C4-3C8894C68094}"/>
    <dgm:cxn modelId="{D0AB6CCB-6D5D-4A80-8AD4-E4A014BE31C3}" type="presOf" srcId="{7270CF57-F141-4DB5-A2CE-CDBA4F57D46C}" destId="{39CB428C-AA82-4CCB-8F86-94BF5213BD3B}" srcOrd="0" destOrd="0" presId="urn:microsoft.com/office/officeart/2005/8/layout/hProcess7#2"/>
    <dgm:cxn modelId="{28E60BD1-F212-483D-933D-4701008C0AA0}" srcId="{7270CF57-F141-4DB5-A2CE-CDBA4F57D46C}" destId="{C24EE0BE-5E8A-43AF-8E3D-BF8357407502}" srcOrd="3" destOrd="0" parTransId="{A91961FE-9879-4AA1-9F6A-E37F863BC37D}" sibTransId="{6FC9C596-D564-4DA1-A20A-107FCE068DE5}"/>
    <dgm:cxn modelId="{ADB3E3D4-F894-4D31-B237-FC8077342CA0}" srcId="{7270CF57-F141-4DB5-A2CE-CDBA4F57D46C}" destId="{E171F678-2580-4B32-96C1-E2ECA4895EE8}" srcOrd="0" destOrd="0" parTransId="{E2801EA8-A115-425B-82BC-77EF80B58760}" sibTransId="{C79B40D2-84F3-4D3C-B32C-780301BBE227}"/>
    <dgm:cxn modelId="{97207ED7-C615-45A7-9556-C5C74458F40E}" type="presOf" srcId="{5729261D-5EB6-4A53-9CBA-C1DBC615D22E}" destId="{927EDDDF-04E8-4756-82D7-D7FFF786AA3A}" srcOrd="0" destOrd="0" presId="urn:microsoft.com/office/officeart/2005/8/layout/hProcess7#2"/>
    <dgm:cxn modelId="{E37363DA-9AF3-4622-A089-EAECFB1A027C}" srcId="{CB0F5363-BB48-4688-A94B-F00B1D48B998}" destId="{66BF8533-A8A7-4C15-A458-8A404D9282EF}" srcOrd="0" destOrd="0" parTransId="{946D9EF8-F6B9-4B96-B10D-38166E27E693}" sibTransId="{BA674961-1325-4D60-B4F1-D8F8A765164B}"/>
    <dgm:cxn modelId="{4E93B7F9-1FAD-4FB7-8232-DD7A1630E0DF}" type="presOf" srcId="{E171F678-2580-4B32-96C1-E2ECA4895EE8}" destId="{B8039CC8-3D80-4902-8FFD-614CC40AFA99}" srcOrd="1" destOrd="0" presId="urn:microsoft.com/office/officeart/2005/8/layout/hProcess7#2"/>
    <dgm:cxn modelId="{4519EFF9-C1CB-4776-8A37-76D9A76CBEEF}" type="presOf" srcId="{66BF8533-A8A7-4C15-A458-8A404D9282EF}" destId="{D2E65717-2986-482C-B21E-5BE582577B54}" srcOrd="0" destOrd="0" presId="urn:microsoft.com/office/officeart/2005/8/layout/hProcess7#2"/>
    <dgm:cxn modelId="{557E7DD9-EB71-44FA-999B-FB2F2070D23D}" type="presParOf" srcId="{39CB428C-AA82-4CCB-8F86-94BF5213BD3B}" destId="{C1ADCFD5-6551-4DC5-B23B-586C4F843E46}" srcOrd="0" destOrd="0" presId="urn:microsoft.com/office/officeart/2005/8/layout/hProcess7#2"/>
    <dgm:cxn modelId="{4149200B-0008-4A2F-9F04-DED69B6EF6AA}" type="presParOf" srcId="{C1ADCFD5-6551-4DC5-B23B-586C4F843E46}" destId="{B5220E9E-3517-4A16-8C69-BAE3FFD89661}" srcOrd="0" destOrd="0" presId="urn:microsoft.com/office/officeart/2005/8/layout/hProcess7#2"/>
    <dgm:cxn modelId="{49644E58-C24D-4BE3-9151-D97B6D0C2127}" type="presParOf" srcId="{C1ADCFD5-6551-4DC5-B23B-586C4F843E46}" destId="{B8039CC8-3D80-4902-8FFD-614CC40AFA99}" srcOrd="1" destOrd="0" presId="urn:microsoft.com/office/officeart/2005/8/layout/hProcess7#2"/>
    <dgm:cxn modelId="{99F4A67D-4016-4170-ABBC-4E0CE2224284}" type="presParOf" srcId="{C1ADCFD5-6551-4DC5-B23B-586C4F843E46}" destId="{927EDDDF-04E8-4756-82D7-D7FFF786AA3A}" srcOrd="2" destOrd="0" presId="urn:microsoft.com/office/officeart/2005/8/layout/hProcess7#2"/>
    <dgm:cxn modelId="{E5B2272A-5583-479C-995C-5BC7086AE5C3}" type="presParOf" srcId="{39CB428C-AA82-4CCB-8F86-94BF5213BD3B}" destId="{8C62C5D0-01D7-4E43-8EE0-DF186A515470}" srcOrd="1" destOrd="0" presId="urn:microsoft.com/office/officeart/2005/8/layout/hProcess7#2"/>
    <dgm:cxn modelId="{BA3DE8F7-109F-46A1-923E-10036FD9A7BE}" type="presParOf" srcId="{39CB428C-AA82-4CCB-8F86-94BF5213BD3B}" destId="{444DF5F2-25EC-4E29-ACBC-1240DA2BC41E}" srcOrd="2" destOrd="0" presId="urn:microsoft.com/office/officeart/2005/8/layout/hProcess7#2"/>
    <dgm:cxn modelId="{13E25259-E95A-4453-99B0-75311B76C66A}" type="presParOf" srcId="{444DF5F2-25EC-4E29-ACBC-1240DA2BC41E}" destId="{FA3E4377-4AA3-4329-A3E9-7EFF894BFEB1}" srcOrd="0" destOrd="0" presId="urn:microsoft.com/office/officeart/2005/8/layout/hProcess7#2"/>
    <dgm:cxn modelId="{B88C4241-BCC9-4CE4-8624-14F2DF71AE3C}" type="presParOf" srcId="{444DF5F2-25EC-4E29-ACBC-1240DA2BC41E}" destId="{82258BC9-45D2-4434-9D2C-FF82482495A9}" srcOrd="1" destOrd="0" presId="urn:microsoft.com/office/officeart/2005/8/layout/hProcess7#2"/>
    <dgm:cxn modelId="{A74CD50D-E72F-4219-B4D7-19404B094718}" type="presParOf" srcId="{444DF5F2-25EC-4E29-ACBC-1240DA2BC41E}" destId="{87944850-8A40-4058-90BD-513D12D88038}" srcOrd="2" destOrd="0" presId="urn:microsoft.com/office/officeart/2005/8/layout/hProcess7#2"/>
    <dgm:cxn modelId="{E091989A-89F3-42A7-8967-5312AB90D1DF}" type="presParOf" srcId="{39CB428C-AA82-4CCB-8F86-94BF5213BD3B}" destId="{06CAED4C-BD3F-4465-ACA3-130BA418D897}" srcOrd="3" destOrd="0" presId="urn:microsoft.com/office/officeart/2005/8/layout/hProcess7#2"/>
    <dgm:cxn modelId="{ED00AA40-6B52-490D-AB9C-4731C49C3BC8}" type="presParOf" srcId="{39CB428C-AA82-4CCB-8F86-94BF5213BD3B}" destId="{A831EB84-AD06-487C-A6B3-EDC984CF0BDC}" srcOrd="4" destOrd="0" presId="urn:microsoft.com/office/officeart/2005/8/layout/hProcess7#2"/>
    <dgm:cxn modelId="{DBD9E9AC-6CBA-4A46-8BBA-EA0FF4F332C3}" type="presParOf" srcId="{A831EB84-AD06-487C-A6B3-EDC984CF0BDC}" destId="{70F050DC-51B8-473E-B146-ED2C4820C635}" srcOrd="0" destOrd="0" presId="urn:microsoft.com/office/officeart/2005/8/layout/hProcess7#2"/>
    <dgm:cxn modelId="{6F08B65B-FEA8-4B30-8D0E-5EBC93811010}" type="presParOf" srcId="{A831EB84-AD06-487C-A6B3-EDC984CF0BDC}" destId="{64343C49-C007-44DF-A21F-D880624C9811}" srcOrd="1" destOrd="0" presId="urn:microsoft.com/office/officeart/2005/8/layout/hProcess7#2"/>
    <dgm:cxn modelId="{2989D936-4490-440A-A935-034F3174DEAD}" type="presParOf" srcId="{A831EB84-AD06-487C-A6B3-EDC984CF0BDC}" destId="{D2E65717-2986-482C-B21E-5BE582577B54}" srcOrd="2" destOrd="0" presId="urn:microsoft.com/office/officeart/2005/8/layout/hProcess7#2"/>
    <dgm:cxn modelId="{EE15189A-6671-4F80-AFB2-92339C8DE477}" type="presParOf" srcId="{39CB428C-AA82-4CCB-8F86-94BF5213BD3B}" destId="{C0A49091-7AC5-4CBE-9759-C9C795004A65}" srcOrd="5" destOrd="0" presId="urn:microsoft.com/office/officeart/2005/8/layout/hProcess7#2"/>
    <dgm:cxn modelId="{ED49BA8F-3BAB-4698-BD78-229E61261EC8}" type="presParOf" srcId="{39CB428C-AA82-4CCB-8F86-94BF5213BD3B}" destId="{C0623248-CE90-403B-A9D9-95071BCCD5F7}" srcOrd="6" destOrd="0" presId="urn:microsoft.com/office/officeart/2005/8/layout/hProcess7#2"/>
    <dgm:cxn modelId="{C6CE03DA-59E9-4773-8AD9-769BA4AC3DF9}" type="presParOf" srcId="{C0623248-CE90-403B-A9D9-95071BCCD5F7}" destId="{654B34A0-6787-4ED8-B359-B62DDF8B0E04}" srcOrd="0" destOrd="0" presId="urn:microsoft.com/office/officeart/2005/8/layout/hProcess7#2"/>
    <dgm:cxn modelId="{80D583C9-2544-4790-8162-D2834FC160DD}" type="presParOf" srcId="{C0623248-CE90-403B-A9D9-95071BCCD5F7}" destId="{A3B4B65E-9D1D-4ED7-9BA0-5FAE4C21539B}" srcOrd="1" destOrd="0" presId="urn:microsoft.com/office/officeart/2005/8/layout/hProcess7#2"/>
    <dgm:cxn modelId="{C143F747-FCE4-4C41-B053-3E92AE6F509A}" type="presParOf" srcId="{C0623248-CE90-403B-A9D9-95071BCCD5F7}" destId="{972D767B-50FB-4B73-ABE4-7C5F6E7587FA}" srcOrd="2" destOrd="0" presId="urn:microsoft.com/office/officeart/2005/8/layout/hProcess7#2"/>
    <dgm:cxn modelId="{6AA5F6D4-1400-401B-8BD7-33B46FC105EF}" type="presParOf" srcId="{39CB428C-AA82-4CCB-8F86-94BF5213BD3B}" destId="{DAE75DD4-0482-45F6-B8E6-3429A199BCCD}" srcOrd="7" destOrd="0" presId="urn:microsoft.com/office/officeart/2005/8/layout/hProcess7#2"/>
    <dgm:cxn modelId="{DF471826-5FBA-41E4-B076-68DFF7201A11}" type="presParOf" srcId="{39CB428C-AA82-4CCB-8F86-94BF5213BD3B}" destId="{23459477-0666-40FE-876A-6DB23AC82800}" srcOrd="8" destOrd="0" presId="urn:microsoft.com/office/officeart/2005/8/layout/hProcess7#2"/>
    <dgm:cxn modelId="{D5071586-1A68-4333-BF0A-78291D530DF8}" type="presParOf" srcId="{23459477-0666-40FE-876A-6DB23AC82800}" destId="{239CCA8E-7354-49DA-B263-4CBD52F6DE00}" srcOrd="0" destOrd="0" presId="urn:microsoft.com/office/officeart/2005/8/layout/hProcess7#2"/>
    <dgm:cxn modelId="{A76A50CF-8726-49A3-BB91-E31D7DE74A5E}" type="presParOf" srcId="{23459477-0666-40FE-876A-6DB23AC82800}" destId="{A3370E74-FAA5-41FE-BFD9-20B298E84220}" srcOrd="1" destOrd="0" presId="urn:microsoft.com/office/officeart/2005/8/layout/hProcess7#2"/>
    <dgm:cxn modelId="{83C8E2A9-33EF-486F-890B-F463CE55A6FA}" type="presParOf" srcId="{23459477-0666-40FE-876A-6DB23AC82800}" destId="{6C995897-87EA-41E6-AD68-AE710F5988C7}" srcOrd="2" destOrd="0" presId="urn:microsoft.com/office/officeart/2005/8/layout/hProcess7#2"/>
    <dgm:cxn modelId="{85CBAEDA-CE43-4E8A-9819-372268C12B7D}" type="presParOf" srcId="{39CB428C-AA82-4CCB-8F86-94BF5213BD3B}" destId="{E352D071-409E-4D18-B788-EE7E3C10A180}" srcOrd="9" destOrd="0" presId="urn:microsoft.com/office/officeart/2005/8/layout/hProcess7#2"/>
    <dgm:cxn modelId="{CA0AA71F-C69E-4B2F-8744-B6832C224FCA}" type="presParOf" srcId="{39CB428C-AA82-4CCB-8F86-94BF5213BD3B}" destId="{CC241260-0B6C-4619-8889-011BE8E4C5AB}" srcOrd="10" destOrd="0" presId="urn:microsoft.com/office/officeart/2005/8/layout/hProcess7#2"/>
    <dgm:cxn modelId="{1EE6F977-0D8A-4D77-A8BB-96C7362213E0}" type="presParOf" srcId="{CC241260-0B6C-4619-8889-011BE8E4C5AB}" destId="{319230C0-45AC-4ADB-B446-22DC3F7BBC9E}" srcOrd="0" destOrd="0" presId="urn:microsoft.com/office/officeart/2005/8/layout/hProcess7#2"/>
    <dgm:cxn modelId="{FAC2AC7F-F0B7-4BFA-B18F-E5DD12250C35}" type="presParOf" srcId="{CC241260-0B6C-4619-8889-011BE8E4C5AB}" destId="{F8EAED62-4059-4A35-967C-70687621098F}" srcOrd="1" destOrd="0" presId="urn:microsoft.com/office/officeart/2005/8/layout/hProcess7#2"/>
    <dgm:cxn modelId="{7D57F3BC-F878-4F71-9DAE-98359DD43BC1}" type="presParOf" srcId="{CC241260-0B6C-4619-8889-011BE8E4C5AB}" destId="{1B40ACFA-33EE-454B-B04E-3B68557F5240}" srcOrd="2" destOrd="0" presId="urn:microsoft.com/office/officeart/2005/8/layout/hProcess7#2"/>
    <dgm:cxn modelId="{8248F8D9-42C6-4374-8832-DD614265144D}" type="presParOf" srcId="{39CB428C-AA82-4CCB-8F86-94BF5213BD3B}" destId="{BE8D6F12-6C8B-4056-988E-A792893D6981}" srcOrd="11" destOrd="0" presId="urn:microsoft.com/office/officeart/2005/8/layout/hProcess7#2"/>
    <dgm:cxn modelId="{6CE69437-3121-42D6-927B-D4E35D8D8F14}" type="presParOf" srcId="{39CB428C-AA82-4CCB-8F86-94BF5213BD3B}" destId="{A46B8FC3-C317-4931-B002-E5507C16C4C9}" srcOrd="12" destOrd="0" presId="urn:microsoft.com/office/officeart/2005/8/layout/hProcess7#2"/>
    <dgm:cxn modelId="{A5A15D8D-10F5-4F33-8C76-F0562E2A4D07}" type="presParOf" srcId="{A46B8FC3-C317-4931-B002-E5507C16C4C9}" destId="{7F2061B8-951D-4805-9D6B-E154ACE1F4BF}" srcOrd="0" destOrd="0" presId="urn:microsoft.com/office/officeart/2005/8/layout/hProcess7#2"/>
    <dgm:cxn modelId="{2AFC1182-57F1-4998-8A9B-13B93CE038C2}" type="presParOf" srcId="{A46B8FC3-C317-4931-B002-E5507C16C4C9}" destId="{580D99B0-1A4B-4E84-A498-B09DDB98860F}" srcOrd="1" destOrd="0" presId="urn:microsoft.com/office/officeart/2005/8/layout/hProcess7#2"/>
    <dgm:cxn modelId="{DCC3D153-B82A-45B4-BDE1-6E0AE87E6148}" type="presParOf" srcId="{A46B8FC3-C317-4931-B002-E5507C16C4C9}" destId="{D9D69B3B-3AD9-4464-A6CA-565138DC4AF7}" srcOrd="2" destOrd="0" presId="urn:microsoft.com/office/officeart/2005/8/layout/hProcess7#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E5F8EE-12E2-432D-B1DF-8420C8E0828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t-IT"/>
        </a:p>
      </dgm:t>
    </dgm:pt>
    <dgm:pt modelId="{6D4785CC-3C99-40AC-9883-EDFA652E1E55}">
      <dgm:prSet phldrT="[Testo]"/>
      <dgm:spPr>
        <a:solidFill>
          <a:schemeClr val="tx2">
            <a:lumMod val="25000"/>
          </a:schemeClr>
        </a:solidFill>
        <a:ln>
          <a:solidFill>
            <a:schemeClr val="tx2">
              <a:lumMod val="25000"/>
            </a:schemeClr>
          </a:solidFill>
        </a:ln>
      </dgm:spPr>
      <dgm:t>
        <a:bodyPr/>
        <a:lstStyle/>
        <a:p>
          <a:r>
            <a:rPr lang="it-IT" dirty="0"/>
            <a:t>HERITAGE MARKETING </a:t>
          </a:r>
          <a:r>
            <a:rPr lang="it-IT" dirty="0" err="1"/>
            <a:t>MIX</a:t>
          </a:r>
          <a:endParaRPr lang="it-IT" dirty="0"/>
        </a:p>
      </dgm:t>
    </dgm:pt>
    <dgm:pt modelId="{BF51409F-3DCC-4056-928D-88B6F0F1F1FC}" type="parTrans" cxnId="{BFEE2685-03FE-465D-B14B-8ECFF9D41F34}">
      <dgm:prSet/>
      <dgm:spPr/>
      <dgm:t>
        <a:bodyPr/>
        <a:lstStyle/>
        <a:p>
          <a:endParaRPr lang="it-IT"/>
        </a:p>
      </dgm:t>
    </dgm:pt>
    <dgm:pt modelId="{2F8A2AC1-2AD4-4805-8698-87995E8D4A9C}" type="sibTrans" cxnId="{BFEE2685-03FE-465D-B14B-8ECFF9D41F34}">
      <dgm:prSet/>
      <dgm:spPr/>
      <dgm:t>
        <a:bodyPr/>
        <a:lstStyle/>
        <a:p>
          <a:endParaRPr lang="it-IT"/>
        </a:p>
      </dgm:t>
    </dgm:pt>
    <dgm:pt modelId="{5F678F3A-9542-40B5-803B-84A71F0B4B96}">
      <dgm:prSet phldrT="[Testo]"/>
      <dgm:spPr>
        <a:solidFill>
          <a:schemeClr val="tx2">
            <a:lumMod val="50000"/>
          </a:schemeClr>
        </a:solidFill>
        <a:ln>
          <a:solidFill>
            <a:schemeClr val="tx2">
              <a:lumMod val="25000"/>
            </a:schemeClr>
          </a:solidFill>
        </a:ln>
      </dgm:spPr>
      <dgm:t>
        <a:bodyPr/>
        <a:lstStyle/>
        <a:p>
          <a:r>
            <a:rPr lang="it-IT" dirty="0"/>
            <a:t>NARRATING THROUGH WORDS, IMAGES, SOUNDS</a:t>
          </a:r>
        </a:p>
      </dgm:t>
    </dgm:pt>
    <dgm:pt modelId="{71E92872-B323-4509-B86F-5AC7AE726D8A}" type="parTrans" cxnId="{1DF263DB-2ED8-4A4E-B00F-88891025901B}">
      <dgm:prSet/>
      <dgm:spPr/>
      <dgm:t>
        <a:bodyPr/>
        <a:lstStyle/>
        <a:p>
          <a:endParaRPr lang="it-IT"/>
        </a:p>
      </dgm:t>
    </dgm:pt>
    <dgm:pt modelId="{DD99C7D7-A72A-4BB7-B0AF-CEAEB1DEC402}" type="sibTrans" cxnId="{1DF263DB-2ED8-4A4E-B00F-88891025901B}">
      <dgm:prSet/>
      <dgm:spPr/>
      <dgm:t>
        <a:bodyPr/>
        <a:lstStyle/>
        <a:p>
          <a:endParaRPr lang="it-IT"/>
        </a:p>
      </dgm:t>
    </dgm:pt>
    <dgm:pt modelId="{4C0D28F0-C886-47E1-B770-743E67321957}">
      <dgm:prSet phldrT="[Testo]"/>
      <dgm:spPr>
        <a:solidFill>
          <a:schemeClr val="tx2">
            <a:lumMod val="50000"/>
          </a:schemeClr>
        </a:solidFill>
        <a:ln>
          <a:solidFill>
            <a:schemeClr val="tx2">
              <a:lumMod val="25000"/>
            </a:schemeClr>
          </a:solidFill>
        </a:ln>
      </dgm:spPr>
      <dgm:t>
        <a:bodyPr/>
        <a:lstStyle/>
        <a:p>
          <a:r>
            <a:rPr lang="it-IT" dirty="0"/>
            <a:t>NARRATING THROUGH PRODUCTS AND BRAND</a:t>
          </a:r>
        </a:p>
      </dgm:t>
    </dgm:pt>
    <dgm:pt modelId="{7A82160D-F47B-426F-98D4-CFA09AB0C3D2}" type="parTrans" cxnId="{CEB2B914-D1EA-4933-9E7D-92B4D3D7C7A2}">
      <dgm:prSet/>
      <dgm:spPr/>
      <dgm:t>
        <a:bodyPr/>
        <a:lstStyle/>
        <a:p>
          <a:endParaRPr lang="it-IT"/>
        </a:p>
      </dgm:t>
    </dgm:pt>
    <dgm:pt modelId="{2A552D64-9507-45ED-857C-5C5B61D20ECE}" type="sibTrans" cxnId="{CEB2B914-D1EA-4933-9E7D-92B4D3D7C7A2}">
      <dgm:prSet/>
      <dgm:spPr/>
      <dgm:t>
        <a:bodyPr/>
        <a:lstStyle/>
        <a:p>
          <a:endParaRPr lang="it-IT"/>
        </a:p>
      </dgm:t>
    </dgm:pt>
    <dgm:pt modelId="{C0A135B4-E157-447E-93A3-F74D7D393E94}">
      <dgm:prSet phldrT="[Testo]"/>
      <dgm:spPr>
        <a:solidFill>
          <a:schemeClr val="tx2">
            <a:lumMod val="50000"/>
          </a:schemeClr>
        </a:solidFill>
        <a:ln>
          <a:solidFill>
            <a:schemeClr val="tx2">
              <a:lumMod val="25000"/>
            </a:schemeClr>
          </a:solidFill>
        </a:ln>
      </dgm:spPr>
      <dgm:t>
        <a:bodyPr/>
        <a:lstStyle/>
        <a:p>
          <a:r>
            <a:rPr lang="it-IT" dirty="0"/>
            <a:t>NARRATING THROUGH PLACES</a:t>
          </a:r>
        </a:p>
      </dgm:t>
    </dgm:pt>
    <dgm:pt modelId="{0E3361E5-6121-4062-9C1F-4816F2C7BB94}" type="parTrans" cxnId="{8C60B964-10C1-4140-AEB9-AA4C6DFF7938}">
      <dgm:prSet/>
      <dgm:spPr/>
      <dgm:t>
        <a:bodyPr/>
        <a:lstStyle/>
        <a:p>
          <a:endParaRPr lang="it-IT"/>
        </a:p>
      </dgm:t>
    </dgm:pt>
    <dgm:pt modelId="{5960E050-9B0F-4655-B76D-7BF6E8606C41}" type="sibTrans" cxnId="{8C60B964-10C1-4140-AEB9-AA4C6DFF7938}">
      <dgm:prSet/>
      <dgm:spPr/>
      <dgm:t>
        <a:bodyPr/>
        <a:lstStyle/>
        <a:p>
          <a:endParaRPr lang="it-IT"/>
        </a:p>
      </dgm:t>
    </dgm:pt>
    <dgm:pt modelId="{748CC284-C9A2-4F2F-9A00-649D9E308AC1}">
      <dgm:prSet phldrT="[Testo]"/>
      <dgm:spPr>
        <a:solidFill>
          <a:schemeClr val="tx2">
            <a:lumMod val="50000"/>
          </a:schemeClr>
        </a:solidFill>
        <a:ln>
          <a:solidFill>
            <a:schemeClr val="tx2">
              <a:lumMod val="25000"/>
            </a:schemeClr>
          </a:solidFill>
        </a:ln>
      </dgm:spPr>
      <dgm:t>
        <a:bodyPr/>
        <a:lstStyle/>
        <a:p>
          <a:r>
            <a:rPr lang="it-IT" dirty="0"/>
            <a:t>NARRATING THROUGH CELEBRATIONS AND RELATIONSHIP</a:t>
          </a:r>
        </a:p>
      </dgm:t>
    </dgm:pt>
    <dgm:pt modelId="{2CDB311B-356C-454D-8592-AA2262EDBE51}" type="parTrans" cxnId="{A37060C7-B7DB-4AEC-9759-CC13770B248D}">
      <dgm:prSet/>
      <dgm:spPr/>
      <dgm:t>
        <a:bodyPr/>
        <a:lstStyle/>
        <a:p>
          <a:endParaRPr lang="it-IT"/>
        </a:p>
      </dgm:t>
    </dgm:pt>
    <dgm:pt modelId="{14A6EEC2-E406-4E9D-81CA-B428EDA85F60}" type="sibTrans" cxnId="{A37060C7-B7DB-4AEC-9759-CC13770B248D}">
      <dgm:prSet/>
      <dgm:spPr/>
      <dgm:t>
        <a:bodyPr/>
        <a:lstStyle/>
        <a:p>
          <a:endParaRPr lang="it-IT"/>
        </a:p>
      </dgm:t>
    </dgm:pt>
    <dgm:pt modelId="{1C6E2215-4CA8-4D51-99A4-63A78943DCD2}" type="pres">
      <dgm:prSet presAssocID="{50E5F8EE-12E2-432D-B1DF-8420C8E08281}" presName="diagram" presStyleCnt="0">
        <dgm:presLayoutVars>
          <dgm:chMax val="1"/>
          <dgm:dir/>
          <dgm:animLvl val="ctr"/>
          <dgm:resizeHandles val="exact"/>
        </dgm:presLayoutVars>
      </dgm:prSet>
      <dgm:spPr/>
    </dgm:pt>
    <dgm:pt modelId="{4D29BF73-17AC-4E18-A20D-BF3ED5A59B6D}" type="pres">
      <dgm:prSet presAssocID="{50E5F8EE-12E2-432D-B1DF-8420C8E08281}" presName="matrix" presStyleCnt="0"/>
      <dgm:spPr/>
    </dgm:pt>
    <dgm:pt modelId="{85781970-A7F7-432D-88F5-E43833A74050}" type="pres">
      <dgm:prSet presAssocID="{50E5F8EE-12E2-432D-B1DF-8420C8E08281}" presName="tile1" presStyleLbl="node1" presStyleIdx="0" presStyleCnt="4"/>
      <dgm:spPr/>
    </dgm:pt>
    <dgm:pt modelId="{288F4C9B-628E-458B-85A6-03C576AB34BD}" type="pres">
      <dgm:prSet presAssocID="{50E5F8EE-12E2-432D-B1DF-8420C8E08281}" presName="tile1text" presStyleLbl="node1" presStyleIdx="0" presStyleCnt="4">
        <dgm:presLayoutVars>
          <dgm:chMax val="0"/>
          <dgm:chPref val="0"/>
          <dgm:bulletEnabled val="1"/>
        </dgm:presLayoutVars>
      </dgm:prSet>
      <dgm:spPr/>
    </dgm:pt>
    <dgm:pt modelId="{D8695A0E-8146-48F5-AA39-699C0AA90A86}" type="pres">
      <dgm:prSet presAssocID="{50E5F8EE-12E2-432D-B1DF-8420C8E08281}" presName="tile2" presStyleLbl="node1" presStyleIdx="1" presStyleCnt="4"/>
      <dgm:spPr/>
    </dgm:pt>
    <dgm:pt modelId="{8FCF7F55-891B-4E2D-83F8-E973665C405C}" type="pres">
      <dgm:prSet presAssocID="{50E5F8EE-12E2-432D-B1DF-8420C8E08281}" presName="tile2text" presStyleLbl="node1" presStyleIdx="1" presStyleCnt="4">
        <dgm:presLayoutVars>
          <dgm:chMax val="0"/>
          <dgm:chPref val="0"/>
          <dgm:bulletEnabled val="1"/>
        </dgm:presLayoutVars>
      </dgm:prSet>
      <dgm:spPr/>
    </dgm:pt>
    <dgm:pt modelId="{81C3A01A-0D97-4445-8B87-99D375E9B464}" type="pres">
      <dgm:prSet presAssocID="{50E5F8EE-12E2-432D-B1DF-8420C8E08281}" presName="tile3" presStyleLbl="node1" presStyleIdx="2" presStyleCnt="4"/>
      <dgm:spPr/>
    </dgm:pt>
    <dgm:pt modelId="{9DA86B4B-A27E-447A-B3D3-E2AA32FD8867}" type="pres">
      <dgm:prSet presAssocID="{50E5F8EE-12E2-432D-B1DF-8420C8E08281}" presName="tile3text" presStyleLbl="node1" presStyleIdx="2" presStyleCnt="4">
        <dgm:presLayoutVars>
          <dgm:chMax val="0"/>
          <dgm:chPref val="0"/>
          <dgm:bulletEnabled val="1"/>
        </dgm:presLayoutVars>
      </dgm:prSet>
      <dgm:spPr/>
    </dgm:pt>
    <dgm:pt modelId="{0537178C-0561-48C5-8C6B-E832CCE6EFAF}" type="pres">
      <dgm:prSet presAssocID="{50E5F8EE-12E2-432D-B1DF-8420C8E08281}" presName="tile4" presStyleLbl="node1" presStyleIdx="3" presStyleCnt="4" custLinFactNeighborY="-245"/>
      <dgm:spPr/>
    </dgm:pt>
    <dgm:pt modelId="{076642A0-6A6B-481D-B0FF-D6578CE08D78}" type="pres">
      <dgm:prSet presAssocID="{50E5F8EE-12E2-432D-B1DF-8420C8E08281}" presName="tile4text" presStyleLbl="node1" presStyleIdx="3" presStyleCnt="4">
        <dgm:presLayoutVars>
          <dgm:chMax val="0"/>
          <dgm:chPref val="0"/>
          <dgm:bulletEnabled val="1"/>
        </dgm:presLayoutVars>
      </dgm:prSet>
      <dgm:spPr/>
    </dgm:pt>
    <dgm:pt modelId="{386F6FA5-E3B5-47EE-8E73-BB92E1D6466B}" type="pres">
      <dgm:prSet presAssocID="{50E5F8EE-12E2-432D-B1DF-8420C8E08281}" presName="centerTile" presStyleLbl="fgShp" presStyleIdx="0" presStyleCnt="1">
        <dgm:presLayoutVars>
          <dgm:chMax val="0"/>
          <dgm:chPref val="0"/>
        </dgm:presLayoutVars>
      </dgm:prSet>
      <dgm:spPr/>
    </dgm:pt>
  </dgm:ptLst>
  <dgm:cxnLst>
    <dgm:cxn modelId="{ABD2630B-95AA-47D8-8C44-CF03E242370E}" type="presOf" srcId="{748CC284-C9A2-4F2F-9A00-649D9E308AC1}" destId="{076642A0-6A6B-481D-B0FF-D6578CE08D78}" srcOrd="1" destOrd="0" presId="urn:microsoft.com/office/officeart/2005/8/layout/matrix1"/>
    <dgm:cxn modelId="{CEB2B914-D1EA-4933-9E7D-92B4D3D7C7A2}" srcId="{6D4785CC-3C99-40AC-9883-EDFA652E1E55}" destId="{4C0D28F0-C886-47E1-B770-743E67321957}" srcOrd="1" destOrd="0" parTransId="{7A82160D-F47B-426F-98D4-CFA09AB0C3D2}" sibTransId="{2A552D64-9507-45ED-857C-5C5B61D20ECE}"/>
    <dgm:cxn modelId="{6754C23E-52DB-4AA3-B66E-7694161203A2}" type="presOf" srcId="{5F678F3A-9542-40B5-803B-84A71F0B4B96}" destId="{288F4C9B-628E-458B-85A6-03C576AB34BD}" srcOrd="1" destOrd="0" presId="urn:microsoft.com/office/officeart/2005/8/layout/matrix1"/>
    <dgm:cxn modelId="{C937F95B-810E-498B-BC09-E3C31A997E62}" type="presOf" srcId="{4C0D28F0-C886-47E1-B770-743E67321957}" destId="{D8695A0E-8146-48F5-AA39-699C0AA90A86}" srcOrd="0" destOrd="0" presId="urn:microsoft.com/office/officeart/2005/8/layout/matrix1"/>
    <dgm:cxn modelId="{8C60B964-10C1-4140-AEB9-AA4C6DFF7938}" srcId="{6D4785CC-3C99-40AC-9883-EDFA652E1E55}" destId="{C0A135B4-E157-447E-93A3-F74D7D393E94}" srcOrd="2" destOrd="0" parTransId="{0E3361E5-6121-4062-9C1F-4816F2C7BB94}" sibTransId="{5960E050-9B0F-4655-B76D-7BF6E8606C41}"/>
    <dgm:cxn modelId="{70B7DD4A-65F5-4D5E-A3FA-39C78A03047E}" type="presOf" srcId="{C0A135B4-E157-447E-93A3-F74D7D393E94}" destId="{81C3A01A-0D97-4445-8B87-99D375E9B464}" srcOrd="0" destOrd="0" presId="urn:microsoft.com/office/officeart/2005/8/layout/matrix1"/>
    <dgm:cxn modelId="{BFEE2685-03FE-465D-B14B-8ECFF9D41F34}" srcId="{50E5F8EE-12E2-432D-B1DF-8420C8E08281}" destId="{6D4785CC-3C99-40AC-9883-EDFA652E1E55}" srcOrd="0" destOrd="0" parTransId="{BF51409F-3DCC-4056-928D-88B6F0F1F1FC}" sibTransId="{2F8A2AC1-2AD4-4805-8698-87995E8D4A9C}"/>
    <dgm:cxn modelId="{D3DA3388-00E8-4001-9FA2-E646BB605C59}" type="presOf" srcId="{6D4785CC-3C99-40AC-9883-EDFA652E1E55}" destId="{386F6FA5-E3B5-47EE-8E73-BB92E1D6466B}" srcOrd="0" destOrd="0" presId="urn:microsoft.com/office/officeart/2005/8/layout/matrix1"/>
    <dgm:cxn modelId="{8E22BAAC-A473-4CBA-AB78-930A953E81D7}" type="presOf" srcId="{50E5F8EE-12E2-432D-B1DF-8420C8E08281}" destId="{1C6E2215-4CA8-4D51-99A4-63A78943DCD2}" srcOrd="0" destOrd="0" presId="urn:microsoft.com/office/officeart/2005/8/layout/matrix1"/>
    <dgm:cxn modelId="{629226B2-6425-41F2-9AD1-D8F2F0D2FF8F}" type="presOf" srcId="{C0A135B4-E157-447E-93A3-F74D7D393E94}" destId="{9DA86B4B-A27E-447A-B3D3-E2AA32FD8867}" srcOrd="1" destOrd="0" presId="urn:microsoft.com/office/officeart/2005/8/layout/matrix1"/>
    <dgm:cxn modelId="{A37060C7-B7DB-4AEC-9759-CC13770B248D}" srcId="{6D4785CC-3C99-40AC-9883-EDFA652E1E55}" destId="{748CC284-C9A2-4F2F-9A00-649D9E308AC1}" srcOrd="3" destOrd="0" parTransId="{2CDB311B-356C-454D-8592-AA2262EDBE51}" sibTransId="{14A6EEC2-E406-4E9D-81CA-B428EDA85F60}"/>
    <dgm:cxn modelId="{E03676D2-D8F9-4515-BFFE-E763095EBA65}" type="presOf" srcId="{4C0D28F0-C886-47E1-B770-743E67321957}" destId="{8FCF7F55-891B-4E2D-83F8-E973665C405C}" srcOrd="1" destOrd="0" presId="urn:microsoft.com/office/officeart/2005/8/layout/matrix1"/>
    <dgm:cxn modelId="{1DF263DB-2ED8-4A4E-B00F-88891025901B}" srcId="{6D4785CC-3C99-40AC-9883-EDFA652E1E55}" destId="{5F678F3A-9542-40B5-803B-84A71F0B4B96}" srcOrd="0" destOrd="0" parTransId="{71E92872-B323-4509-B86F-5AC7AE726D8A}" sibTransId="{DD99C7D7-A72A-4BB7-B0AF-CEAEB1DEC402}"/>
    <dgm:cxn modelId="{4163ADDC-91A8-4F0F-9D5C-44B8A3485A39}" type="presOf" srcId="{748CC284-C9A2-4F2F-9A00-649D9E308AC1}" destId="{0537178C-0561-48C5-8C6B-E832CCE6EFAF}" srcOrd="0" destOrd="0" presId="urn:microsoft.com/office/officeart/2005/8/layout/matrix1"/>
    <dgm:cxn modelId="{DEE2F6E9-82FE-4664-B7C5-4634E3E91FEE}" type="presOf" srcId="{5F678F3A-9542-40B5-803B-84A71F0B4B96}" destId="{85781970-A7F7-432D-88F5-E43833A74050}" srcOrd="0" destOrd="0" presId="urn:microsoft.com/office/officeart/2005/8/layout/matrix1"/>
    <dgm:cxn modelId="{6F3278BD-CBD7-44F6-966F-BA321BDDC63E}" type="presParOf" srcId="{1C6E2215-4CA8-4D51-99A4-63A78943DCD2}" destId="{4D29BF73-17AC-4E18-A20D-BF3ED5A59B6D}" srcOrd="0" destOrd="0" presId="urn:microsoft.com/office/officeart/2005/8/layout/matrix1"/>
    <dgm:cxn modelId="{BAA5DBEA-6164-4CB7-9464-8978664DF091}" type="presParOf" srcId="{4D29BF73-17AC-4E18-A20D-BF3ED5A59B6D}" destId="{85781970-A7F7-432D-88F5-E43833A74050}" srcOrd="0" destOrd="0" presId="urn:microsoft.com/office/officeart/2005/8/layout/matrix1"/>
    <dgm:cxn modelId="{CA661107-56A2-42F9-BEC9-66492F04D2AA}" type="presParOf" srcId="{4D29BF73-17AC-4E18-A20D-BF3ED5A59B6D}" destId="{288F4C9B-628E-458B-85A6-03C576AB34BD}" srcOrd="1" destOrd="0" presId="urn:microsoft.com/office/officeart/2005/8/layout/matrix1"/>
    <dgm:cxn modelId="{2100C245-ABCD-42CF-B41D-E1C17BD1A5C2}" type="presParOf" srcId="{4D29BF73-17AC-4E18-A20D-BF3ED5A59B6D}" destId="{D8695A0E-8146-48F5-AA39-699C0AA90A86}" srcOrd="2" destOrd="0" presId="urn:microsoft.com/office/officeart/2005/8/layout/matrix1"/>
    <dgm:cxn modelId="{0607FACD-C8A3-40DC-BE0C-F3B6E6B770A9}" type="presParOf" srcId="{4D29BF73-17AC-4E18-A20D-BF3ED5A59B6D}" destId="{8FCF7F55-891B-4E2D-83F8-E973665C405C}" srcOrd="3" destOrd="0" presId="urn:microsoft.com/office/officeart/2005/8/layout/matrix1"/>
    <dgm:cxn modelId="{66ABE3BD-6F5F-4EBC-A79D-E95C9C4A453A}" type="presParOf" srcId="{4D29BF73-17AC-4E18-A20D-BF3ED5A59B6D}" destId="{81C3A01A-0D97-4445-8B87-99D375E9B464}" srcOrd="4" destOrd="0" presId="urn:microsoft.com/office/officeart/2005/8/layout/matrix1"/>
    <dgm:cxn modelId="{CF36959C-82E8-4158-90D7-8C9D7E8F930F}" type="presParOf" srcId="{4D29BF73-17AC-4E18-A20D-BF3ED5A59B6D}" destId="{9DA86B4B-A27E-447A-B3D3-E2AA32FD8867}" srcOrd="5" destOrd="0" presId="urn:microsoft.com/office/officeart/2005/8/layout/matrix1"/>
    <dgm:cxn modelId="{411E17BA-A61F-4418-BD4E-8B69B7BAD083}" type="presParOf" srcId="{4D29BF73-17AC-4E18-A20D-BF3ED5A59B6D}" destId="{0537178C-0561-48C5-8C6B-E832CCE6EFAF}" srcOrd="6" destOrd="0" presId="urn:microsoft.com/office/officeart/2005/8/layout/matrix1"/>
    <dgm:cxn modelId="{6C8B54DB-9E6D-4327-A4E5-88AED24172D3}" type="presParOf" srcId="{4D29BF73-17AC-4E18-A20D-BF3ED5A59B6D}" destId="{076642A0-6A6B-481D-B0FF-D6578CE08D78}" srcOrd="7" destOrd="0" presId="urn:microsoft.com/office/officeart/2005/8/layout/matrix1"/>
    <dgm:cxn modelId="{39666C6B-99C2-4336-8EA5-31A016BCBD49}" type="presParOf" srcId="{1C6E2215-4CA8-4D51-99A4-63A78943DCD2}" destId="{386F6FA5-E3B5-47EE-8E73-BB92E1D6466B}" srcOrd="1" destOrd="0" presId="urn:microsoft.com/office/officeart/2005/8/layout/matrix1"/>
  </dgm:cxnLst>
  <dgm:bg>
    <a:solidFill>
      <a:schemeClr val="tx2">
        <a:lumMod val="50000"/>
      </a:schemeClr>
    </a:solidFill>
  </dgm:bg>
  <dgm:whole>
    <a:ln>
      <a:solidFill>
        <a:schemeClr val="tx2">
          <a:lumMod val="2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334F4-CA56-4B2C-9AAA-2F51F70FDC34}">
      <dsp:nvSpPr>
        <dsp:cNvPr id="0" name=""/>
        <dsp:cNvSpPr/>
      </dsp:nvSpPr>
      <dsp:spPr>
        <a:xfrm>
          <a:off x="1571296" y="0"/>
          <a:ext cx="8801161" cy="5500726"/>
        </a:xfrm>
        <a:prstGeom prst="swooshArrow">
          <a:avLst>
            <a:gd name="adj1" fmla="val 25000"/>
            <a:gd name="adj2" fmla="val 25000"/>
          </a:avLst>
        </a:prstGeom>
        <a:solidFill>
          <a:schemeClr val="tx2">
            <a:lumMod val="50000"/>
          </a:schemeClr>
        </a:solidFill>
        <a:ln>
          <a:noFill/>
        </a:ln>
        <a:effectLst/>
      </dsp:spPr>
      <dsp:style>
        <a:lnRef idx="0">
          <a:scrgbClr r="0" g="0" b="0"/>
        </a:lnRef>
        <a:fillRef idx="1">
          <a:scrgbClr r="0" g="0" b="0"/>
        </a:fillRef>
        <a:effectRef idx="0">
          <a:scrgbClr r="0" g="0" b="0"/>
        </a:effectRef>
        <a:fontRef idx="minor"/>
      </dsp:style>
    </dsp:sp>
    <dsp:sp modelId="{42112966-8240-4CFE-AE1D-9895D1B1ACCC}">
      <dsp:nvSpPr>
        <dsp:cNvPr id="0" name=""/>
        <dsp:cNvSpPr/>
      </dsp:nvSpPr>
      <dsp:spPr>
        <a:xfrm>
          <a:off x="2814149" y="3628958"/>
          <a:ext cx="202426" cy="202426"/>
        </a:xfrm>
        <a:prstGeom prst="ellipse">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sp>
    <dsp:sp modelId="{FAAF411A-1099-4FFC-9BB1-789C135F66D5}">
      <dsp:nvSpPr>
        <dsp:cNvPr id="0" name=""/>
        <dsp:cNvSpPr/>
      </dsp:nvSpPr>
      <dsp:spPr>
        <a:xfrm>
          <a:off x="2139645" y="3929090"/>
          <a:ext cx="1566412" cy="691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62" tIns="0" rIns="0" bIns="0" numCol="1" spcCol="1270" anchor="t" anchorCtr="0">
          <a:noAutofit/>
        </a:bodyPr>
        <a:lstStyle/>
        <a:p>
          <a:pPr marL="0" lvl="0" indent="0" algn="ctr" defTabSz="622300">
            <a:lnSpc>
              <a:spcPct val="90000"/>
            </a:lnSpc>
            <a:spcBef>
              <a:spcPct val="0"/>
            </a:spcBef>
            <a:spcAft>
              <a:spcPct val="35000"/>
            </a:spcAft>
            <a:buNone/>
          </a:pPr>
          <a:r>
            <a:rPr lang="en-GB" sz="1400" kern="1200" dirty="0">
              <a:solidFill>
                <a:schemeClr val="tx2">
                  <a:lumMod val="10000"/>
                </a:schemeClr>
              </a:solidFill>
            </a:rPr>
            <a:t>1954 – The Hague</a:t>
          </a:r>
        </a:p>
        <a:p>
          <a:pPr marL="0" lvl="0" indent="0" algn="ctr" defTabSz="622300">
            <a:lnSpc>
              <a:spcPct val="90000"/>
            </a:lnSpc>
            <a:spcBef>
              <a:spcPct val="0"/>
            </a:spcBef>
            <a:spcAft>
              <a:spcPct val="35000"/>
            </a:spcAft>
            <a:buNone/>
          </a:pPr>
          <a:r>
            <a:rPr lang="en-GB" sz="1400" kern="1200" dirty="0">
              <a:solidFill>
                <a:schemeClr val="tx2">
                  <a:lumMod val="10000"/>
                </a:schemeClr>
              </a:solidFill>
            </a:rPr>
            <a:t>UNESCO</a:t>
          </a:r>
        </a:p>
        <a:p>
          <a:pPr marL="0" lvl="0" indent="0" algn="ctr" defTabSz="622300">
            <a:lnSpc>
              <a:spcPct val="90000"/>
            </a:lnSpc>
            <a:spcBef>
              <a:spcPct val="0"/>
            </a:spcBef>
            <a:spcAft>
              <a:spcPct val="35000"/>
            </a:spcAft>
            <a:buNone/>
          </a:pPr>
          <a:r>
            <a:rPr lang="en-GB" sz="1400" b="1" kern="1200" dirty="0">
              <a:solidFill>
                <a:schemeClr val="tx2">
                  <a:lumMod val="10000"/>
                </a:schemeClr>
              </a:solidFill>
            </a:rPr>
            <a:t>Cultural property</a:t>
          </a:r>
        </a:p>
      </dsp:txBody>
      <dsp:txXfrm>
        <a:off x="2139645" y="3929090"/>
        <a:ext cx="1566412" cy="691086"/>
      </dsp:txXfrm>
    </dsp:sp>
    <dsp:sp modelId="{9DD415EC-6EF0-4455-879C-53C318D02DF9}">
      <dsp:nvSpPr>
        <dsp:cNvPr id="0" name=""/>
        <dsp:cNvSpPr/>
      </dsp:nvSpPr>
      <dsp:spPr>
        <a:xfrm>
          <a:off x="3711285" y="2928960"/>
          <a:ext cx="316841" cy="316841"/>
        </a:xfrm>
        <a:prstGeom prst="ellipse">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sp>
    <dsp:sp modelId="{8DDF05B3-2EF0-4DE4-8125-FB9DF36BB42F}">
      <dsp:nvSpPr>
        <dsp:cNvPr id="0" name=""/>
        <dsp:cNvSpPr/>
      </dsp:nvSpPr>
      <dsp:spPr>
        <a:xfrm>
          <a:off x="3568402" y="3071842"/>
          <a:ext cx="1675612" cy="1131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888" tIns="0" rIns="0" bIns="0" numCol="1" spcCol="1270" anchor="t" anchorCtr="0">
          <a:noAutofit/>
        </a:bodyPr>
        <a:lstStyle/>
        <a:p>
          <a:pPr marL="0" lvl="0" indent="0" algn="ctr" defTabSz="622300">
            <a:lnSpc>
              <a:spcPct val="90000"/>
            </a:lnSpc>
            <a:spcBef>
              <a:spcPct val="0"/>
            </a:spcBef>
            <a:spcAft>
              <a:spcPct val="35000"/>
            </a:spcAft>
            <a:buNone/>
          </a:pPr>
          <a:r>
            <a:rPr lang="it-IT" sz="1400" kern="1200" dirty="0">
              <a:solidFill>
                <a:schemeClr val="tx2">
                  <a:lumMod val="10000"/>
                </a:schemeClr>
              </a:solidFill>
            </a:rPr>
            <a:t>1972 </a:t>
          </a:r>
          <a:r>
            <a:rPr lang="en-GB" sz="1400" kern="1200" dirty="0">
              <a:solidFill>
                <a:schemeClr val="tx2">
                  <a:lumMod val="10000"/>
                </a:schemeClr>
              </a:solidFill>
              <a:latin typeface="+mn-lt"/>
              <a:ea typeface="+mn-ea"/>
              <a:cs typeface="+mn-cs"/>
            </a:rPr>
            <a:t>– Paris</a:t>
          </a:r>
        </a:p>
        <a:p>
          <a:pPr marL="0" lvl="0" indent="0" algn="ctr" defTabSz="622300">
            <a:lnSpc>
              <a:spcPct val="90000"/>
            </a:lnSpc>
            <a:spcBef>
              <a:spcPct val="0"/>
            </a:spcBef>
            <a:spcAft>
              <a:spcPct val="35000"/>
            </a:spcAft>
            <a:buNone/>
          </a:pPr>
          <a:r>
            <a:rPr lang="en-GB" sz="1400" kern="1200" dirty="0">
              <a:solidFill>
                <a:schemeClr val="tx2">
                  <a:lumMod val="10000"/>
                </a:schemeClr>
              </a:solidFill>
              <a:latin typeface="+mn-lt"/>
              <a:ea typeface="+mn-ea"/>
              <a:cs typeface="+mn-cs"/>
            </a:rPr>
            <a:t>UNESCO</a:t>
          </a:r>
        </a:p>
        <a:p>
          <a:pPr marL="0" lvl="0" indent="0" algn="ctr" defTabSz="622300">
            <a:lnSpc>
              <a:spcPct val="90000"/>
            </a:lnSpc>
            <a:spcBef>
              <a:spcPct val="0"/>
            </a:spcBef>
            <a:spcAft>
              <a:spcPct val="35000"/>
            </a:spcAft>
            <a:buNone/>
          </a:pPr>
          <a:r>
            <a:rPr lang="en-GB" sz="1400" b="1" kern="1200" dirty="0">
              <a:solidFill>
                <a:schemeClr val="tx2">
                  <a:lumMod val="10000"/>
                </a:schemeClr>
              </a:solidFill>
              <a:latin typeface="+mn-lt"/>
              <a:ea typeface="+mn-ea"/>
              <a:cs typeface="+mn-cs"/>
            </a:rPr>
            <a:t>Outstanding universal Value</a:t>
          </a:r>
          <a:endParaRPr lang="en-GB" sz="1400" b="1" kern="1200" dirty="0">
            <a:solidFill>
              <a:schemeClr val="tx2">
                <a:lumMod val="10000"/>
              </a:schemeClr>
            </a:solidFill>
          </a:endParaRPr>
        </a:p>
      </dsp:txBody>
      <dsp:txXfrm>
        <a:off x="3568402" y="3071842"/>
        <a:ext cx="1675612" cy="1131774"/>
      </dsp:txXfrm>
    </dsp:sp>
    <dsp:sp modelId="{F1AC8C1B-2EFA-4F4D-9D1D-CD49A4C7E4E0}">
      <dsp:nvSpPr>
        <dsp:cNvPr id="0" name=""/>
        <dsp:cNvSpPr/>
      </dsp:nvSpPr>
      <dsp:spPr>
        <a:xfrm>
          <a:off x="5140046" y="2143141"/>
          <a:ext cx="422455" cy="422455"/>
        </a:xfrm>
        <a:prstGeom prst="ellipse">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sp>
    <dsp:sp modelId="{0875E3FA-BCF6-4FF8-9C81-B69B57A86FF6}">
      <dsp:nvSpPr>
        <dsp:cNvPr id="0" name=""/>
        <dsp:cNvSpPr/>
      </dsp:nvSpPr>
      <dsp:spPr>
        <a:xfrm>
          <a:off x="4925736" y="2500344"/>
          <a:ext cx="2105461" cy="817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851" tIns="0" rIns="0" bIns="0" numCol="1" spcCol="1270" anchor="t" anchorCtr="0">
          <a:noAutofit/>
        </a:bodyPr>
        <a:lstStyle/>
        <a:p>
          <a:pPr marL="0" lvl="0" indent="0" algn="ctr" defTabSz="622300">
            <a:lnSpc>
              <a:spcPct val="90000"/>
            </a:lnSpc>
            <a:spcBef>
              <a:spcPct val="0"/>
            </a:spcBef>
            <a:spcAft>
              <a:spcPct val="35000"/>
            </a:spcAft>
            <a:buNone/>
          </a:pPr>
          <a:r>
            <a:rPr lang="it-IT" sz="1400" kern="1200" dirty="0">
              <a:solidFill>
                <a:schemeClr val="tx2">
                  <a:lumMod val="10000"/>
                </a:schemeClr>
              </a:solidFill>
            </a:rPr>
            <a:t>2000 – </a:t>
          </a:r>
          <a:r>
            <a:rPr lang="it-IT" sz="1400" kern="1200" dirty="0" err="1">
              <a:solidFill>
                <a:schemeClr val="tx2">
                  <a:lumMod val="10000"/>
                </a:schemeClr>
              </a:solidFill>
            </a:rPr>
            <a:t>Florence</a:t>
          </a:r>
          <a:endParaRPr lang="it-IT" sz="1400" kern="1200" dirty="0">
            <a:solidFill>
              <a:schemeClr val="tx2">
                <a:lumMod val="10000"/>
              </a:schemeClr>
            </a:solidFill>
          </a:endParaRPr>
        </a:p>
        <a:p>
          <a:pPr marL="0" lvl="0" indent="0" algn="ctr" defTabSz="622300">
            <a:lnSpc>
              <a:spcPct val="90000"/>
            </a:lnSpc>
            <a:spcBef>
              <a:spcPct val="0"/>
            </a:spcBef>
            <a:spcAft>
              <a:spcPct val="35000"/>
            </a:spcAft>
            <a:buNone/>
          </a:pPr>
          <a:r>
            <a:rPr lang="en-GB" sz="1400" kern="1200" dirty="0">
              <a:solidFill>
                <a:schemeClr val="tx2">
                  <a:lumMod val="10000"/>
                </a:schemeClr>
              </a:solidFill>
              <a:latin typeface="+mn-lt"/>
              <a:ea typeface="+mn-ea"/>
              <a:cs typeface="+mn-cs"/>
            </a:rPr>
            <a:t>Council of Europe</a:t>
          </a:r>
        </a:p>
        <a:p>
          <a:pPr marL="0" lvl="0" indent="0" algn="ctr" defTabSz="622300">
            <a:lnSpc>
              <a:spcPct val="90000"/>
            </a:lnSpc>
            <a:spcBef>
              <a:spcPct val="0"/>
            </a:spcBef>
            <a:spcAft>
              <a:spcPct val="35000"/>
            </a:spcAft>
            <a:buNone/>
          </a:pPr>
          <a:r>
            <a:rPr lang="en-US" sz="1400" kern="1200" dirty="0">
              <a:solidFill>
                <a:schemeClr val="tx2">
                  <a:lumMod val="10000"/>
                </a:schemeClr>
              </a:solidFill>
            </a:rPr>
            <a:t>Integrated and transversal vision of the </a:t>
          </a:r>
          <a:r>
            <a:rPr lang="en-US" sz="1400" b="1" kern="1200" dirty="0">
              <a:solidFill>
                <a:schemeClr val="tx2">
                  <a:lumMod val="10000"/>
                </a:schemeClr>
              </a:solidFill>
            </a:rPr>
            <a:t>landscape</a:t>
          </a:r>
          <a:r>
            <a:rPr lang="en-US" sz="1400" kern="1200" dirty="0">
              <a:solidFill>
                <a:schemeClr val="tx2">
                  <a:lumMod val="10000"/>
                </a:schemeClr>
              </a:solidFill>
            </a:rPr>
            <a:t> </a:t>
          </a:r>
          <a:endParaRPr lang="it-IT" sz="1400" kern="1200" dirty="0">
            <a:solidFill>
              <a:schemeClr val="tx2">
                <a:lumMod val="10000"/>
              </a:schemeClr>
            </a:solidFill>
          </a:endParaRPr>
        </a:p>
      </dsp:txBody>
      <dsp:txXfrm>
        <a:off x="4925736" y="2500344"/>
        <a:ext cx="2105461" cy="817955"/>
      </dsp:txXfrm>
    </dsp:sp>
    <dsp:sp modelId="{56217EE5-6604-479F-A5A5-B388A6BCE596}">
      <dsp:nvSpPr>
        <dsp:cNvPr id="0" name=""/>
        <dsp:cNvSpPr/>
      </dsp:nvSpPr>
      <dsp:spPr>
        <a:xfrm>
          <a:off x="6668225" y="1542403"/>
          <a:ext cx="545672" cy="545672"/>
        </a:xfrm>
        <a:prstGeom prst="ellipse">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sp>
    <dsp:sp modelId="{057DAECB-DB2D-49AA-8466-8D7AAB015766}">
      <dsp:nvSpPr>
        <dsp:cNvPr id="0" name=""/>
        <dsp:cNvSpPr/>
      </dsp:nvSpPr>
      <dsp:spPr>
        <a:xfrm>
          <a:off x="6727500" y="2015195"/>
          <a:ext cx="1555816" cy="842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9140" tIns="0" rIns="0" bIns="0" numCol="1" spcCol="1270" anchor="t" anchorCtr="0">
          <a:noAutofit/>
        </a:bodyPr>
        <a:lstStyle/>
        <a:p>
          <a:pPr marL="0" lvl="0" indent="0" algn="ctr" defTabSz="622300">
            <a:lnSpc>
              <a:spcPct val="90000"/>
            </a:lnSpc>
            <a:spcBef>
              <a:spcPct val="0"/>
            </a:spcBef>
            <a:spcAft>
              <a:spcPct val="35000"/>
            </a:spcAft>
            <a:buNone/>
          </a:pPr>
          <a:r>
            <a:rPr lang="it-IT" sz="1400" kern="1200" dirty="0">
              <a:solidFill>
                <a:schemeClr val="tx2">
                  <a:lumMod val="10000"/>
                </a:schemeClr>
              </a:solidFill>
            </a:rPr>
            <a:t>2003 – </a:t>
          </a:r>
          <a:r>
            <a:rPr lang="it-IT" sz="1400" kern="1200" dirty="0" err="1">
              <a:solidFill>
                <a:schemeClr val="tx2">
                  <a:lumMod val="10000"/>
                </a:schemeClr>
              </a:solidFill>
            </a:rPr>
            <a:t>Paris</a:t>
          </a:r>
          <a:endParaRPr lang="it-IT" sz="1400" kern="1200" dirty="0">
            <a:solidFill>
              <a:schemeClr val="tx2">
                <a:lumMod val="10000"/>
              </a:schemeClr>
            </a:solidFill>
          </a:endParaRPr>
        </a:p>
        <a:p>
          <a:pPr marL="0" lvl="0" indent="0" algn="ctr" defTabSz="622300">
            <a:lnSpc>
              <a:spcPct val="90000"/>
            </a:lnSpc>
            <a:spcBef>
              <a:spcPct val="0"/>
            </a:spcBef>
            <a:spcAft>
              <a:spcPct val="35000"/>
            </a:spcAft>
            <a:buNone/>
          </a:pPr>
          <a:r>
            <a:rPr lang="it-IT" sz="1400" kern="1200" dirty="0">
              <a:solidFill>
                <a:schemeClr val="tx2">
                  <a:lumMod val="10000"/>
                </a:schemeClr>
              </a:solidFill>
            </a:rPr>
            <a:t>UNESCO</a:t>
          </a:r>
        </a:p>
        <a:p>
          <a:pPr marL="0" lvl="0" indent="0" algn="ctr" defTabSz="622300">
            <a:lnSpc>
              <a:spcPct val="90000"/>
            </a:lnSpc>
            <a:spcBef>
              <a:spcPct val="0"/>
            </a:spcBef>
            <a:spcAft>
              <a:spcPct val="35000"/>
            </a:spcAft>
            <a:buNone/>
          </a:pPr>
          <a:r>
            <a:rPr lang="en-GB" sz="1400" b="1" kern="1200" dirty="0">
              <a:solidFill>
                <a:schemeClr val="tx2">
                  <a:lumMod val="10000"/>
                </a:schemeClr>
              </a:solidFill>
              <a:latin typeface="+mn-lt"/>
              <a:ea typeface="+mn-ea"/>
              <a:cs typeface="+mn-cs"/>
            </a:rPr>
            <a:t>Intangible</a:t>
          </a:r>
          <a:r>
            <a:rPr lang="en-GB" sz="1400" kern="1200" dirty="0">
              <a:solidFill>
                <a:schemeClr val="tx2">
                  <a:lumMod val="10000"/>
                </a:schemeClr>
              </a:solidFill>
              <a:latin typeface="+mn-lt"/>
              <a:ea typeface="+mn-ea"/>
              <a:cs typeface="+mn-cs"/>
            </a:rPr>
            <a:t> Cultural Heritage </a:t>
          </a:r>
          <a:endParaRPr lang="it-IT" sz="1400" kern="1200" dirty="0">
            <a:solidFill>
              <a:schemeClr val="tx2">
                <a:lumMod val="10000"/>
              </a:schemeClr>
            </a:solidFill>
          </a:endParaRPr>
        </a:p>
      </dsp:txBody>
      <dsp:txXfrm>
        <a:off x="6727500" y="2015195"/>
        <a:ext cx="1555816" cy="842317"/>
      </dsp:txXfrm>
    </dsp:sp>
    <dsp:sp modelId="{66B9389D-A63F-4F5A-B908-C996D343A768}">
      <dsp:nvSpPr>
        <dsp:cNvPr id="0" name=""/>
        <dsp:cNvSpPr/>
      </dsp:nvSpPr>
      <dsp:spPr>
        <a:xfrm>
          <a:off x="8353647" y="1104545"/>
          <a:ext cx="695291" cy="695291"/>
        </a:xfrm>
        <a:prstGeom prst="ellipse">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sp>
    <dsp:sp modelId="{3174FD4C-1992-4086-8C2F-9A0C2A485172}">
      <dsp:nvSpPr>
        <dsp:cNvPr id="0" name=""/>
        <dsp:cNvSpPr/>
      </dsp:nvSpPr>
      <dsp:spPr>
        <a:xfrm>
          <a:off x="8608898" y="1435693"/>
          <a:ext cx="1900452" cy="967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421" tIns="0" rIns="0" bIns="0" numCol="1" spcCol="1270" anchor="t" anchorCtr="0">
          <a:noAutofit/>
        </a:bodyPr>
        <a:lstStyle/>
        <a:p>
          <a:pPr marL="0" lvl="0" indent="0" algn="ctr" defTabSz="622300">
            <a:lnSpc>
              <a:spcPct val="90000"/>
            </a:lnSpc>
            <a:spcBef>
              <a:spcPct val="0"/>
            </a:spcBef>
            <a:spcAft>
              <a:spcPct val="35000"/>
            </a:spcAft>
            <a:buNone/>
          </a:pPr>
          <a:r>
            <a:rPr lang="it-IT" sz="1400" kern="1200" dirty="0">
              <a:solidFill>
                <a:schemeClr val="tx2">
                  <a:lumMod val="10000"/>
                </a:schemeClr>
              </a:solidFill>
            </a:rPr>
            <a:t>2005 – Faro</a:t>
          </a:r>
        </a:p>
        <a:p>
          <a:pPr marL="0" lvl="0" indent="0" algn="ctr" defTabSz="622300">
            <a:lnSpc>
              <a:spcPct val="90000"/>
            </a:lnSpc>
            <a:spcBef>
              <a:spcPct val="0"/>
            </a:spcBef>
            <a:spcAft>
              <a:spcPct val="35000"/>
            </a:spcAft>
            <a:buNone/>
          </a:pPr>
          <a:r>
            <a:rPr lang="it-IT" sz="1400" kern="1200" dirty="0" err="1">
              <a:solidFill>
                <a:schemeClr val="tx2">
                  <a:lumMod val="10000"/>
                </a:schemeClr>
              </a:solidFill>
            </a:rPr>
            <a:t>Council</a:t>
          </a:r>
          <a:r>
            <a:rPr lang="it-IT" sz="1400" kern="1200" dirty="0">
              <a:solidFill>
                <a:schemeClr val="tx2">
                  <a:lumMod val="10000"/>
                </a:schemeClr>
              </a:solidFill>
            </a:rPr>
            <a:t> </a:t>
          </a:r>
          <a:r>
            <a:rPr lang="it-IT" sz="1400" kern="1200" dirty="0" err="1">
              <a:solidFill>
                <a:schemeClr val="tx2">
                  <a:lumMod val="10000"/>
                </a:schemeClr>
              </a:solidFill>
            </a:rPr>
            <a:t>of</a:t>
          </a:r>
          <a:r>
            <a:rPr lang="it-IT" sz="1400" kern="1200" dirty="0">
              <a:solidFill>
                <a:schemeClr val="tx2">
                  <a:lumMod val="10000"/>
                </a:schemeClr>
              </a:solidFill>
            </a:rPr>
            <a:t> </a:t>
          </a:r>
          <a:r>
            <a:rPr lang="it-IT" sz="1400" kern="1200" dirty="0" err="1">
              <a:solidFill>
                <a:schemeClr val="tx2">
                  <a:lumMod val="10000"/>
                </a:schemeClr>
              </a:solidFill>
            </a:rPr>
            <a:t>Europe</a:t>
          </a:r>
          <a:endParaRPr lang="it-IT" sz="1400" kern="1200" dirty="0">
            <a:solidFill>
              <a:schemeClr val="tx2">
                <a:lumMod val="10000"/>
              </a:schemeClr>
            </a:solidFill>
          </a:endParaRPr>
        </a:p>
        <a:p>
          <a:pPr marL="0" lvl="0" indent="0" algn="ctr" defTabSz="622300">
            <a:lnSpc>
              <a:spcPct val="90000"/>
            </a:lnSpc>
            <a:spcBef>
              <a:spcPct val="0"/>
            </a:spcBef>
            <a:spcAft>
              <a:spcPct val="35000"/>
            </a:spcAft>
            <a:buNone/>
          </a:pPr>
          <a:r>
            <a:rPr lang="en-US" sz="1400" kern="1200" dirty="0">
              <a:solidFill>
                <a:schemeClr val="tx2">
                  <a:lumMod val="10000"/>
                </a:schemeClr>
              </a:solidFill>
            </a:rPr>
            <a:t>A «set of </a:t>
          </a:r>
          <a:r>
            <a:rPr lang="en-US" sz="1400" b="1" u="sng" kern="1200" dirty="0">
              <a:solidFill>
                <a:schemeClr val="tx2">
                  <a:lumMod val="10000"/>
                </a:schemeClr>
              </a:solidFill>
            </a:rPr>
            <a:t>resources </a:t>
          </a:r>
          <a:r>
            <a:rPr lang="en-US" sz="1400" kern="1200" dirty="0">
              <a:solidFill>
                <a:schemeClr val="tx2">
                  <a:lumMod val="10000"/>
                </a:schemeClr>
              </a:solidFill>
            </a:rPr>
            <a:t>inherited from the past» </a:t>
          </a:r>
          <a:endParaRPr lang="it-IT" sz="1400" b="0" kern="1200" dirty="0">
            <a:solidFill>
              <a:schemeClr val="tx2">
                <a:lumMod val="10000"/>
              </a:schemeClr>
            </a:solidFill>
          </a:endParaRPr>
        </a:p>
      </dsp:txBody>
      <dsp:txXfrm>
        <a:off x="8608898" y="1435693"/>
        <a:ext cx="1900452" cy="967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EAF9C-23BD-4433-8BFB-078247F09E65}">
      <dsp:nvSpPr>
        <dsp:cNvPr id="0" name=""/>
        <dsp:cNvSpPr/>
      </dsp:nvSpPr>
      <dsp:spPr>
        <a:xfrm>
          <a:off x="0" y="26238"/>
          <a:ext cx="2843316" cy="95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err="1">
              <a:solidFill>
                <a:schemeClr val="tx1"/>
              </a:solidFill>
            </a:rPr>
            <a:t>Production</a:t>
          </a:r>
          <a:r>
            <a:rPr lang="es-CO" sz="1400" kern="1200" dirty="0">
              <a:solidFill>
                <a:schemeClr val="tx1"/>
              </a:solidFill>
            </a:rPr>
            <a:t> </a:t>
          </a:r>
          <a:r>
            <a:rPr lang="es-CO" sz="1400" kern="1200" dirty="0" err="1">
              <a:solidFill>
                <a:schemeClr val="tx1"/>
              </a:solidFill>
            </a:rPr>
            <a:t>Orientation</a:t>
          </a:r>
          <a:endParaRPr lang="x-none" sz="1400" kern="1200" dirty="0">
            <a:solidFill>
              <a:schemeClr val="tx1"/>
            </a:solidFill>
          </a:endParaRPr>
        </a:p>
      </dsp:txBody>
      <dsp:txXfrm>
        <a:off x="0" y="26238"/>
        <a:ext cx="2843316" cy="950400"/>
      </dsp:txXfrm>
    </dsp:sp>
    <dsp:sp modelId="{1B5C9A2B-E10A-469B-9717-9610B5B0A5D2}">
      <dsp:nvSpPr>
        <dsp:cNvPr id="0" name=""/>
        <dsp:cNvSpPr/>
      </dsp:nvSpPr>
      <dsp:spPr>
        <a:xfrm>
          <a:off x="2843316" y="26238"/>
          <a:ext cx="568663" cy="9504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CF9065-7DAF-46CA-A803-07692051988E}">
      <dsp:nvSpPr>
        <dsp:cNvPr id="0" name=""/>
        <dsp:cNvSpPr/>
      </dsp:nvSpPr>
      <dsp:spPr>
        <a:xfrm>
          <a:off x="3639445" y="26238"/>
          <a:ext cx="7733821" cy="9504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solidFill>
                <a:schemeClr val="tx1"/>
              </a:solidFill>
            </a:rPr>
            <a:t>B</a:t>
          </a:r>
          <a:r>
            <a:rPr lang="x-none" sz="1400" kern="1200" dirty="0" err="1">
              <a:solidFill>
                <a:schemeClr val="tx1"/>
              </a:solidFill>
            </a:rPr>
            <a:t>usiness</a:t>
          </a:r>
          <a:r>
            <a:rPr lang="x-none" sz="1400" kern="1200" dirty="0">
              <a:solidFill>
                <a:schemeClr val="tx1"/>
              </a:solidFill>
            </a:rPr>
            <a:t> activities are focused on improving</a:t>
          </a:r>
          <a:r>
            <a:rPr lang="it-IT" sz="1400" kern="1200" dirty="0">
              <a:solidFill>
                <a:schemeClr val="tx1"/>
              </a:solidFill>
            </a:rPr>
            <a:t> </a:t>
          </a:r>
          <a:r>
            <a:rPr lang="x-none" sz="1400" kern="1200" dirty="0">
              <a:solidFill>
                <a:schemeClr val="tx1"/>
              </a:solidFill>
            </a:rPr>
            <a:t>production processes and reduction of procurement costs, as well as obtaining a capillary distribution.</a:t>
          </a:r>
        </a:p>
      </dsp:txBody>
      <dsp:txXfrm>
        <a:off x="3639445" y="26238"/>
        <a:ext cx="7733821" cy="950400"/>
      </dsp:txXfrm>
    </dsp:sp>
    <dsp:sp modelId="{74656FD8-D7D7-47C4-8A82-0BF52B58535A}">
      <dsp:nvSpPr>
        <dsp:cNvPr id="0" name=""/>
        <dsp:cNvSpPr/>
      </dsp:nvSpPr>
      <dsp:spPr>
        <a:xfrm>
          <a:off x="0" y="1149438"/>
          <a:ext cx="2843316" cy="95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err="1">
              <a:solidFill>
                <a:schemeClr val="tx1"/>
              </a:solidFill>
            </a:rPr>
            <a:t>Product</a:t>
          </a:r>
          <a:r>
            <a:rPr lang="es-CO" sz="1400" kern="1200" dirty="0">
              <a:solidFill>
                <a:schemeClr val="tx1"/>
              </a:solidFill>
            </a:rPr>
            <a:t> </a:t>
          </a:r>
          <a:r>
            <a:rPr lang="es-CO" sz="1400" kern="1200" dirty="0" err="1">
              <a:solidFill>
                <a:schemeClr val="tx1"/>
              </a:solidFill>
            </a:rPr>
            <a:t>orientation</a:t>
          </a:r>
          <a:endParaRPr lang="x-none" sz="1400" kern="1200" dirty="0">
            <a:solidFill>
              <a:schemeClr val="tx1"/>
            </a:solidFill>
          </a:endParaRPr>
        </a:p>
      </dsp:txBody>
      <dsp:txXfrm>
        <a:off x="0" y="1149438"/>
        <a:ext cx="2843316" cy="950400"/>
      </dsp:txXfrm>
    </dsp:sp>
    <dsp:sp modelId="{394919CC-8AB5-4546-AEB2-083430F10EBC}">
      <dsp:nvSpPr>
        <dsp:cNvPr id="0" name=""/>
        <dsp:cNvSpPr/>
      </dsp:nvSpPr>
      <dsp:spPr>
        <a:xfrm>
          <a:off x="2843316" y="1149438"/>
          <a:ext cx="568663" cy="9504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A83A23-BCF9-4D67-BF0D-A452DC15CBC9}">
      <dsp:nvSpPr>
        <dsp:cNvPr id="0" name=""/>
        <dsp:cNvSpPr/>
      </dsp:nvSpPr>
      <dsp:spPr>
        <a:xfrm>
          <a:off x="3639445" y="1149438"/>
          <a:ext cx="7733821" cy="9504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solidFill>
                <a:schemeClr val="tx1"/>
              </a:solidFill>
            </a:rPr>
            <a:t>S</a:t>
          </a:r>
          <a:r>
            <a:rPr lang="x-none" sz="1400" kern="1200" dirty="0">
              <a:solidFill>
                <a:schemeClr val="tx1"/>
              </a:solidFill>
            </a:rPr>
            <a:t>tarts from the assumption that consumers give their preference to offers of higher quality, better performance and innovative features</a:t>
          </a:r>
          <a:r>
            <a:rPr lang="en-US" sz="1400" kern="1200" dirty="0">
              <a:solidFill>
                <a:schemeClr val="tx1"/>
              </a:solidFill>
            </a:rPr>
            <a:t>.</a:t>
          </a:r>
          <a:endParaRPr lang="x-none" sz="1400" kern="1200" dirty="0">
            <a:solidFill>
              <a:schemeClr val="tx1"/>
            </a:solidFill>
          </a:endParaRPr>
        </a:p>
      </dsp:txBody>
      <dsp:txXfrm>
        <a:off x="3639445" y="1149438"/>
        <a:ext cx="7733821" cy="950400"/>
      </dsp:txXfrm>
    </dsp:sp>
    <dsp:sp modelId="{54C24F6A-ED6E-4A74-9D08-83CF581B6C77}">
      <dsp:nvSpPr>
        <dsp:cNvPr id="0" name=""/>
        <dsp:cNvSpPr/>
      </dsp:nvSpPr>
      <dsp:spPr>
        <a:xfrm>
          <a:off x="0" y="2272638"/>
          <a:ext cx="2843316" cy="95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a:solidFill>
                <a:schemeClr val="tx1"/>
              </a:solidFill>
            </a:rPr>
            <a:t>Sales </a:t>
          </a:r>
          <a:r>
            <a:rPr lang="es-CO" sz="1400" kern="1200" dirty="0" err="1">
              <a:solidFill>
                <a:schemeClr val="tx1"/>
              </a:solidFill>
            </a:rPr>
            <a:t>orientation</a:t>
          </a:r>
          <a:endParaRPr lang="x-none" sz="1400" kern="1200" dirty="0">
            <a:solidFill>
              <a:schemeClr val="tx1"/>
            </a:solidFill>
          </a:endParaRPr>
        </a:p>
      </dsp:txBody>
      <dsp:txXfrm>
        <a:off x="0" y="2272638"/>
        <a:ext cx="2843316" cy="950400"/>
      </dsp:txXfrm>
    </dsp:sp>
    <dsp:sp modelId="{AC7F9049-AD47-4659-84EA-19550DCB2C76}">
      <dsp:nvSpPr>
        <dsp:cNvPr id="0" name=""/>
        <dsp:cNvSpPr/>
      </dsp:nvSpPr>
      <dsp:spPr>
        <a:xfrm>
          <a:off x="2843316" y="2272638"/>
          <a:ext cx="568663" cy="9504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BDAD2A-83AD-426B-A67C-CF339508F7F8}">
      <dsp:nvSpPr>
        <dsp:cNvPr id="0" name=""/>
        <dsp:cNvSpPr/>
      </dsp:nvSpPr>
      <dsp:spPr>
        <a:xfrm>
          <a:off x="3639445" y="2272638"/>
          <a:ext cx="7733821" cy="9504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solidFill>
                <a:schemeClr val="tx1"/>
              </a:solidFill>
            </a:rPr>
            <a:t>A</a:t>
          </a:r>
          <a:r>
            <a:rPr lang="x-none" sz="1400" kern="1200" dirty="0" err="1">
              <a:solidFill>
                <a:schemeClr val="tx1"/>
              </a:solidFill>
            </a:rPr>
            <a:t>rgue</a:t>
          </a:r>
          <a:r>
            <a:rPr lang="en-US" sz="1400" kern="1200" dirty="0">
              <a:solidFill>
                <a:schemeClr val="tx1"/>
              </a:solidFill>
            </a:rPr>
            <a:t>s</a:t>
          </a:r>
          <a:r>
            <a:rPr lang="x-none" sz="1400" kern="1200" dirty="0">
              <a:solidFill>
                <a:schemeClr val="tx1"/>
              </a:solidFill>
            </a:rPr>
            <a:t> that customers generally will not purchase the firm's products in sufficient volumes to meet needs companies and that, therefore, it will be necessary to convince them to buy more.</a:t>
          </a:r>
        </a:p>
      </dsp:txBody>
      <dsp:txXfrm>
        <a:off x="3639445" y="2272638"/>
        <a:ext cx="7733821" cy="950400"/>
      </dsp:txXfrm>
    </dsp:sp>
    <dsp:sp modelId="{B2E0604D-5FC7-4871-8D5F-ADEC799B7262}">
      <dsp:nvSpPr>
        <dsp:cNvPr id="0" name=""/>
        <dsp:cNvSpPr/>
      </dsp:nvSpPr>
      <dsp:spPr>
        <a:xfrm>
          <a:off x="0" y="3395838"/>
          <a:ext cx="2843316" cy="95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a:solidFill>
                <a:schemeClr val="tx1"/>
              </a:solidFill>
            </a:rPr>
            <a:t>Marketing </a:t>
          </a:r>
          <a:r>
            <a:rPr lang="es-CO" sz="1400" kern="1200" dirty="0" err="1">
              <a:solidFill>
                <a:schemeClr val="tx1"/>
              </a:solidFill>
            </a:rPr>
            <a:t>orientation</a:t>
          </a:r>
          <a:endParaRPr lang="x-none" sz="1400" kern="1200" dirty="0">
            <a:solidFill>
              <a:schemeClr val="tx1"/>
            </a:solidFill>
          </a:endParaRPr>
        </a:p>
      </dsp:txBody>
      <dsp:txXfrm>
        <a:off x="0" y="3395838"/>
        <a:ext cx="2843316" cy="950400"/>
      </dsp:txXfrm>
    </dsp:sp>
    <dsp:sp modelId="{806AAFDE-A654-4471-81FC-E5D076EB2346}">
      <dsp:nvSpPr>
        <dsp:cNvPr id="0" name=""/>
        <dsp:cNvSpPr/>
      </dsp:nvSpPr>
      <dsp:spPr>
        <a:xfrm>
          <a:off x="2843316" y="3395838"/>
          <a:ext cx="568663" cy="9504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0DB587-E453-408D-90A1-F3891AABF5CF}">
      <dsp:nvSpPr>
        <dsp:cNvPr id="0" name=""/>
        <dsp:cNvSpPr/>
      </dsp:nvSpPr>
      <dsp:spPr>
        <a:xfrm>
          <a:off x="3639445" y="3395838"/>
          <a:ext cx="7733821" cy="9504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solidFill>
                <a:schemeClr val="tx1"/>
              </a:solidFill>
            </a:rPr>
            <a:t>States</a:t>
          </a:r>
          <a:r>
            <a:rPr lang="x-none" sz="1400" kern="1200" dirty="0">
              <a:solidFill>
                <a:schemeClr val="tx1"/>
              </a:solidFill>
            </a:rPr>
            <a:t> that to reach the</a:t>
          </a:r>
          <a:r>
            <a:rPr lang="it-IT" sz="1400" kern="1200" dirty="0">
              <a:solidFill>
                <a:schemeClr val="tx1"/>
              </a:solidFill>
            </a:rPr>
            <a:t> </a:t>
          </a:r>
          <a:r>
            <a:rPr lang="x-none" sz="1400" kern="1200" dirty="0">
              <a:solidFill>
                <a:schemeClr val="tx1"/>
              </a:solidFill>
            </a:rPr>
            <a:t>objectives of the company, it must be more effective than its competitors in creating</a:t>
          </a:r>
          <a:r>
            <a:rPr lang="it-IT" sz="1400" kern="1200" dirty="0">
              <a:solidFill>
                <a:schemeClr val="tx1"/>
              </a:solidFill>
            </a:rPr>
            <a:t> </a:t>
          </a:r>
          <a:r>
            <a:rPr lang="x-none" sz="1400" kern="1200" dirty="0">
              <a:solidFill>
                <a:schemeClr val="tx1"/>
              </a:solidFill>
            </a:rPr>
            <a:t>value for customers.</a:t>
          </a:r>
        </a:p>
      </dsp:txBody>
      <dsp:txXfrm>
        <a:off x="3639445" y="3395838"/>
        <a:ext cx="7733821" cy="950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D4585-C000-4EB5-85FD-5FF30C114BB9}">
      <dsp:nvSpPr>
        <dsp:cNvPr id="0" name=""/>
        <dsp:cNvSpPr/>
      </dsp:nvSpPr>
      <dsp:spPr>
        <a:xfrm>
          <a:off x="0" y="21738"/>
          <a:ext cx="2843316"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err="1">
              <a:solidFill>
                <a:schemeClr val="tx1"/>
              </a:solidFill>
            </a:rPr>
            <a:t>Customer</a:t>
          </a:r>
          <a:r>
            <a:rPr lang="es-CO" sz="1400" kern="1200" dirty="0">
              <a:solidFill>
                <a:schemeClr val="tx1"/>
              </a:solidFill>
            </a:rPr>
            <a:t> </a:t>
          </a:r>
          <a:r>
            <a:rPr lang="es-CO" sz="1400" kern="1200" dirty="0" err="1">
              <a:solidFill>
                <a:schemeClr val="tx1"/>
              </a:solidFill>
            </a:rPr>
            <a:t>orientation</a:t>
          </a:r>
          <a:endParaRPr lang="x-none" sz="1400" kern="1200" dirty="0">
            <a:solidFill>
              <a:schemeClr val="tx1"/>
            </a:solidFill>
          </a:endParaRPr>
        </a:p>
      </dsp:txBody>
      <dsp:txXfrm>
        <a:off x="0" y="21738"/>
        <a:ext cx="2843316" cy="1287000"/>
      </dsp:txXfrm>
    </dsp:sp>
    <dsp:sp modelId="{71880246-9BE6-4434-929D-18752D151D79}">
      <dsp:nvSpPr>
        <dsp:cNvPr id="0" name=""/>
        <dsp:cNvSpPr/>
      </dsp:nvSpPr>
      <dsp:spPr>
        <a:xfrm>
          <a:off x="2843316" y="21738"/>
          <a:ext cx="568663" cy="12870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8A3502-E8DA-40F5-A842-FBA7AF6850C1}">
      <dsp:nvSpPr>
        <dsp:cNvPr id="0" name=""/>
        <dsp:cNvSpPr/>
      </dsp:nvSpPr>
      <dsp:spPr>
        <a:xfrm>
          <a:off x="3639445" y="21738"/>
          <a:ext cx="7733821" cy="12870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solidFill>
                <a:schemeClr val="tx1"/>
              </a:solidFill>
            </a:rPr>
            <a:t>Rather than the stock market, the proportion of each client's portfolio is targeted, with the goal of capturing a larger share of each customer's spending, ensuring greater </a:t>
          </a:r>
          <a:r>
            <a:rPr lang="en-US" sz="1400" b="0" kern="1200" dirty="0">
              <a:solidFill>
                <a:schemeClr val="tx1"/>
              </a:solidFill>
            </a:rPr>
            <a:t>loyalty </a:t>
          </a:r>
          <a:r>
            <a:rPr lang="en-US" sz="1400" kern="1200" dirty="0">
              <a:solidFill>
                <a:schemeClr val="tx1"/>
              </a:solidFill>
            </a:rPr>
            <a:t>and focusing on the long-term value of the customer</a:t>
          </a:r>
          <a:r>
            <a:rPr lang="en-US" sz="1400" b="0" kern="1200" dirty="0">
              <a:solidFill>
                <a:schemeClr val="tx1"/>
              </a:solidFill>
            </a:rPr>
            <a:t> relationship.</a:t>
          </a:r>
          <a:endParaRPr lang="x-none" sz="1400" b="0" kern="1200" dirty="0">
            <a:solidFill>
              <a:schemeClr val="tx1"/>
            </a:solidFill>
          </a:endParaRPr>
        </a:p>
      </dsp:txBody>
      <dsp:txXfrm>
        <a:off x="3639445" y="21738"/>
        <a:ext cx="7733821" cy="1287000"/>
      </dsp:txXfrm>
    </dsp:sp>
    <dsp:sp modelId="{D91F7522-7C55-43AB-8346-D0580EE28380}">
      <dsp:nvSpPr>
        <dsp:cNvPr id="0" name=""/>
        <dsp:cNvSpPr/>
      </dsp:nvSpPr>
      <dsp:spPr>
        <a:xfrm>
          <a:off x="0" y="1542738"/>
          <a:ext cx="2843316"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a:solidFill>
                <a:schemeClr val="tx1"/>
              </a:solidFill>
            </a:rPr>
            <a:t>Social marketing </a:t>
          </a:r>
          <a:r>
            <a:rPr lang="es-CO" sz="1400" kern="1200" dirty="0" err="1">
              <a:solidFill>
                <a:schemeClr val="tx1"/>
              </a:solidFill>
            </a:rPr>
            <a:t>orientation</a:t>
          </a:r>
          <a:endParaRPr lang="x-none" sz="1400" kern="1200" dirty="0">
            <a:solidFill>
              <a:schemeClr val="tx1"/>
            </a:solidFill>
          </a:endParaRPr>
        </a:p>
      </dsp:txBody>
      <dsp:txXfrm>
        <a:off x="0" y="1542738"/>
        <a:ext cx="2843316" cy="1287000"/>
      </dsp:txXfrm>
    </dsp:sp>
    <dsp:sp modelId="{2ADF6BE9-F621-44FF-9EC3-D8630C4FC91F}">
      <dsp:nvSpPr>
        <dsp:cNvPr id="0" name=""/>
        <dsp:cNvSpPr/>
      </dsp:nvSpPr>
      <dsp:spPr>
        <a:xfrm>
          <a:off x="2843316" y="1542738"/>
          <a:ext cx="568663" cy="12870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5629B9-F447-49B2-926C-88946C1869D5}">
      <dsp:nvSpPr>
        <dsp:cNvPr id="0" name=""/>
        <dsp:cNvSpPr/>
      </dsp:nvSpPr>
      <dsp:spPr>
        <a:xfrm>
          <a:off x="3639445" y="1542738"/>
          <a:ext cx="7733821" cy="12870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b="0" kern="1200" dirty="0">
              <a:solidFill>
                <a:schemeClr val="tx1"/>
              </a:solidFill>
            </a:rPr>
            <a:t>The goal of the business is to discover customer demands and market interests, as well as to get customer satisfaction more efficiently and effectively than competitors, while also preserving or improving the consumer's and society's well-being.</a:t>
          </a:r>
          <a:endParaRPr lang="x-none" sz="1400" kern="1200" dirty="0">
            <a:solidFill>
              <a:schemeClr val="tx1"/>
            </a:solidFill>
          </a:endParaRPr>
        </a:p>
      </dsp:txBody>
      <dsp:txXfrm>
        <a:off x="3639445" y="1542738"/>
        <a:ext cx="7733821" cy="1287000"/>
      </dsp:txXfrm>
    </dsp:sp>
    <dsp:sp modelId="{B7E724F0-F420-49A3-AD60-36B8BDF18C1C}">
      <dsp:nvSpPr>
        <dsp:cNvPr id="0" name=""/>
        <dsp:cNvSpPr/>
      </dsp:nvSpPr>
      <dsp:spPr>
        <a:xfrm>
          <a:off x="0" y="3063738"/>
          <a:ext cx="2843316"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s-CO" sz="1400" kern="1200" dirty="0" err="1">
              <a:solidFill>
                <a:schemeClr val="tx1"/>
              </a:solidFill>
            </a:rPr>
            <a:t>Relational</a:t>
          </a:r>
          <a:r>
            <a:rPr lang="es-CO" sz="1400" kern="1200" dirty="0">
              <a:solidFill>
                <a:schemeClr val="tx1"/>
              </a:solidFill>
            </a:rPr>
            <a:t> marketing </a:t>
          </a:r>
          <a:endParaRPr lang="x-none" sz="1400" kern="1200" dirty="0">
            <a:solidFill>
              <a:schemeClr val="tx1"/>
            </a:solidFill>
          </a:endParaRPr>
        </a:p>
      </dsp:txBody>
      <dsp:txXfrm>
        <a:off x="0" y="3063738"/>
        <a:ext cx="2843316" cy="1287000"/>
      </dsp:txXfrm>
    </dsp:sp>
    <dsp:sp modelId="{7C63466E-F032-4F3C-BA1F-3E3580A77FA1}">
      <dsp:nvSpPr>
        <dsp:cNvPr id="0" name=""/>
        <dsp:cNvSpPr/>
      </dsp:nvSpPr>
      <dsp:spPr>
        <a:xfrm>
          <a:off x="2843316" y="3063738"/>
          <a:ext cx="568663" cy="1287000"/>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E89C7-7A91-4057-94D9-B577E0EC7DC2}">
      <dsp:nvSpPr>
        <dsp:cNvPr id="0" name=""/>
        <dsp:cNvSpPr/>
      </dsp:nvSpPr>
      <dsp:spPr>
        <a:xfrm>
          <a:off x="3639445" y="3063738"/>
          <a:ext cx="7733821" cy="1287000"/>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108000" bIns="5334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a:solidFill>
                <a:schemeClr val="tx1"/>
              </a:solidFill>
            </a:rPr>
            <a:t>Marketers will take responsibility for their ability to build and sustain long-term connections with their customers. In fact, relational marketing has had the most success in the business-to-business sector.</a:t>
          </a:r>
          <a:endParaRPr lang="x-none" sz="1400" kern="1200" dirty="0">
            <a:solidFill>
              <a:schemeClr val="tx1"/>
            </a:solidFill>
          </a:endParaRPr>
        </a:p>
      </dsp:txBody>
      <dsp:txXfrm>
        <a:off x="3639445" y="3063738"/>
        <a:ext cx="7733821" cy="1287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B6832-BDC0-4993-B237-E8BD08805820}">
      <dsp:nvSpPr>
        <dsp:cNvPr id="0" name=""/>
        <dsp:cNvSpPr/>
      </dsp:nvSpPr>
      <dsp:spPr>
        <a:xfrm>
          <a:off x="-4267912" y="-654783"/>
          <a:ext cx="5085049" cy="5085049"/>
        </a:xfrm>
        <a:prstGeom prst="blockArc">
          <a:avLst>
            <a:gd name="adj1" fmla="val 18900000"/>
            <a:gd name="adj2" fmla="val 2700000"/>
            <a:gd name="adj3" fmla="val 425"/>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715B35-433E-4F55-A103-AC1E138464F0}">
      <dsp:nvSpPr>
        <dsp:cNvPr id="0" name=""/>
        <dsp:cNvSpPr/>
      </dsp:nvSpPr>
      <dsp:spPr>
        <a:xfrm>
          <a:off x="357877" y="235892"/>
          <a:ext cx="8987495" cy="472086"/>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719" tIns="45720" rIns="45720" bIns="45720" numCol="1" spcCol="1270" anchor="ctr" anchorCtr="0">
          <a:noAutofit/>
        </a:bodyPr>
        <a:lstStyle/>
        <a:p>
          <a:pPr marL="0" lvl="0" indent="0" algn="l" defTabSz="800100">
            <a:lnSpc>
              <a:spcPct val="90000"/>
            </a:lnSpc>
            <a:spcBef>
              <a:spcPct val="0"/>
            </a:spcBef>
            <a:spcAft>
              <a:spcPct val="35000"/>
            </a:spcAft>
            <a:buNone/>
          </a:pPr>
          <a:r>
            <a:rPr lang="x-none" sz="1800" i="1" kern="1200" dirty="0">
              <a:solidFill>
                <a:schemeClr val="tx1"/>
              </a:solidFill>
            </a:rPr>
            <a:t>As a mediating force in the exchange process</a:t>
          </a:r>
          <a:r>
            <a:rPr lang="x-none" sz="1800" kern="1200" dirty="0">
              <a:solidFill>
                <a:schemeClr val="tx1"/>
              </a:solidFill>
            </a:rPr>
            <a:t>.</a:t>
          </a:r>
        </a:p>
      </dsp:txBody>
      <dsp:txXfrm>
        <a:off x="357877" y="235892"/>
        <a:ext cx="8987495" cy="472086"/>
      </dsp:txXfrm>
    </dsp:sp>
    <dsp:sp modelId="{F9EE085D-B4DC-46BC-ACC9-CEAE0CD02F21}">
      <dsp:nvSpPr>
        <dsp:cNvPr id="0" name=""/>
        <dsp:cNvSpPr/>
      </dsp:nvSpPr>
      <dsp:spPr>
        <a:xfrm>
          <a:off x="62823" y="176881"/>
          <a:ext cx="590107" cy="590107"/>
        </a:xfrm>
        <a:prstGeom prst="ellipse">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9BD8B1-7F3B-4A8F-82D1-93A082B775B0}">
      <dsp:nvSpPr>
        <dsp:cNvPr id="0" name=""/>
        <dsp:cNvSpPr/>
      </dsp:nvSpPr>
      <dsp:spPr>
        <a:xfrm>
          <a:off x="696160" y="943795"/>
          <a:ext cx="8649212" cy="472086"/>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719" tIns="45720" rIns="45720" bIns="45720" numCol="1" spcCol="1270" anchor="ctr" anchorCtr="0">
          <a:noAutofit/>
        </a:bodyPr>
        <a:lstStyle/>
        <a:p>
          <a:pPr marL="0" lvl="0" indent="0" algn="l" defTabSz="800100">
            <a:lnSpc>
              <a:spcPct val="90000"/>
            </a:lnSpc>
            <a:spcBef>
              <a:spcPct val="0"/>
            </a:spcBef>
            <a:spcAft>
              <a:spcPct val="35000"/>
            </a:spcAft>
            <a:buNone/>
          </a:pPr>
          <a:r>
            <a:rPr lang="x-none" sz="1800" i="1" kern="1200" dirty="0">
              <a:solidFill>
                <a:schemeClr val="tx1"/>
              </a:solidFill>
            </a:rPr>
            <a:t>As the driving philosophy of the company</a:t>
          </a:r>
          <a:r>
            <a:rPr lang="en-US" sz="1800" i="1" kern="1200" dirty="0">
              <a:solidFill>
                <a:schemeClr val="tx1"/>
              </a:solidFill>
            </a:rPr>
            <a:t>.</a:t>
          </a:r>
          <a:r>
            <a:rPr lang="x-none" sz="1800" kern="1200" dirty="0">
              <a:solidFill>
                <a:schemeClr val="tx1"/>
              </a:solidFill>
            </a:rPr>
            <a:t> </a:t>
          </a:r>
        </a:p>
      </dsp:txBody>
      <dsp:txXfrm>
        <a:off x="696160" y="943795"/>
        <a:ext cx="8649212" cy="472086"/>
      </dsp:txXfrm>
    </dsp:sp>
    <dsp:sp modelId="{278D7892-F8E5-469E-B095-5092A6001181}">
      <dsp:nvSpPr>
        <dsp:cNvPr id="0" name=""/>
        <dsp:cNvSpPr/>
      </dsp:nvSpPr>
      <dsp:spPr>
        <a:xfrm>
          <a:off x="401106" y="884784"/>
          <a:ext cx="590107" cy="590107"/>
        </a:xfrm>
        <a:prstGeom prst="ellipse">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72D20F-ECCE-464B-A1B5-C236BB387FEA}">
      <dsp:nvSpPr>
        <dsp:cNvPr id="0" name=""/>
        <dsp:cNvSpPr/>
      </dsp:nvSpPr>
      <dsp:spPr>
        <a:xfrm>
          <a:off x="799986" y="1651698"/>
          <a:ext cx="8545386" cy="472086"/>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719" tIns="45720" rIns="45720" bIns="45720" numCol="1" spcCol="1270" anchor="ctr" anchorCtr="0">
          <a:noAutofit/>
        </a:bodyPr>
        <a:lstStyle/>
        <a:p>
          <a:pPr marL="0" lvl="0" indent="0" algn="l" defTabSz="800100">
            <a:lnSpc>
              <a:spcPct val="90000"/>
            </a:lnSpc>
            <a:spcBef>
              <a:spcPct val="0"/>
            </a:spcBef>
            <a:spcAft>
              <a:spcPct val="35000"/>
            </a:spcAft>
            <a:buNone/>
          </a:pPr>
          <a:r>
            <a:rPr lang="x-none" sz="1800" i="1" kern="1200" dirty="0">
              <a:solidFill>
                <a:schemeClr val="tx1"/>
              </a:solidFill>
            </a:rPr>
            <a:t>As a managerial function</a:t>
          </a:r>
          <a:r>
            <a:rPr lang="en-US" sz="1800" i="1" kern="1200" dirty="0">
              <a:solidFill>
                <a:schemeClr val="tx1"/>
              </a:solidFill>
            </a:rPr>
            <a:t>.</a:t>
          </a:r>
          <a:r>
            <a:rPr lang="x-none" sz="1800" kern="1200" dirty="0">
              <a:solidFill>
                <a:schemeClr val="tx1"/>
              </a:solidFill>
            </a:rPr>
            <a:t> </a:t>
          </a:r>
        </a:p>
      </dsp:txBody>
      <dsp:txXfrm>
        <a:off x="799986" y="1651698"/>
        <a:ext cx="8545386" cy="472086"/>
      </dsp:txXfrm>
    </dsp:sp>
    <dsp:sp modelId="{A1CC2030-9813-4DD6-91A3-64D9FAABA218}">
      <dsp:nvSpPr>
        <dsp:cNvPr id="0" name=""/>
        <dsp:cNvSpPr/>
      </dsp:nvSpPr>
      <dsp:spPr>
        <a:xfrm>
          <a:off x="504932" y="1592687"/>
          <a:ext cx="590107" cy="590107"/>
        </a:xfrm>
        <a:prstGeom prst="ellipse">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B40CD5-3BFA-4242-9811-C8B34D4B6B25}">
      <dsp:nvSpPr>
        <dsp:cNvPr id="0" name=""/>
        <dsp:cNvSpPr/>
      </dsp:nvSpPr>
      <dsp:spPr>
        <a:xfrm>
          <a:off x="696160" y="2359601"/>
          <a:ext cx="8649212" cy="472086"/>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719" tIns="45720" rIns="45720" bIns="45720" numCol="1" spcCol="1270" anchor="ctr" anchorCtr="0">
          <a:noAutofit/>
        </a:bodyPr>
        <a:lstStyle/>
        <a:p>
          <a:pPr marL="0" lvl="0" indent="0" algn="l" defTabSz="800100">
            <a:lnSpc>
              <a:spcPct val="90000"/>
            </a:lnSpc>
            <a:spcBef>
              <a:spcPct val="0"/>
            </a:spcBef>
            <a:spcAft>
              <a:spcPct val="35000"/>
            </a:spcAft>
            <a:buNone/>
          </a:pPr>
          <a:r>
            <a:rPr lang="x-none" sz="1800" i="1" kern="1200" dirty="0">
              <a:solidFill>
                <a:schemeClr val="tx1"/>
              </a:solidFill>
            </a:rPr>
            <a:t>As a dynamic activity, which requires analysis, planning and action</a:t>
          </a:r>
          <a:r>
            <a:rPr lang="it-IT" sz="1800" i="1" kern="1200" dirty="0">
              <a:solidFill>
                <a:schemeClr val="tx1"/>
              </a:solidFill>
            </a:rPr>
            <a:t>.</a:t>
          </a:r>
          <a:r>
            <a:rPr lang="x-none" sz="1800" kern="1200" dirty="0">
              <a:solidFill>
                <a:schemeClr val="tx1"/>
              </a:solidFill>
            </a:rPr>
            <a:t> </a:t>
          </a:r>
        </a:p>
      </dsp:txBody>
      <dsp:txXfrm>
        <a:off x="696160" y="2359601"/>
        <a:ext cx="8649212" cy="472086"/>
      </dsp:txXfrm>
    </dsp:sp>
    <dsp:sp modelId="{73D9C878-020A-46A0-A4FA-A3315CBD9576}">
      <dsp:nvSpPr>
        <dsp:cNvPr id="0" name=""/>
        <dsp:cNvSpPr/>
      </dsp:nvSpPr>
      <dsp:spPr>
        <a:xfrm>
          <a:off x="401106" y="2300590"/>
          <a:ext cx="590107" cy="590107"/>
        </a:xfrm>
        <a:prstGeom prst="ellipse">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8F48E0-A75E-4D8D-A7B1-8A28FD94844C}">
      <dsp:nvSpPr>
        <dsp:cNvPr id="0" name=""/>
        <dsp:cNvSpPr/>
      </dsp:nvSpPr>
      <dsp:spPr>
        <a:xfrm>
          <a:off x="357877" y="3067504"/>
          <a:ext cx="8987495" cy="472086"/>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719" tIns="45720" rIns="45720" bIns="45720" numCol="1" spcCol="1270" anchor="ctr" anchorCtr="0">
          <a:noAutofit/>
        </a:bodyPr>
        <a:lstStyle/>
        <a:p>
          <a:pPr marL="0" lvl="0" indent="0" algn="l" defTabSz="800100">
            <a:lnSpc>
              <a:spcPct val="90000"/>
            </a:lnSpc>
            <a:spcBef>
              <a:spcPct val="0"/>
            </a:spcBef>
            <a:spcAft>
              <a:spcPct val="35000"/>
            </a:spcAft>
            <a:buNone/>
          </a:pPr>
          <a:r>
            <a:rPr lang="x-none" sz="1800" i="1" kern="1200" dirty="0">
              <a:solidFill>
                <a:schemeClr val="tx1"/>
              </a:solidFill>
            </a:rPr>
            <a:t>As a catalyst for change</a:t>
          </a:r>
          <a:r>
            <a:rPr lang="en-US" sz="1800" i="1" kern="1200" dirty="0">
              <a:solidFill>
                <a:schemeClr val="tx1"/>
              </a:solidFill>
            </a:rPr>
            <a:t>.</a:t>
          </a:r>
          <a:r>
            <a:rPr lang="x-none" sz="1800" kern="1200" dirty="0">
              <a:solidFill>
                <a:schemeClr val="tx1"/>
              </a:solidFill>
            </a:rPr>
            <a:t> </a:t>
          </a:r>
        </a:p>
      </dsp:txBody>
      <dsp:txXfrm>
        <a:off x="357877" y="3067504"/>
        <a:ext cx="8987495" cy="472086"/>
      </dsp:txXfrm>
    </dsp:sp>
    <dsp:sp modelId="{90B07DEA-A970-49DA-8CC8-FB376ED71D22}">
      <dsp:nvSpPr>
        <dsp:cNvPr id="0" name=""/>
        <dsp:cNvSpPr/>
      </dsp:nvSpPr>
      <dsp:spPr>
        <a:xfrm>
          <a:off x="62823" y="3008493"/>
          <a:ext cx="590107" cy="590107"/>
        </a:xfrm>
        <a:prstGeom prst="ellipse">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20E9E-3517-4A16-8C69-BAE3FFD89661}">
      <dsp:nvSpPr>
        <dsp:cNvPr id="0" name=""/>
        <dsp:cNvSpPr/>
      </dsp:nvSpPr>
      <dsp:spPr>
        <a:xfrm>
          <a:off x="4201"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986438" y="1296011"/>
        <a:ext cx="2486708" cy="505428"/>
      </dsp:txXfrm>
    </dsp:sp>
    <dsp:sp modelId="{927EDDDF-04E8-4756-82D7-D7FFF786AA3A}">
      <dsp:nvSpPr>
        <dsp:cNvPr id="0" name=""/>
        <dsp:cNvSpPr/>
      </dsp:nvSpPr>
      <dsp:spPr>
        <a:xfrm>
          <a:off x="509629"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en-GB" sz="2100" b="1" kern="1200" dirty="0">
              <a:solidFill>
                <a:schemeClr val="tx2">
                  <a:lumMod val="10000"/>
                </a:schemeClr>
              </a:solidFill>
            </a:rPr>
            <a:t>1. Auditing</a:t>
          </a:r>
          <a:r>
            <a:rPr lang="en-GB" sz="2100" kern="1200" dirty="0">
              <a:solidFill>
                <a:schemeClr val="tx2">
                  <a:lumMod val="10000"/>
                </a:schemeClr>
              </a:solidFill>
            </a:rPr>
            <a:t>: analysis of the identity of the company and of the stakeholders to identify the cultural heritage factors on which to leverage</a:t>
          </a:r>
          <a:endParaRPr lang="it-IT" sz="2100" kern="1200" dirty="0">
            <a:solidFill>
              <a:schemeClr val="tx2">
                <a:lumMod val="10000"/>
              </a:schemeClr>
            </a:solidFill>
          </a:endParaRPr>
        </a:p>
      </dsp:txBody>
      <dsp:txXfrm>
        <a:off x="509629" y="305371"/>
        <a:ext cx="1882721" cy="3032571"/>
      </dsp:txXfrm>
    </dsp:sp>
    <dsp:sp modelId="{70F050DC-51B8-473E-B146-ED2C4820C635}">
      <dsp:nvSpPr>
        <dsp:cNvPr id="0" name=""/>
        <dsp:cNvSpPr/>
      </dsp:nvSpPr>
      <dsp:spPr>
        <a:xfrm>
          <a:off x="2619793"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1629154" y="1296011"/>
        <a:ext cx="2486708" cy="505428"/>
      </dsp:txXfrm>
    </dsp:sp>
    <dsp:sp modelId="{82258BC9-45D2-4434-9D2C-FF82482495A9}">
      <dsp:nvSpPr>
        <dsp:cNvPr id="0" name=""/>
        <dsp:cNvSpPr/>
      </dsp:nvSpPr>
      <dsp:spPr>
        <a:xfrm rot="5400000">
          <a:off x="2409459" y="2717159"/>
          <a:ext cx="445941" cy="379071"/>
        </a:xfrm>
        <a:prstGeom prst="flowChartExtra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sp>
    <dsp:sp modelId="{D2E65717-2986-482C-B21E-5BE582577B54}">
      <dsp:nvSpPr>
        <dsp:cNvPr id="0" name=""/>
        <dsp:cNvSpPr/>
      </dsp:nvSpPr>
      <dsp:spPr>
        <a:xfrm>
          <a:off x="3125222"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en-GB" sz="2100" b="1" kern="1200" dirty="0">
              <a:solidFill>
                <a:schemeClr val="tx2">
                  <a:lumMod val="10000"/>
                </a:schemeClr>
              </a:solidFill>
            </a:rPr>
            <a:t>2. Visioning:</a:t>
          </a:r>
          <a:r>
            <a:rPr lang="en-GB" sz="2100" kern="1200" dirty="0">
              <a:solidFill>
                <a:schemeClr val="tx2">
                  <a:lumMod val="10000"/>
                </a:schemeClr>
              </a:solidFill>
            </a:rPr>
            <a:t> definition of the vision, specific targets and narratives</a:t>
          </a:r>
          <a:endParaRPr lang="it-IT" sz="2100" kern="1200" dirty="0">
            <a:solidFill>
              <a:schemeClr val="tx2">
                <a:lumMod val="10000"/>
              </a:schemeClr>
            </a:solidFill>
          </a:endParaRPr>
        </a:p>
      </dsp:txBody>
      <dsp:txXfrm>
        <a:off x="3125222" y="305371"/>
        <a:ext cx="1882721" cy="3032571"/>
      </dsp:txXfrm>
    </dsp:sp>
    <dsp:sp modelId="{239CCA8E-7354-49DA-B263-4CBD52F6DE00}">
      <dsp:nvSpPr>
        <dsp:cNvPr id="0" name=""/>
        <dsp:cNvSpPr/>
      </dsp:nvSpPr>
      <dsp:spPr>
        <a:xfrm>
          <a:off x="5235386"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4244746" y="1296011"/>
        <a:ext cx="2486708" cy="505428"/>
      </dsp:txXfrm>
    </dsp:sp>
    <dsp:sp modelId="{A3B4B65E-9D1D-4ED7-9BA0-5FAE4C21539B}">
      <dsp:nvSpPr>
        <dsp:cNvPr id="0" name=""/>
        <dsp:cNvSpPr/>
      </dsp:nvSpPr>
      <dsp:spPr>
        <a:xfrm rot="5400000">
          <a:off x="5025051" y="2717159"/>
          <a:ext cx="445941" cy="379071"/>
        </a:xfrm>
        <a:prstGeom prst="flowChartExtra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sp>
    <dsp:sp modelId="{6C995897-87EA-41E6-AD68-AE710F5988C7}">
      <dsp:nvSpPr>
        <dsp:cNvPr id="0" name=""/>
        <dsp:cNvSpPr/>
      </dsp:nvSpPr>
      <dsp:spPr>
        <a:xfrm>
          <a:off x="5740815"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en-GB" sz="2100" b="1" kern="1200" dirty="0">
              <a:solidFill>
                <a:schemeClr val="tx2">
                  <a:lumMod val="10000"/>
                </a:schemeClr>
              </a:solidFill>
            </a:rPr>
            <a:t>3. Managing</a:t>
          </a:r>
          <a:r>
            <a:rPr lang="en-GB" sz="2100" kern="1200" dirty="0">
              <a:solidFill>
                <a:schemeClr val="tx2">
                  <a:lumMod val="10000"/>
                </a:schemeClr>
              </a:solidFill>
            </a:rPr>
            <a:t>: </a:t>
          </a:r>
          <a:r>
            <a:rPr lang="en-GB" sz="2100" kern="1200" dirty="0">
              <a:solidFill>
                <a:schemeClr val="tx2">
                  <a:lumMod val="10000"/>
                </a:schemeClr>
              </a:solidFill>
              <a:latin typeface="+mj-lt"/>
              <a:ea typeface="Calibri"/>
            </a:rPr>
            <a:t>definition of the managerial</a:t>
          </a:r>
          <a:r>
            <a:rPr lang="en-GB" sz="2100" kern="1200" dirty="0">
              <a:solidFill>
                <a:schemeClr val="tx2">
                  <a:lumMod val="10000"/>
                </a:schemeClr>
              </a:solidFill>
              <a:ea typeface="Calibri"/>
            </a:rPr>
            <a:t>, organisational and financial aspects</a:t>
          </a:r>
          <a:endParaRPr lang="it-IT" sz="2100" kern="1200" dirty="0">
            <a:solidFill>
              <a:schemeClr val="tx2">
                <a:lumMod val="10000"/>
              </a:schemeClr>
            </a:solidFill>
          </a:endParaRPr>
        </a:p>
      </dsp:txBody>
      <dsp:txXfrm>
        <a:off x="5740815" y="305371"/>
        <a:ext cx="1882721" cy="3032571"/>
      </dsp:txXfrm>
    </dsp:sp>
    <dsp:sp modelId="{7F2061B8-951D-4805-9D6B-E154ACE1F4BF}">
      <dsp:nvSpPr>
        <dsp:cNvPr id="0" name=""/>
        <dsp:cNvSpPr/>
      </dsp:nvSpPr>
      <dsp:spPr>
        <a:xfrm>
          <a:off x="7850979" y="305371"/>
          <a:ext cx="2527142" cy="3032571"/>
        </a:xfrm>
        <a:prstGeom prst="roundRect">
          <a:avLst>
            <a:gd name="adj" fmla="val 5000"/>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2870" rIns="133350" bIns="0" numCol="1" spcCol="1270" anchor="t" anchorCtr="0">
          <a:noAutofit/>
        </a:bodyPr>
        <a:lstStyle/>
        <a:p>
          <a:pPr marL="0" lvl="0" indent="0" algn="r" defTabSz="1333500">
            <a:lnSpc>
              <a:spcPct val="90000"/>
            </a:lnSpc>
            <a:spcBef>
              <a:spcPct val="0"/>
            </a:spcBef>
            <a:spcAft>
              <a:spcPct val="35000"/>
            </a:spcAft>
            <a:buNone/>
          </a:pPr>
          <a:endParaRPr lang="it-IT" sz="3000" kern="1200" dirty="0"/>
        </a:p>
      </dsp:txBody>
      <dsp:txXfrm rot="16200000">
        <a:off x="6860339" y="1296011"/>
        <a:ext cx="2486708" cy="505428"/>
      </dsp:txXfrm>
    </dsp:sp>
    <dsp:sp modelId="{F8EAED62-4059-4A35-967C-70687621098F}">
      <dsp:nvSpPr>
        <dsp:cNvPr id="0" name=""/>
        <dsp:cNvSpPr/>
      </dsp:nvSpPr>
      <dsp:spPr>
        <a:xfrm rot="5400000">
          <a:off x="7640644" y="2717159"/>
          <a:ext cx="445941" cy="379071"/>
        </a:xfrm>
        <a:prstGeom prst="flowChartExtra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sp>
    <dsp:sp modelId="{D9D69B3B-3AD9-4464-A6CA-565138DC4AF7}">
      <dsp:nvSpPr>
        <dsp:cNvPr id="0" name=""/>
        <dsp:cNvSpPr/>
      </dsp:nvSpPr>
      <dsp:spPr>
        <a:xfrm>
          <a:off x="8356407" y="305371"/>
          <a:ext cx="1882721" cy="3032571"/>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None/>
          </a:pPr>
          <a:r>
            <a:rPr lang="en-GB" sz="2100" b="1" kern="1200" dirty="0">
              <a:solidFill>
                <a:schemeClr val="tx2">
                  <a:lumMod val="10000"/>
                </a:schemeClr>
              </a:solidFill>
            </a:rPr>
            <a:t>4. Controlling</a:t>
          </a:r>
          <a:r>
            <a:rPr lang="en-GB" sz="2100" kern="1200" dirty="0">
              <a:solidFill>
                <a:schemeClr val="tx2">
                  <a:lumMod val="10000"/>
                </a:schemeClr>
              </a:solidFill>
            </a:rPr>
            <a:t>: monitoring of results in relation to the goals</a:t>
          </a:r>
          <a:endParaRPr lang="it-IT" sz="2100" kern="1200" dirty="0">
            <a:solidFill>
              <a:schemeClr val="tx2">
                <a:lumMod val="10000"/>
              </a:schemeClr>
            </a:solidFill>
          </a:endParaRPr>
        </a:p>
      </dsp:txBody>
      <dsp:txXfrm>
        <a:off x="8356407" y="305371"/>
        <a:ext cx="1882721" cy="30325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81970-A7F7-432D-88F5-E43833A74050}">
      <dsp:nvSpPr>
        <dsp:cNvPr id="0" name=""/>
        <dsp:cNvSpPr/>
      </dsp:nvSpPr>
      <dsp:spPr>
        <a:xfrm rot="16200000">
          <a:off x="1691488" y="-1691488"/>
          <a:ext cx="1741490" cy="5124466"/>
        </a:xfrm>
        <a:prstGeom prst="round1Rect">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NARRATING THROUGH WORDS, IMAGES, SOUNDS</a:t>
          </a:r>
        </a:p>
      </dsp:txBody>
      <dsp:txXfrm rot="5400000">
        <a:off x="0" y="0"/>
        <a:ext cx="5124466" cy="1306117"/>
      </dsp:txXfrm>
    </dsp:sp>
    <dsp:sp modelId="{D8695A0E-8146-48F5-AA39-699C0AA90A86}">
      <dsp:nvSpPr>
        <dsp:cNvPr id="0" name=""/>
        <dsp:cNvSpPr/>
      </dsp:nvSpPr>
      <dsp:spPr>
        <a:xfrm>
          <a:off x="5124466" y="0"/>
          <a:ext cx="5124466" cy="1741490"/>
        </a:xfrm>
        <a:prstGeom prst="round1Rect">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NARRATING THROUGH PRODUCTS AND BRAND</a:t>
          </a:r>
        </a:p>
      </dsp:txBody>
      <dsp:txXfrm>
        <a:off x="5124466" y="0"/>
        <a:ext cx="5124466" cy="1306117"/>
      </dsp:txXfrm>
    </dsp:sp>
    <dsp:sp modelId="{81C3A01A-0D97-4445-8B87-99D375E9B464}">
      <dsp:nvSpPr>
        <dsp:cNvPr id="0" name=""/>
        <dsp:cNvSpPr/>
      </dsp:nvSpPr>
      <dsp:spPr>
        <a:xfrm rot="10800000">
          <a:off x="0" y="1741490"/>
          <a:ext cx="5124466" cy="1741490"/>
        </a:xfrm>
        <a:prstGeom prst="round1Rect">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NARRATING THROUGH PLACES</a:t>
          </a:r>
        </a:p>
      </dsp:txBody>
      <dsp:txXfrm rot="10800000">
        <a:off x="0" y="2176863"/>
        <a:ext cx="5124466" cy="1306117"/>
      </dsp:txXfrm>
    </dsp:sp>
    <dsp:sp modelId="{0537178C-0561-48C5-8C6B-E832CCE6EFAF}">
      <dsp:nvSpPr>
        <dsp:cNvPr id="0" name=""/>
        <dsp:cNvSpPr/>
      </dsp:nvSpPr>
      <dsp:spPr>
        <a:xfrm rot="5400000">
          <a:off x="6815954" y="45735"/>
          <a:ext cx="1741490" cy="5124466"/>
        </a:xfrm>
        <a:prstGeom prst="round1Rect">
          <a:avLst/>
        </a:prstGeom>
        <a:solidFill>
          <a:schemeClr val="tx2">
            <a:lumMod val="50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it-IT" sz="2300" kern="1200" dirty="0"/>
            <a:t>NARRATING THROUGH CELEBRATIONS AND RELATIONSHIP</a:t>
          </a:r>
        </a:p>
      </dsp:txBody>
      <dsp:txXfrm rot="-5400000">
        <a:off x="5124466" y="2172596"/>
        <a:ext cx="5124466" cy="1306117"/>
      </dsp:txXfrm>
    </dsp:sp>
    <dsp:sp modelId="{386F6FA5-E3B5-47EE-8E73-BB92E1D6466B}">
      <dsp:nvSpPr>
        <dsp:cNvPr id="0" name=""/>
        <dsp:cNvSpPr/>
      </dsp:nvSpPr>
      <dsp:spPr>
        <a:xfrm>
          <a:off x="3587126" y="1306117"/>
          <a:ext cx="3074679" cy="870745"/>
        </a:xfrm>
        <a:prstGeom prst="roundRect">
          <a:avLst/>
        </a:prstGeom>
        <a:solidFill>
          <a:schemeClr val="tx2">
            <a:lumMod val="25000"/>
          </a:schemeClr>
        </a:solidFill>
        <a:ln w="34925" cap="flat" cmpd="sng" algn="in">
          <a:solidFill>
            <a:schemeClr val="tx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t-IT" sz="2300" kern="1200" dirty="0"/>
            <a:t>HERITAGE MARKETING </a:t>
          </a:r>
          <a:r>
            <a:rPr lang="it-IT" sz="2300" kern="1200" dirty="0" err="1"/>
            <a:t>MIX</a:t>
          </a:r>
          <a:endParaRPr lang="it-IT" sz="2300" kern="1200" dirty="0"/>
        </a:p>
      </dsp:txBody>
      <dsp:txXfrm>
        <a:off x="3629632" y="1348623"/>
        <a:ext cx="2989667" cy="78573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FCA87-8CE8-4BA2-9C2D-26618213A815}" type="datetimeFigureOut">
              <a:rPr lang="x-none" smtClean="0"/>
              <a:pPr/>
              <a:t>31/01/2022</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71D3-A8D8-4548-9669-468E1B5891A6}" type="slidenum">
              <a:rPr lang="x-none" smtClean="0"/>
              <a:pPr/>
              <a:t>‹#›</a:t>
            </a:fld>
            <a:endParaRPr lang="x-none"/>
          </a:p>
        </p:txBody>
      </p:sp>
    </p:spTree>
    <p:extLst>
      <p:ext uri="{BB962C8B-B14F-4D97-AF65-F5344CB8AC3E}">
        <p14:creationId xmlns:p14="http://schemas.microsoft.com/office/powerpoint/2010/main" val="3116231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androuet</a:t>
            </a:r>
            <a:endParaRPr lang="en-BE" dirty="0"/>
          </a:p>
        </p:txBody>
      </p:sp>
      <p:sp>
        <p:nvSpPr>
          <p:cNvPr id="4" name="Slide Number Placeholder 3"/>
          <p:cNvSpPr>
            <a:spLocks noGrp="1"/>
          </p:cNvSpPr>
          <p:nvPr>
            <p:ph type="sldNum" sz="quarter" idx="5"/>
          </p:nvPr>
        </p:nvSpPr>
        <p:spPr/>
        <p:txBody>
          <a:bodyPr/>
          <a:lstStyle/>
          <a:p>
            <a:fld id="{B1F521FB-190F-4127-97B6-B0EC7A37582F}" type="slidenum">
              <a:rPr lang="en-BE" smtClean="0"/>
              <a:t>36</a:t>
            </a:fld>
            <a:endParaRPr lang="en-BE"/>
          </a:p>
        </p:txBody>
      </p:sp>
    </p:spTree>
    <p:extLst>
      <p:ext uri="{BB962C8B-B14F-4D97-AF65-F5344CB8AC3E}">
        <p14:creationId xmlns:p14="http://schemas.microsoft.com/office/powerpoint/2010/main" val="976944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E0D2331-F92B-4E4F-8962-9A6A8C889751}" type="slidenum">
              <a:rPr lang="it-IT" smtClean="0"/>
              <a:pPr/>
              <a:t>‹#›</a:t>
            </a:fld>
            <a:endParaRPr lang="it-I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829426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387044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2990234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4800" cap="all" baseline="0">
                <a:solidFill>
                  <a:schemeClr val="accent5">
                    <a:lumMod val="90000"/>
                    <a:lumOff val="10000"/>
                  </a:schemeClr>
                </a:solidFill>
              </a:defRPr>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5" name="Footer Placeholder 4"/>
          <p:cNvSpPr>
            <a:spLocks noGrp="1"/>
          </p:cNvSpPr>
          <p:nvPr>
            <p:ph type="ftr" sz="quarter" idx="11"/>
          </p:nvPr>
        </p:nvSpPr>
        <p:spPr>
          <a:xfrm>
            <a:off x="2584054" y="6453386"/>
            <a:ext cx="7023377" cy="404614"/>
          </a:xfrm>
          <a:prstGeom prst="rect">
            <a:avLst/>
          </a:prstGeom>
        </p:spPr>
        <p:txBody>
          <a:bodyPr/>
          <a:lstStyle>
            <a:lvl1pPr algn="ctr">
              <a:defRPr baseline="0">
                <a:solidFill>
                  <a:schemeClr val="tx2"/>
                </a:solidFill>
              </a:defRPr>
            </a:lvl1pPr>
          </a:lstStyle>
          <a:p>
            <a:endParaRPr lang="it-IT" dirty="0"/>
          </a:p>
        </p:txBody>
      </p:sp>
      <p:sp>
        <p:nvSpPr>
          <p:cNvPr id="6" name="Slide Number Placeholder 5"/>
          <p:cNvSpPr>
            <a:spLocks noGrp="1"/>
          </p:cNvSpPr>
          <p:nvPr>
            <p:ph type="sldNum" sz="quarter" idx="12"/>
          </p:nvPr>
        </p:nvSpPr>
        <p:spPr>
          <a:xfrm>
            <a:off x="9830683" y="6453386"/>
            <a:ext cx="1596292" cy="404614"/>
          </a:xfrm>
          <a:prstGeom prst="rect">
            <a:avLst/>
          </a:prstGeom>
        </p:spPr>
        <p:txBody>
          <a:bodyPr/>
          <a:lstStyle>
            <a:lvl1pPr>
              <a:defRPr baseline="0">
                <a:solidFill>
                  <a:schemeClr val="tx2"/>
                </a:solidFill>
              </a:defRPr>
            </a:lvl1pPr>
          </a:lstStyle>
          <a:p>
            <a:fld id="{4E0D2331-F92B-4E4F-8962-9A6A8C889751}" type="slidenum">
              <a:rPr lang="it-IT" smtClean="0"/>
              <a:pPr/>
              <a:t>‹#›</a:t>
            </a:fld>
            <a:endParaRPr lang="it-IT"/>
          </a:p>
        </p:txBody>
      </p:sp>
      <p:grpSp>
        <p:nvGrpSpPr>
          <p:cNvPr id="4"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5" name="Picture 14">
            <a:extLst>
              <a:ext uri="{FF2B5EF4-FFF2-40B4-BE49-F238E27FC236}">
                <a16:creationId xmlns:a16="http://schemas.microsoft.com/office/drawing/2014/main" id="{A123881B-300D-49F8-86D3-4CCF2123C1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711" y="6083159"/>
            <a:ext cx="2872145" cy="625980"/>
          </a:xfrm>
          <a:prstGeom prst="rect">
            <a:avLst/>
          </a:prstGeom>
        </p:spPr>
      </p:pic>
      <p:sp>
        <p:nvSpPr>
          <p:cNvPr id="16" name="Footer Placeholder 4">
            <a:extLst>
              <a:ext uri="{FF2B5EF4-FFF2-40B4-BE49-F238E27FC236}">
                <a16:creationId xmlns:a16="http://schemas.microsoft.com/office/drawing/2014/main" id="{441AB768-C2CD-4BBB-A2F0-FED9E9D2E867}"/>
              </a:ext>
            </a:extLst>
          </p:cNvPr>
          <p:cNvSpPr txBox="1">
            <a:spLocks/>
          </p:cNvSpPr>
          <p:nvPr userDrawn="1"/>
        </p:nvSpPr>
        <p:spPr>
          <a:xfrm>
            <a:off x="5097088" y="6297756"/>
            <a:ext cx="6280830" cy="404614"/>
          </a:xfrm>
          <a:prstGeom prst="rect">
            <a:avLst/>
          </a:prstGeom>
        </p:spPr>
        <p:txBody>
          <a:bodyPr vert="horz" lIns="91440" tIns="45720" rIns="91440" bIns="45720" rtlCol="0" anchor="ctr"/>
          <a:lstStyle>
            <a:defPPr>
              <a:defRPr lang="en-US"/>
            </a:defPPr>
            <a:lvl1pPr marL="0" algn="l" defTabSz="457200" rtl="0" eaLnBrk="1" latinLnBrk="0" hangingPunct="1">
              <a:defRPr sz="1200" kern="1200" baseline="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base"/>
            <a:r>
              <a:rPr lang="it-IT" b="1" dirty="0">
                <a:solidFill>
                  <a:srgbClr val="F9B32E"/>
                </a:solidFill>
                <a:latin typeface="Rokkitt Light"/>
              </a:rPr>
              <a:t>MARHER - </a:t>
            </a:r>
            <a:r>
              <a:rPr lang="en-US" b="1" dirty="0">
                <a:solidFill>
                  <a:srgbClr val="F9B32E"/>
                </a:solidFill>
                <a:latin typeface="Rokkitt Light"/>
              </a:rPr>
              <a:t>Heritage Marketing for competitiveness of Europe in the global market</a:t>
            </a:r>
            <a:r>
              <a:rPr lang="it-IT" dirty="0">
                <a:solidFill>
                  <a:srgbClr val="FFFFFF"/>
                </a:solidFill>
                <a:latin typeface="Rokkitt Light"/>
              </a:rPr>
              <a:t>​</a:t>
            </a:r>
            <a:endParaRPr lang="it-IT" dirty="0">
              <a:solidFill>
                <a:srgbClr val="FFFFFF"/>
              </a:solidFill>
              <a:latin typeface="Segoe UI" panose="020B0502040204020203" pitchFamily="34" charset="0"/>
            </a:endParaRPr>
          </a:p>
          <a:p>
            <a:pPr algn="r" fontAlgn="base"/>
            <a:r>
              <a:rPr lang="it-IT" b="1" dirty="0">
                <a:solidFill>
                  <a:srgbClr val="F9B32E"/>
                </a:solidFill>
                <a:latin typeface="Rokkitt Light"/>
              </a:rPr>
              <a:t>Project Reference </a:t>
            </a:r>
            <a:r>
              <a:rPr lang="it-IT" b="1" dirty="0" err="1">
                <a:solidFill>
                  <a:srgbClr val="F9B32E"/>
                </a:solidFill>
                <a:latin typeface="Rokkitt Light"/>
              </a:rPr>
              <a:t>Number</a:t>
            </a:r>
            <a:r>
              <a:rPr lang="it-IT" b="1" dirty="0">
                <a:solidFill>
                  <a:srgbClr val="F9B32E"/>
                </a:solidFill>
                <a:latin typeface="Rokkitt Light"/>
              </a:rPr>
              <a:t>: 2019-1-DK01-KA202-060273 </a:t>
            </a:r>
            <a:r>
              <a:rPr lang="en-US" dirty="0">
                <a:solidFill>
                  <a:srgbClr val="FFFFFF"/>
                </a:solidFill>
                <a:latin typeface="Rokkitt Light"/>
              </a:rPr>
              <a:t>​</a:t>
            </a:r>
            <a:endParaRPr lang="en-US" dirty="0">
              <a:solidFill>
                <a:srgbClr val="FFFFFF"/>
              </a:solidFill>
              <a:latin typeface="Segoe UI" panose="020B0502040204020203" pitchFamily="34" charset="0"/>
            </a:endParaRPr>
          </a:p>
          <a:p>
            <a:pPr algn="r" fontAlgn="base"/>
            <a:r>
              <a:rPr lang="en-US" b="1" dirty="0">
                <a:solidFill>
                  <a:srgbClr val="F9B32E"/>
                </a:solidFill>
                <a:latin typeface="Rokkitt Light"/>
              </a:rPr>
              <a:t>Key Action 2 - Cooperation for innovation and the exchange of good practices</a:t>
            </a:r>
            <a:r>
              <a:rPr lang="it-IT" dirty="0">
                <a:solidFill>
                  <a:srgbClr val="FFFFFF"/>
                </a:solidFill>
                <a:latin typeface="Rokkitt Light"/>
              </a:rPr>
              <a:t>​</a:t>
            </a:r>
            <a:endParaRPr lang="it-IT" dirty="0">
              <a:solidFill>
                <a:srgbClr val="FFFFFF"/>
              </a:solidFill>
              <a:latin typeface="Segoe UI" panose="020B0502040204020203" pitchFamily="34" charset="0"/>
            </a:endParaRPr>
          </a:p>
          <a:p>
            <a:endParaRPr lang="it-IT" dirty="0"/>
          </a:p>
        </p:txBody>
      </p:sp>
      <p:pic>
        <p:nvPicPr>
          <p:cNvPr id="17" name="Picture 16">
            <a:extLst>
              <a:ext uri="{FF2B5EF4-FFF2-40B4-BE49-F238E27FC236}">
                <a16:creationId xmlns:a16="http://schemas.microsoft.com/office/drawing/2014/main" id="{213DE91D-8AFA-4072-A424-A9607DA93D6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454078" y="6083159"/>
            <a:ext cx="619211" cy="619211"/>
          </a:xfrm>
          <a:prstGeom prst="rect">
            <a:avLst/>
          </a:prstGeom>
        </p:spPr>
      </p:pic>
    </p:spTree>
    <p:extLst>
      <p:ext uri="{BB962C8B-B14F-4D97-AF65-F5344CB8AC3E}">
        <p14:creationId xmlns:p14="http://schemas.microsoft.com/office/powerpoint/2010/main" val="48294264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dirty="0"/>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Footer Placeholder 4">
            <a:extLst>
              <a:ext uri="{FF2B5EF4-FFF2-40B4-BE49-F238E27FC236}">
                <a16:creationId xmlns:a16="http://schemas.microsoft.com/office/drawing/2014/main" id="{C4B245CC-5467-4269-87D6-7C1EA496A663}"/>
              </a:ext>
            </a:extLst>
          </p:cNvPr>
          <p:cNvSpPr txBox="1">
            <a:spLocks/>
          </p:cNvSpPr>
          <p:nvPr userDrawn="1"/>
        </p:nvSpPr>
        <p:spPr>
          <a:xfrm>
            <a:off x="5097088" y="6297756"/>
            <a:ext cx="6280830" cy="404614"/>
          </a:xfrm>
          <a:prstGeom prst="rect">
            <a:avLst/>
          </a:prstGeom>
        </p:spPr>
        <p:txBody>
          <a:bodyPr vert="horz" lIns="91440" tIns="45720" rIns="91440" bIns="45720" rtlCol="0" anchor="ctr"/>
          <a:lstStyle>
            <a:defPPr>
              <a:defRPr lang="en-US"/>
            </a:defPPr>
            <a:lvl1pPr marL="0" algn="l" defTabSz="457200" rtl="0" eaLnBrk="1" latinLnBrk="0" hangingPunct="1">
              <a:defRPr sz="1200" kern="1200" baseline="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base"/>
            <a:r>
              <a:rPr lang="it-IT" b="1" dirty="0">
                <a:solidFill>
                  <a:srgbClr val="F9B32E"/>
                </a:solidFill>
                <a:latin typeface="Rokkitt Light"/>
              </a:rPr>
              <a:t>MARHER - </a:t>
            </a:r>
            <a:r>
              <a:rPr lang="en-US" b="1" dirty="0">
                <a:solidFill>
                  <a:srgbClr val="F9B32E"/>
                </a:solidFill>
                <a:latin typeface="Rokkitt Light"/>
              </a:rPr>
              <a:t>Heritage Marketing for competitiveness of Europe in the global market</a:t>
            </a:r>
            <a:r>
              <a:rPr lang="it-IT" dirty="0">
                <a:solidFill>
                  <a:srgbClr val="FFFFFF"/>
                </a:solidFill>
                <a:latin typeface="Rokkitt Light"/>
              </a:rPr>
              <a:t>​</a:t>
            </a:r>
            <a:endParaRPr lang="it-IT" dirty="0">
              <a:solidFill>
                <a:srgbClr val="FFFFFF"/>
              </a:solidFill>
              <a:latin typeface="Segoe UI" panose="020B0502040204020203" pitchFamily="34" charset="0"/>
            </a:endParaRPr>
          </a:p>
          <a:p>
            <a:pPr algn="r" fontAlgn="base"/>
            <a:r>
              <a:rPr lang="it-IT" b="1" dirty="0">
                <a:solidFill>
                  <a:srgbClr val="F9B32E"/>
                </a:solidFill>
                <a:latin typeface="Rokkitt Light"/>
              </a:rPr>
              <a:t>Project Reference </a:t>
            </a:r>
            <a:r>
              <a:rPr lang="it-IT" b="1" dirty="0" err="1">
                <a:solidFill>
                  <a:srgbClr val="F9B32E"/>
                </a:solidFill>
                <a:latin typeface="Rokkitt Light"/>
              </a:rPr>
              <a:t>Number</a:t>
            </a:r>
            <a:r>
              <a:rPr lang="it-IT" b="1" dirty="0">
                <a:solidFill>
                  <a:srgbClr val="F9B32E"/>
                </a:solidFill>
                <a:latin typeface="Rokkitt Light"/>
              </a:rPr>
              <a:t>: 2019-1-DK01-KA202-060273 </a:t>
            </a:r>
            <a:r>
              <a:rPr lang="en-US" dirty="0">
                <a:solidFill>
                  <a:srgbClr val="FFFFFF"/>
                </a:solidFill>
                <a:latin typeface="Rokkitt Light"/>
              </a:rPr>
              <a:t>​</a:t>
            </a:r>
            <a:endParaRPr lang="en-US" dirty="0">
              <a:solidFill>
                <a:srgbClr val="FFFFFF"/>
              </a:solidFill>
              <a:latin typeface="Segoe UI" panose="020B0502040204020203" pitchFamily="34" charset="0"/>
            </a:endParaRPr>
          </a:p>
          <a:p>
            <a:pPr algn="r" fontAlgn="base"/>
            <a:r>
              <a:rPr lang="en-US" b="1" dirty="0">
                <a:solidFill>
                  <a:srgbClr val="F9B32E"/>
                </a:solidFill>
                <a:latin typeface="Rokkitt Light"/>
              </a:rPr>
              <a:t>Key Action 2 - Cooperation for innovation and the exchange of good practices</a:t>
            </a:r>
            <a:r>
              <a:rPr lang="it-IT" dirty="0">
                <a:solidFill>
                  <a:srgbClr val="FFFFFF"/>
                </a:solidFill>
                <a:latin typeface="Rokkitt Light"/>
              </a:rPr>
              <a:t>​</a:t>
            </a:r>
            <a:endParaRPr lang="it-IT" dirty="0">
              <a:solidFill>
                <a:srgbClr val="FFFFFF"/>
              </a:solidFill>
              <a:latin typeface="Segoe UI" panose="020B0502040204020203" pitchFamily="34" charset="0"/>
            </a:endParaRPr>
          </a:p>
          <a:p>
            <a:endParaRPr lang="it-IT" dirty="0"/>
          </a:p>
        </p:txBody>
      </p:sp>
    </p:spTree>
    <p:extLst>
      <p:ext uri="{BB962C8B-B14F-4D97-AF65-F5344CB8AC3E}">
        <p14:creationId xmlns:p14="http://schemas.microsoft.com/office/powerpoint/2010/main" val="1103239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1390650" y="6453386"/>
            <a:ext cx="1204572" cy="404614"/>
          </a:xfrm>
          <a:prstGeom prst="rect">
            <a:avLst/>
          </a:prstGeom>
        </p:spPr>
        <p:txBody>
          <a:bodyPr/>
          <a:lstStyle/>
          <a:p>
            <a:fld id="{0A150547-6AF1-4452-AEE1-CB9CBC25738C}" type="datetimeFigureOut">
              <a:rPr lang="it-IT" smtClean="0"/>
              <a:pPr/>
              <a:t>31/01/2022</a:t>
            </a:fld>
            <a:endParaRPr lang="it-IT"/>
          </a:p>
        </p:txBody>
      </p:sp>
      <p:sp>
        <p:nvSpPr>
          <p:cNvPr id="6" name="Footer Placeholder 5"/>
          <p:cNvSpPr>
            <a:spLocks noGrp="1"/>
          </p:cNvSpPr>
          <p:nvPr>
            <p:ph type="ftr" sz="quarter" idx="11"/>
          </p:nvPr>
        </p:nvSpPr>
        <p:spPr>
          <a:xfrm>
            <a:off x="2893564" y="6453386"/>
            <a:ext cx="6280830" cy="404614"/>
          </a:xfrm>
          <a:prstGeom prst="rect">
            <a:avLst/>
          </a:prstGeom>
        </p:spPr>
        <p:txBody>
          <a:bodyPr/>
          <a:lstStyle/>
          <a:p>
            <a:endParaRPr lang="it-IT"/>
          </a:p>
        </p:txBody>
      </p:sp>
      <p:sp>
        <p:nvSpPr>
          <p:cNvPr id="7" name="Slide Number Placeholder 6"/>
          <p:cNvSpPr>
            <a:spLocks noGrp="1"/>
          </p:cNvSpPr>
          <p:nvPr>
            <p:ph type="sldNum" sz="quarter" idx="12"/>
          </p:nvPr>
        </p:nvSpPr>
        <p:spPr>
          <a:xfrm>
            <a:off x="9472736" y="6453386"/>
            <a:ext cx="1596292" cy="404614"/>
          </a:xfrm>
          <a:prstGeom prst="rect">
            <a:avLst/>
          </a:prstGeom>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2744472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1390650" y="6453386"/>
            <a:ext cx="1204572" cy="404614"/>
          </a:xfrm>
          <a:prstGeom prst="rect">
            <a:avLst/>
          </a:prstGeom>
        </p:spPr>
        <p:txBody>
          <a:bodyPr/>
          <a:lstStyle/>
          <a:p>
            <a:fld id="{0A150547-6AF1-4452-AEE1-CB9CBC25738C}" type="datetimeFigureOut">
              <a:rPr lang="it-IT" smtClean="0"/>
              <a:pPr/>
              <a:t>31/01/2022</a:t>
            </a:fld>
            <a:endParaRPr lang="it-IT"/>
          </a:p>
        </p:txBody>
      </p:sp>
      <p:sp>
        <p:nvSpPr>
          <p:cNvPr id="8" name="Footer Placeholder 7"/>
          <p:cNvSpPr>
            <a:spLocks noGrp="1"/>
          </p:cNvSpPr>
          <p:nvPr>
            <p:ph type="ftr" sz="quarter" idx="11"/>
          </p:nvPr>
        </p:nvSpPr>
        <p:spPr>
          <a:xfrm>
            <a:off x="2893564" y="6453386"/>
            <a:ext cx="6280830" cy="404614"/>
          </a:xfrm>
          <a:prstGeom prst="rect">
            <a:avLst/>
          </a:prstGeom>
        </p:spPr>
        <p:txBody>
          <a:bodyPr/>
          <a:lstStyle/>
          <a:p>
            <a:endParaRPr lang="it-IT"/>
          </a:p>
        </p:txBody>
      </p:sp>
      <p:sp>
        <p:nvSpPr>
          <p:cNvPr id="9" name="Slide Number Placeholder 8"/>
          <p:cNvSpPr>
            <a:spLocks noGrp="1"/>
          </p:cNvSpPr>
          <p:nvPr>
            <p:ph type="sldNum" sz="quarter" idx="12"/>
          </p:nvPr>
        </p:nvSpPr>
        <p:spPr>
          <a:xfrm>
            <a:off x="9472736" y="6453386"/>
            <a:ext cx="1596292" cy="404614"/>
          </a:xfrm>
          <a:prstGeom prst="rect">
            <a:avLst/>
          </a:prstGeom>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395493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a:xfrm>
            <a:off x="1390650" y="6453386"/>
            <a:ext cx="1204572" cy="404614"/>
          </a:xfrm>
          <a:prstGeom prst="rect">
            <a:avLst/>
          </a:prstGeom>
        </p:spPr>
        <p:txBody>
          <a:bodyPr/>
          <a:lstStyle/>
          <a:p>
            <a:fld id="{0A150547-6AF1-4452-AEE1-CB9CBC25738C}" type="datetimeFigureOut">
              <a:rPr lang="it-IT" smtClean="0"/>
              <a:pPr/>
              <a:t>31/01/2022</a:t>
            </a:fld>
            <a:endParaRPr lang="it-IT"/>
          </a:p>
        </p:txBody>
      </p:sp>
      <p:sp>
        <p:nvSpPr>
          <p:cNvPr id="4" name="Footer Placeholder 3"/>
          <p:cNvSpPr>
            <a:spLocks noGrp="1"/>
          </p:cNvSpPr>
          <p:nvPr>
            <p:ph type="ftr" sz="quarter" idx="11"/>
          </p:nvPr>
        </p:nvSpPr>
        <p:spPr>
          <a:xfrm>
            <a:off x="2893564" y="6453386"/>
            <a:ext cx="6280830" cy="404614"/>
          </a:xfrm>
          <a:prstGeom prst="rect">
            <a:avLst/>
          </a:prstGeom>
        </p:spPr>
        <p:txBody>
          <a:bodyPr/>
          <a:lstStyle/>
          <a:p>
            <a:endParaRPr lang="it-IT"/>
          </a:p>
        </p:txBody>
      </p:sp>
      <p:sp>
        <p:nvSpPr>
          <p:cNvPr id="5" name="Slide Number Placeholder 4"/>
          <p:cNvSpPr>
            <a:spLocks noGrp="1"/>
          </p:cNvSpPr>
          <p:nvPr>
            <p:ph type="sldNum" sz="quarter" idx="12"/>
          </p:nvPr>
        </p:nvSpPr>
        <p:spPr>
          <a:xfrm>
            <a:off x="9472736" y="6453386"/>
            <a:ext cx="1596292" cy="404614"/>
          </a:xfrm>
          <a:prstGeom prst="rect">
            <a:avLst/>
          </a:prstGeom>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580229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390650" y="6453386"/>
            <a:ext cx="1204572" cy="404614"/>
          </a:xfrm>
          <a:prstGeom prst="rect">
            <a:avLst/>
          </a:prstGeom>
        </p:spPr>
        <p:txBody>
          <a:bodyPr/>
          <a:lstStyle/>
          <a:p>
            <a:fld id="{0A150547-6AF1-4452-AEE1-CB9CBC25738C}" type="datetimeFigureOut">
              <a:rPr lang="it-IT" smtClean="0"/>
              <a:pPr/>
              <a:t>31/01/2022</a:t>
            </a:fld>
            <a:endParaRPr lang="it-IT"/>
          </a:p>
        </p:txBody>
      </p:sp>
      <p:sp>
        <p:nvSpPr>
          <p:cNvPr id="3" name="Footer Placeholder 2"/>
          <p:cNvSpPr>
            <a:spLocks noGrp="1"/>
          </p:cNvSpPr>
          <p:nvPr>
            <p:ph type="ftr" sz="quarter" idx="11"/>
          </p:nvPr>
        </p:nvSpPr>
        <p:spPr>
          <a:xfrm>
            <a:off x="2893564" y="6453386"/>
            <a:ext cx="6280830" cy="404614"/>
          </a:xfrm>
          <a:prstGeom prst="rect">
            <a:avLst/>
          </a:prstGeom>
        </p:spPr>
        <p:txBody>
          <a:bodyPr/>
          <a:lstStyle/>
          <a:p>
            <a:endParaRPr lang="it-IT"/>
          </a:p>
        </p:txBody>
      </p:sp>
      <p:sp>
        <p:nvSpPr>
          <p:cNvPr id="4" name="Slide Number Placeholder 3"/>
          <p:cNvSpPr>
            <a:spLocks noGrp="1"/>
          </p:cNvSpPr>
          <p:nvPr>
            <p:ph type="sldNum" sz="quarter" idx="12"/>
          </p:nvPr>
        </p:nvSpPr>
        <p:spPr>
          <a:xfrm>
            <a:off x="9472736" y="6453386"/>
            <a:ext cx="1596292" cy="404614"/>
          </a:xfrm>
          <a:prstGeom prst="rect">
            <a:avLst/>
          </a:prstGeom>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712417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1D5FA-8AD2-4EB8-9AFB-891184A6506F}"/>
              </a:ext>
            </a:extLst>
          </p:cNvPr>
          <p:cNvSpPr>
            <a:spLocks noGrp="1"/>
          </p:cNvSpPr>
          <p:nvPr>
            <p:ph type="title"/>
          </p:nvPr>
        </p:nvSpPr>
        <p:spPr/>
        <p:txBody>
          <a:bodyPr/>
          <a:lstStyle/>
          <a:p>
            <a:r>
              <a:rPr lang="en-US"/>
              <a:t>Click to edit Master title style</a:t>
            </a:r>
            <a:endParaRPr lang="x-none"/>
          </a:p>
        </p:txBody>
      </p:sp>
      <p:sp>
        <p:nvSpPr>
          <p:cNvPr id="3" name="Footer Placeholder 2">
            <a:extLst>
              <a:ext uri="{FF2B5EF4-FFF2-40B4-BE49-F238E27FC236}">
                <a16:creationId xmlns:a16="http://schemas.microsoft.com/office/drawing/2014/main" id="{6B2C2947-61D6-4B8E-B2BD-DCCA45FB6A17}"/>
              </a:ext>
            </a:extLst>
          </p:cNvPr>
          <p:cNvSpPr>
            <a:spLocks noGrp="1"/>
          </p:cNvSpPr>
          <p:nvPr>
            <p:ph type="ftr" sz="quarter" idx="10"/>
          </p:nvPr>
        </p:nvSpPr>
        <p:spPr/>
        <p:txBody>
          <a:bodyPr/>
          <a:lstStyle/>
          <a:p>
            <a:pPr algn="r" rtl="0" fontAlgn="base"/>
            <a:r>
              <a:rPr lang="it-IT" b="1" i="0" u="none" strike="noStrike">
                <a:solidFill>
                  <a:srgbClr val="F9B32E"/>
                </a:solidFill>
                <a:effectLst/>
                <a:latin typeface="Rokkitt Light"/>
              </a:rPr>
              <a:t>MARHER - </a:t>
            </a:r>
            <a:r>
              <a:rPr lang="en-US" b="1" i="0" u="none" strike="noStrike">
                <a:solidFill>
                  <a:srgbClr val="F9B32E"/>
                </a:solidFill>
                <a:effectLst/>
                <a:latin typeface="Rokkitt Light"/>
              </a:rPr>
              <a:t>Heritage Marketing for competitiveness of Europe in the global market</a:t>
            </a:r>
            <a:r>
              <a:rPr lang="it-IT" b="0" i="0">
                <a:solidFill>
                  <a:srgbClr val="FFFFFF"/>
                </a:solidFill>
                <a:effectLst/>
                <a:latin typeface="Rokkitt Light"/>
              </a:rPr>
              <a:t>​</a:t>
            </a:r>
            <a:endParaRPr lang="it-IT" b="0" i="0">
              <a:solidFill>
                <a:srgbClr val="FFFFFF"/>
              </a:solidFill>
              <a:effectLst/>
              <a:latin typeface="Segoe UI" panose="020B0502040204020203" pitchFamily="34" charset="0"/>
            </a:endParaRPr>
          </a:p>
          <a:p>
            <a:pPr algn="r" rtl="0" fontAlgn="base"/>
            <a:r>
              <a:rPr lang="it-IT" b="1" i="0" u="none" strike="noStrike">
                <a:solidFill>
                  <a:srgbClr val="F9B32E"/>
                </a:solidFill>
                <a:effectLst/>
                <a:latin typeface="Rokkitt Light"/>
              </a:rPr>
              <a:t>Project Reference Number: 2019-1-DK01-KA202-060273 </a:t>
            </a:r>
            <a:r>
              <a:rPr lang="en-US" b="0" i="0">
                <a:solidFill>
                  <a:srgbClr val="FFFFFF"/>
                </a:solidFill>
                <a:effectLst/>
                <a:latin typeface="Rokkitt Light"/>
              </a:rPr>
              <a:t>​</a:t>
            </a:r>
            <a:endParaRPr lang="en-US" b="0" i="0">
              <a:solidFill>
                <a:srgbClr val="FFFFFF"/>
              </a:solidFill>
              <a:effectLst/>
              <a:latin typeface="Segoe UI" panose="020B0502040204020203" pitchFamily="34" charset="0"/>
            </a:endParaRPr>
          </a:p>
          <a:p>
            <a:pPr algn="r" rtl="0" fontAlgn="base"/>
            <a:r>
              <a:rPr lang="en-US" b="1" i="0" u="none" strike="noStrike">
                <a:solidFill>
                  <a:srgbClr val="F9B32E"/>
                </a:solidFill>
                <a:effectLst/>
                <a:latin typeface="Rokkitt Light"/>
              </a:rPr>
              <a:t>Key Action 2 - Cooperation for innovation and the exchange of good practices</a:t>
            </a:r>
            <a:r>
              <a:rPr lang="it-IT" b="0" i="0">
                <a:solidFill>
                  <a:srgbClr val="FFFFFF"/>
                </a:solidFill>
                <a:effectLst/>
                <a:latin typeface="Rokkitt Light"/>
              </a:rPr>
              <a:t>​</a:t>
            </a:r>
            <a:endParaRPr lang="it-IT" b="0" i="0">
              <a:solidFill>
                <a:srgbClr val="FFFFFF"/>
              </a:solidFill>
              <a:effectLst/>
              <a:latin typeface="Segoe UI" panose="020B0502040204020203" pitchFamily="34" charset="0"/>
            </a:endParaRPr>
          </a:p>
          <a:p>
            <a:endParaRPr lang="it-IT" dirty="0"/>
          </a:p>
        </p:txBody>
      </p:sp>
    </p:spTree>
    <p:extLst>
      <p:ext uri="{BB962C8B-B14F-4D97-AF65-F5344CB8AC3E}">
        <p14:creationId xmlns:p14="http://schemas.microsoft.com/office/powerpoint/2010/main" val="4544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390650" y="6453386"/>
            <a:ext cx="1204572" cy="404614"/>
          </a:xfrm>
          <a:prstGeom prst="rect">
            <a:avLst/>
          </a:prstGeom>
        </p:spPr>
        <p:txBody>
          <a:body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a:xfrm>
            <a:off x="2893564" y="6453386"/>
            <a:ext cx="6280830" cy="404614"/>
          </a:xfrm>
          <a:prstGeom prst="rect">
            <a:avLst/>
          </a:prstGeom>
        </p:spPr>
        <p:txBody>
          <a:bodyPr/>
          <a:lstStyle/>
          <a:p>
            <a:endParaRPr lang="it-IT"/>
          </a:p>
        </p:txBody>
      </p:sp>
      <p:sp>
        <p:nvSpPr>
          <p:cNvPr id="6" name="Slide Number Placeholder 5"/>
          <p:cNvSpPr>
            <a:spLocks noGrp="1"/>
          </p:cNvSpPr>
          <p:nvPr>
            <p:ph type="sldNum" sz="quarter" idx="12"/>
          </p:nvPr>
        </p:nvSpPr>
        <p:spPr>
          <a:xfrm>
            <a:off x="9472736" y="6453386"/>
            <a:ext cx="1596292" cy="404614"/>
          </a:xfrm>
          <a:prstGeom prst="rect">
            <a:avLst/>
          </a:prstGeom>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387044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1103239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390650" y="6453386"/>
            <a:ext cx="1204572" cy="404614"/>
          </a:xfrm>
          <a:prstGeom prst="rect">
            <a:avLst/>
          </a:prstGeom>
        </p:spPr>
        <p:txBody>
          <a:body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a:xfrm>
            <a:off x="2893564" y="6453386"/>
            <a:ext cx="6280830" cy="404614"/>
          </a:xfrm>
          <a:prstGeom prst="rect">
            <a:avLst/>
          </a:prstGeom>
        </p:spPr>
        <p:txBody>
          <a:bodyPr/>
          <a:lstStyle/>
          <a:p>
            <a:endParaRPr lang="it-IT"/>
          </a:p>
        </p:txBody>
      </p:sp>
      <p:sp>
        <p:nvSpPr>
          <p:cNvPr id="6" name="Slide Number Placeholder 5"/>
          <p:cNvSpPr>
            <a:spLocks noGrp="1"/>
          </p:cNvSpPr>
          <p:nvPr>
            <p:ph type="sldNum" sz="quarter" idx="12"/>
          </p:nvPr>
        </p:nvSpPr>
        <p:spPr>
          <a:xfrm>
            <a:off x="9472736" y="6453386"/>
            <a:ext cx="1596292" cy="404614"/>
          </a:xfrm>
          <a:prstGeom prst="rect">
            <a:avLst/>
          </a:prstGeom>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2990234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D763-3EC9-417B-BCA1-5C6852D7B4EB}"/>
              </a:ext>
            </a:extLst>
          </p:cNvPr>
          <p:cNvSpPr>
            <a:spLocks noGrp="1"/>
          </p:cNvSpPr>
          <p:nvPr>
            <p:ph type="title"/>
          </p:nvPr>
        </p:nvSpPr>
        <p:spPr/>
        <p:txBody>
          <a:bodyPr/>
          <a:lstStyle/>
          <a:p>
            <a:r>
              <a:rPr lang="en-US"/>
              <a:t>Click to edit Master title style</a:t>
            </a:r>
            <a:endParaRPr lang="x-none"/>
          </a:p>
        </p:txBody>
      </p:sp>
      <p:sp>
        <p:nvSpPr>
          <p:cNvPr id="3" name="Footer Placeholder 2">
            <a:extLst>
              <a:ext uri="{FF2B5EF4-FFF2-40B4-BE49-F238E27FC236}">
                <a16:creationId xmlns:a16="http://schemas.microsoft.com/office/drawing/2014/main" id="{8D5A9526-F317-4E35-AF6E-5A2307DA2B4B}"/>
              </a:ext>
            </a:extLst>
          </p:cNvPr>
          <p:cNvSpPr>
            <a:spLocks noGrp="1"/>
          </p:cNvSpPr>
          <p:nvPr>
            <p:ph type="ftr" sz="quarter" idx="10"/>
          </p:nvPr>
        </p:nvSpPr>
        <p:spPr/>
        <p:txBody>
          <a:bodyPr/>
          <a:lstStyle/>
          <a:p>
            <a:pPr algn="r" rtl="0" fontAlgn="base"/>
            <a:r>
              <a:rPr lang="it-IT" b="1" i="0" u="none" strike="noStrike">
                <a:solidFill>
                  <a:srgbClr val="F9B32E"/>
                </a:solidFill>
                <a:effectLst/>
                <a:latin typeface="Rokkitt Light"/>
              </a:rPr>
              <a:t>MARHER - </a:t>
            </a:r>
            <a:r>
              <a:rPr lang="en-US" b="1" i="0" u="none" strike="noStrike">
                <a:solidFill>
                  <a:srgbClr val="F9B32E"/>
                </a:solidFill>
                <a:effectLst/>
                <a:latin typeface="Rokkitt Light"/>
              </a:rPr>
              <a:t>Heritage Marketing for competitiveness of Europe in the global market</a:t>
            </a:r>
            <a:r>
              <a:rPr lang="it-IT" b="0" i="0">
                <a:solidFill>
                  <a:srgbClr val="FFFFFF"/>
                </a:solidFill>
                <a:effectLst/>
                <a:latin typeface="Rokkitt Light"/>
              </a:rPr>
              <a:t>​</a:t>
            </a:r>
            <a:endParaRPr lang="it-IT" b="0" i="0">
              <a:solidFill>
                <a:srgbClr val="FFFFFF"/>
              </a:solidFill>
              <a:effectLst/>
              <a:latin typeface="Segoe UI" panose="020B0502040204020203" pitchFamily="34" charset="0"/>
            </a:endParaRPr>
          </a:p>
          <a:p>
            <a:pPr algn="r" rtl="0" fontAlgn="base"/>
            <a:r>
              <a:rPr lang="it-IT" b="1" i="0" u="none" strike="noStrike">
                <a:solidFill>
                  <a:srgbClr val="F9B32E"/>
                </a:solidFill>
                <a:effectLst/>
                <a:latin typeface="Rokkitt Light"/>
              </a:rPr>
              <a:t>Project Reference Number: 2019-1-DK01-KA202-060273 </a:t>
            </a:r>
            <a:r>
              <a:rPr lang="en-US" b="0" i="0">
                <a:solidFill>
                  <a:srgbClr val="FFFFFF"/>
                </a:solidFill>
                <a:effectLst/>
                <a:latin typeface="Rokkitt Light"/>
              </a:rPr>
              <a:t>​</a:t>
            </a:r>
            <a:endParaRPr lang="en-US" b="0" i="0">
              <a:solidFill>
                <a:srgbClr val="FFFFFF"/>
              </a:solidFill>
              <a:effectLst/>
              <a:latin typeface="Segoe UI" panose="020B0502040204020203" pitchFamily="34" charset="0"/>
            </a:endParaRPr>
          </a:p>
          <a:p>
            <a:pPr algn="r" rtl="0" fontAlgn="base"/>
            <a:r>
              <a:rPr lang="en-US" b="1" i="0" u="none" strike="noStrike">
                <a:solidFill>
                  <a:srgbClr val="F9B32E"/>
                </a:solidFill>
                <a:effectLst/>
                <a:latin typeface="Rokkitt Light"/>
              </a:rPr>
              <a:t>Key Action 2 - Cooperation for innovation and the exchange of good practices</a:t>
            </a:r>
            <a:r>
              <a:rPr lang="it-IT" b="0" i="0">
                <a:solidFill>
                  <a:srgbClr val="FFFFFF"/>
                </a:solidFill>
                <a:effectLst/>
                <a:latin typeface="Rokkitt Light"/>
              </a:rPr>
              <a:t>​</a:t>
            </a:r>
            <a:endParaRPr lang="it-IT" b="0" i="0">
              <a:solidFill>
                <a:srgbClr val="FFFFFF"/>
              </a:solidFill>
              <a:effectLst/>
              <a:latin typeface="Segoe UI" panose="020B0502040204020203" pitchFamily="34" charset="0"/>
            </a:endParaRPr>
          </a:p>
          <a:p>
            <a:endParaRPr lang="it-IT" dirty="0"/>
          </a:p>
        </p:txBody>
      </p:sp>
    </p:spTree>
    <p:extLst>
      <p:ext uri="{BB962C8B-B14F-4D97-AF65-F5344CB8AC3E}">
        <p14:creationId xmlns:p14="http://schemas.microsoft.com/office/powerpoint/2010/main" val="1518150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a:prstGeom prst="rect">
            <a:avLst/>
          </a:prstGeom>
        </p:spPr>
        <p:txBody>
          <a:bodyPr/>
          <a:lstStyle>
            <a:lvl1pPr>
              <a:defRPr>
                <a:solidFill>
                  <a:schemeClr val="tx2"/>
                </a:solidFill>
              </a:defRPr>
            </a:lvl1p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a:xfrm>
            <a:off x="2584312" y="6453386"/>
            <a:ext cx="7023377" cy="404614"/>
          </a:xfrm>
          <a:prstGeom prst="rect">
            <a:avLst/>
          </a:prstGeo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a:prstGeom prst="rect">
            <a:avLst/>
          </a:prstGeom>
        </p:spPr>
        <p:txBody>
          <a:bodyPr/>
          <a:lstStyle>
            <a:lvl1pPr>
              <a:defRPr>
                <a:solidFill>
                  <a:schemeClr val="tx2"/>
                </a:solidFill>
              </a:defRPr>
            </a:lvl1pPr>
          </a:lstStyle>
          <a:p>
            <a:fld id="{4E0D2331-F92B-4E4F-8962-9A6A8C889751}" type="slidenum">
              <a:rPr lang="it-IT" smtClean="0"/>
              <a:pPr/>
              <a:t>‹#›</a:t>
            </a:fld>
            <a:endParaRPr lang="it-IT"/>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225167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A150547-6AF1-4452-AEE1-CB9CBC25738C}" type="datetimeFigureOut">
              <a:rPr lang="it-IT" smtClean="0"/>
              <a:pPr/>
              <a:t>31/01/2022</a:t>
            </a:fld>
            <a:endParaRPr lang="it-I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E0D2331-F92B-4E4F-8962-9A6A8C889751}" type="slidenum">
              <a:rPr lang="it-IT" smtClean="0"/>
              <a:pPr/>
              <a:t>‹#›</a:t>
            </a:fld>
            <a:endParaRPr lang="it-IT"/>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22516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274447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395493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58022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50547-6AF1-4452-AEE1-CB9CBC25738C}" type="datetimeFigureOut">
              <a:rPr lang="it-IT" smtClean="0"/>
              <a:pPr/>
              <a:t>31/01/2022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E0D2331-F92B-4E4F-8962-9A6A8C889751}" type="slidenum">
              <a:rPr lang="it-IT" smtClean="0"/>
              <a:pPr/>
              <a:t>‹#›</a:t>
            </a:fld>
            <a:endParaRPr lang="it-IT"/>
          </a:p>
        </p:txBody>
      </p:sp>
    </p:spTree>
    <p:extLst>
      <p:ext uri="{BB962C8B-B14F-4D97-AF65-F5344CB8AC3E}">
        <p14:creationId xmlns:p14="http://schemas.microsoft.com/office/powerpoint/2010/main" val="71241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150547-6AF1-4452-AEE1-CB9CBC25738C}" type="datetimeFigureOut">
              <a:rPr lang="it-IT" smtClean="0"/>
              <a:pPr/>
              <a:t>31/01/2022</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E0D2331-F92B-4E4F-8962-9A6A8C889751}" type="slidenum">
              <a:rPr lang="it-IT" smtClean="0"/>
              <a:pPr/>
              <a:t>‹#›</a:t>
            </a:fld>
            <a:endParaRPr lang="it-IT"/>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711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150547-6AF1-4452-AEE1-CB9CBC25738C}" type="datetimeFigureOut">
              <a:rPr lang="it-IT" smtClean="0"/>
              <a:pPr/>
              <a:t>31/01/2022</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E0D2331-F92B-4E4F-8962-9A6A8C889751}" type="slidenum">
              <a:rPr lang="it-IT" smtClean="0"/>
              <a:pPr/>
              <a:t>‹#›</a:t>
            </a:fld>
            <a:endParaRPr lang="it-IT"/>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022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A150547-6AF1-4452-AEE1-CB9CBC25738C}" type="datetimeFigureOut">
              <a:rPr lang="it-IT" smtClean="0"/>
              <a:pPr/>
              <a:t>31/01/2022</a:t>
            </a:fld>
            <a:endParaRPr lang="it-I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t-I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E0D2331-F92B-4E4F-8962-9A6A8C889751}" type="slidenum">
              <a:rPr lang="it-IT" smtClean="0"/>
              <a:pPr/>
              <a:t>‹#›</a:t>
            </a:fld>
            <a:endParaRPr lang="it-IT"/>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1269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dirty="0"/>
              <a:t>Fare clic per modificare lo </a:t>
            </a:r>
            <a:r>
              <a:rPr lang="it-IT" dirty="0" err="1"/>
              <a:t>sile</a:t>
            </a:r>
            <a:r>
              <a:rPr lang="it-IT" dirty="0"/>
              <a:t> del titolo dello schema</a:t>
            </a:r>
            <a:endParaRPr lang="en-US" dirty="0"/>
          </a:p>
        </p:txBody>
      </p:sp>
      <p:sp>
        <p:nvSpPr>
          <p:cNvPr id="3" name="Text Placeholder 2"/>
          <p:cNvSpPr>
            <a:spLocks noGrp="1"/>
          </p:cNvSpPr>
          <p:nvPr>
            <p:ph type="body" idx="1"/>
          </p:nvPr>
        </p:nvSpPr>
        <p:spPr>
          <a:xfrm>
            <a:off x="706695" y="2286000"/>
            <a:ext cx="10266105" cy="3581400"/>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Footer Placeholder 4"/>
          <p:cNvSpPr>
            <a:spLocks noGrp="1"/>
          </p:cNvSpPr>
          <p:nvPr>
            <p:ph type="ftr" sz="quarter" idx="3"/>
          </p:nvPr>
        </p:nvSpPr>
        <p:spPr>
          <a:xfrm>
            <a:off x="5097088" y="629775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algn="r" rtl="0" fontAlgn="base"/>
            <a:r>
              <a:rPr lang="it-IT" b="1" i="0" u="none" strike="noStrike" dirty="0">
                <a:solidFill>
                  <a:srgbClr val="F9B32E"/>
                </a:solidFill>
                <a:effectLst/>
                <a:latin typeface="Rokkitt Light"/>
              </a:rPr>
              <a:t>MARHER - </a:t>
            </a:r>
            <a:r>
              <a:rPr lang="en-US" b="1" i="0" u="none" strike="noStrike" dirty="0">
                <a:solidFill>
                  <a:srgbClr val="F9B32E"/>
                </a:solidFill>
                <a:effectLst/>
                <a:latin typeface="Rokkitt Light"/>
              </a:rPr>
              <a:t>Heritage Marketing for competitiveness of Europe in the global market</a:t>
            </a:r>
            <a:r>
              <a:rPr lang="it-IT" b="0" i="0" dirty="0">
                <a:solidFill>
                  <a:srgbClr val="FFFFFF"/>
                </a:solidFill>
                <a:effectLst/>
                <a:latin typeface="Rokkitt Light"/>
              </a:rPr>
              <a:t>​</a:t>
            </a:r>
            <a:endParaRPr lang="it-IT" b="0" i="0" dirty="0">
              <a:solidFill>
                <a:srgbClr val="FFFFFF"/>
              </a:solidFill>
              <a:effectLst/>
              <a:latin typeface="Segoe UI" panose="020B0502040204020203" pitchFamily="34" charset="0"/>
            </a:endParaRPr>
          </a:p>
          <a:p>
            <a:pPr algn="r" rtl="0" fontAlgn="base"/>
            <a:r>
              <a:rPr lang="it-IT" b="1" i="0" u="none" strike="noStrike" dirty="0">
                <a:solidFill>
                  <a:srgbClr val="F9B32E"/>
                </a:solidFill>
                <a:effectLst/>
                <a:latin typeface="Rokkitt Light"/>
              </a:rPr>
              <a:t>Project Reference </a:t>
            </a:r>
            <a:r>
              <a:rPr lang="it-IT" b="1" i="0" u="none" strike="noStrike" dirty="0" err="1">
                <a:solidFill>
                  <a:srgbClr val="F9B32E"/>
                </a:solidFill>
                <a:effectLst/>
                <a:latin typeface="Rokkitt Light"/>
              </a:rPr>
              <a:t>Number</a:t>
            </a:r>
            <a:r>
              <a:rPr lang="it-IT" b="1" i="0" u="none" strike="noStrike" dirty="0">
                <a:solidFill>
                  <a:srgbClr val="F9B32E"/>
                </a:solidFill>
                <a:effectLst/>
                <a:latin typeface="Rokkitt Light"/>
              </a:rPr>
              <a:t>: 2019-1-DK01-KA202-060273 </a:t>
            </a:r>
            <a:r>
              <a:rPr lang="en-US" b="0" i="0" dirty="0">
                <a:solidFill>
                  <a:srgbClr val="FFFFFF"/>
                </a:solidFill>
                <a:effectLst/>
                <a:latin typeface="Rokkitt Light"/>
              </a:rPr>
              <a:t>​</a:t>
            </a:r>
            <a:endParaRPr lang="en-US" b="0" i="0" dirty="0">
              <a:solidFill>
                <a:srgbClr val="FFFFFF"/>
              </a:solidFill>
              <a:effectLst/>
              <a:latin typeface="Segoe UI" panose="020B0502040204020203" pitchFamily="34" charset="0"/>
            </a:endParaRPr>
          </a:p>
          <a:p>
            <a:pPr algn="r" rtl="0" fontAlgn="base"/>
            <a:r>
              <a:rPr lang="en-US" b="1" i="0" u="none" strike="noStrike" dirty="0">
                <a:solidFill>
                  <a:srgbClr val="F9B32E"/>
                </a:solidFill>
                <a:effectLst/>
                <a:latin typeface="Rokkitt Light"/>
              </a:rPr>
              <a:t>Key Action 2 - Cooperation for innovation and the exchange of good practices</a:t>
            </a:r>
            <a:r>
              <a:rPr lang="it-IT" b="0" i="0" dirty="0">
                <a:solidFill>
                  <a:srgbClr val="FFFFFF"/>
                </a:solidFill>
                <a:effectLst/>
                <a:latin typeface="Rokkitt Light"/>
              </a:rPr>
              <a:t>​</a:t>
            </a:r>
            <a:endParaRPr lang="it-IT" b="0" i="0" dirty="0">
              <a:solidFill>
                <a:srgbClr val="FFFFFF"/>
              </a:solidFill>
              <a:effectLst/>
              <a:latin typeface="Segoe UI" panose="020B0502040204020203" pitchFamily="34" charset="0"/>
            </a:endParaRPr>
          </a:p>
          <a:p>
            <a:endParaRPr lang="it-IT"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a:extLst>
              <a:ext uri="{FF2B5EF4-FFF2-40B4-BE49-F238E27FC236}">
                <a16:creationId xmlns:a16="http://schemas.microsoft.com/office/drawing/2014/main" id="{CDC63A07-34DE-4A86-B150-6309C521A7DD}"/>
              </a:ext>
            </a:extLst>
          </p:cNvPr>
          <p:cNvSpPr txBox="1"/>
          <p:nvPr userDrawn="1"/>
        </p:nvSpPr>
        <p:spPr>
          <a:xfrm>
            <a:off x="3926306" y="5085165"/>
            <a:ext cx="6120062" cy="369332"/>
          </a:xfrm>
          <a:prstGeom prst="rect">
            <a:avLst/>
          </a:prstGeom>
          <a:noFill/>
        </p:spPr>
        <p:txBody>
          <a:bodyPr wrap="square">
            <a:spAutoFit/>
          </a:bodyPr>
          <a:lstStyle/>
          <a:p>
            <a:r>
              <a:rPr lang="x-none" b="0" i="0" dirty="0">
                <a:solidFill>
                  <a:srgbClr val="000000"/>
                </a:solidFill>
                <a:effectLst/>
                <a:latin typeface="Times New Roman" panose="02020603050405020304" pitchFamily="18" charset="0"/>
              </a:rPr>
              <a:t> </a:t>
            </a:r>
            <a:endParaRPr lang="x-none" dirty="0"/>
          </a:p>
        </p:txBody>
      </p:sp>
      <p:pic>
        <p:nvPicPr>
          <p:cNvPr id="13" name="Picture 12">
            <a:extLst>
              <a:ext uri="{FF2B5EF4-FFF2-40B4-BE49-F238E27FC236}">
                <a16:creationId xmlns:a16="http://schemas.microsoft.com/office/drawing/2014/main" id="{B365E0E0-F48A-4FBB-AE08-4C3043654FFB}"/>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8711" y="6083159"/>
            <a:ext cx="2872145" cy="625980"/>
          </a:xfrm>
          <a:prstGeom prst="rect">
            <a:avLst/>
          </a:prstGeom>
        </p:spPr>
      </p:pic>
      <p:pic>
        <p:nvPicPr>
          <p:cNvPr id="16" name="Picture 15">
            <a:extLst>
              <a:ext uri="{FF2B5EF4-FFF2-40B4-BE49-F238E27FC236}">
                <a16:creationId xmlns:a16="http://schemas.microsoft.com/office/drawing/2014/main" id="{FA466F24-3AC1-49DD-A920-B11F02E0C21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454078" y="6083159"/>
            <a:ext cx="619211" cy="619211"/>
          </a:xfrm>
          <a:prstGeom prst="rect">
            <a:avLst/>
          </a:prstGeom>
        </p:spPr>
      </p:pic>
    </p:spTree>
    <p:extLst>
      <p:ext uri="{BB962C8B-B14F-4D97-AF65-F5344CB8AC3E}">
        <p14:creationId xmlns:p14="http://schemas.microsoft.com/office/powerpoint/2010/main" val="5212692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9000"/>
        </a:lnSpc>
        <a:spcBef>
          <a:spcPct val="0"/>
        </a:spcBef>
        <a:buNone/>
        <a:defRPr sz="4400" kern="1200" baseline="0">
          <a:solidFill>
            <a:schemeClr val="tx2">
              <a:lumMod val="50000"/>
            </a:schemeClr>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bg2">
              <a:lumMod val="10000"/>
            </a:schemeClr>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bg2">
              <a:lumMod val="10000"/>
            </a:schemeClr>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bg2">
              <a:lumMod val="10000"/>
            </a:schemeClr>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bg2">
              <a:lumMod val="10000"/>
            </a:schemeClr>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bg2">
              <a:lumMod val="10000"/>
            </a:schemeClr>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buzzflick.com/best-animated-corporate-video-examples/"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u1u839b5l7Q?feature=oembed" TargetMode="External"/><Relationship Id="rId5" Type="http://schemas.openxmlformats.org/officeDocument/2006/relationships/image" Target="../media/image7.jpeg"/><Relationship Id="rId4" Type="http://schemas.openxmlformats.org/officeDocument/2006/relationships/hyperlink" Target="https://www.youtube.com/watch?v=z2fQciTa7S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vivino.com/BE/en/ciu-ciu-piceno-bacchus/w/1248204?year=2020"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linkedin.com/pulse/branding-going-retro-old-becoming-new-why-big-brands-all-ben-behrooz/"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porsche.com/international/aboutporsche/porschemuseum/heritageexperience/"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GEEgmux22bs?feature=oembed"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otorrai.nl/het-ducati-museum-heropent-op-21-mei/"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9.xml"/><Relationship Id="rId1" Type="http://schemas.openxmlformats.org/officeDocument/2006/relationships/video" Target="https://www.youtube.com/embed/MCRKOTbS8ow?feature=oembed"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beveragetradenetwork.com/en/digital-directory/beer-importer-5/united-states-US/wetten-importers-21766.htm" TargetMode="External"/><Relationship Id="rId2" Type="http://schemas.openxmlformats.org/officeDocument/2006/relationships/hyperlink" Target="https://wettenimporters.com/news/citing-quality-and-heritage-wetten-importers-announce-partnership-with-brasserie-dubuisson/" TargetMode="External"/><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47.xml.rels><?xml version="1.0" encoding="UTF-8" standalone="yes"?>
<Relationships xmlns="http://schemas.openxmlformats.org/package/2006/relationships"><Relationship Id="rId3" Type="http://schemas.openxmlformats.org/officeDocument/2006/relationships/hyperlink" Target="https://ciurlionis.lt/en/2020/07/10/the-great-industry-inkaras-factory/" TargetMode="Externa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hyperlink" Target="https://stayhappening.com/e/%E2%80%9Edid%C5%BEioji-pramon%C4%97-%E2%80%9Einkaras-E2ISTJSWUIH"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6A2B039-FF47-4497-8F17-DB93425F2EA2}"/>
              </a:ext>
            </a:extLst>
          </p:cNvPr>
          <p:cNvPicPr>
            <a:picLocks noChangeAspect="1"/>
          </p:cNvPicPr>
          <p:nvPr/>
        </p:nvPicPr>
        <p:blipFill>
          <a:blip r:embed="rId2"/>
          <a:stretch>
            <a:fillRect/>
          </a:stretch>
        </p:blipFill>
        <p:spPr>
          <a:xfrm>
            <a:off x="115161" y="6157112"/>
            <a:ext cx="2871465" cy="621846"/>
          </a:xfrm>
          <a:prstGeom prst="rect">
            <a:avLst/>
          </a:prstGeom>
        </p:spPr>
      </p:pic>
      <p:sp>
        <p:nvSpPr>
          <p:cNvPr id="5" name="Rettangolo 4">
            <a:extLst>
              <a:ext uri="{FF2B5EF4-FFF2-40B4-BE49-F238E27FC236}">
                <a16:creationId xmlns:a16="http://schemas.microsoft.com/office/drawing/2014/main" id="{3B0B5AFC-E721-4EAC-8219-6B8A343DFFA0}"/>
              </a:ext>
            </a:extLst>
          </p:cNvPr>
          <p:cNvSpPr/>
          <p:nvPr/>
        </p:nvSpPr>
        <p:spPr>
          <a:xfrm>
            <a:off x="5943600" y="6191036"/>
            <a:ext cx="5513293" cy="577081"/>
          </a:xfrm>
          <a:prstGeom prst="rect">
            <a:avLst/>
          </a:prstGeom>
        </p:spPr>
        <p:txBody>
          <a:bodyPr wrap="square">
            <a:spAutoFit/>
          </a:bodyPr>
          <a:lstStyle/>
          <a:p>
            <a:pPr algn="r">
              <a:lnSpc>
                <a:spcPct val="115000"/>
              </a:lnSpc>
              <a:spcAft>
                <a:spcPts val="0"/>
              </a:spcAft>
            </a:pPr>
            <a:r>
              <a:rPr lang="it-IT" sz="1000" b="1" dirty="0">
                <a:solidFill>
                  <a:srgbClr val="F9B32E"/>
                </a:solidFill>
                <a:latin typeface="Rokkitt Light" pitchFamily="2" charset="0"/>
                <a:ea typeface="Roboto Light" panose="02000000000000000000" pitchFamily="2" charset="0"/>
              </a:rPr>
              <a:t>MARHER - </a:t>
            </a:r>
            <a:r>
              <a:rPr lang="en-US" sz="1000" b="1" dirty="0">
                <a:solidFill>
                  <a:srgbClr val="F9B32E"/>
                </a:solidFill>
                <a:latin typeface="Rokkitt Light" pitchFamily="2" charset="0"/>
                <a:ea typeface="Roboto Light" panose="02000000000000000000" pitchFamily="2" charset="0"/>
                <a:cs typeface="Calibri" panose="020F0502020204030204" pitchFamily="34" charset="0"/>
              </a:rPr>
              <a:t>Heritage Marketing for competitiveness of Europe in the global market</a:t>
            </a:r>
            <a:endParaRPr lang="it-IT" sz="1000" b="1" dirty="0">
              <a:solidFill>
                <a:srgbClr val="F9B32E"/>
              </a:solidFill>
              <a:latin typeface="Rokkitt Light" pitchFamily="2" charset="0"/>
              <a:ea typeface="Roboto Light" panose="02000000000000000000" pitchFamily="2" charset="0"/>
            </a:endParaRPr>
          </a:p>
          <a:p>
            <a:pPr lvl="0" algn="r"/>
            <a:r>
              <a:rPr lang="it-IT" sz="1000" b="1" dirty="0">
                <a:solidFill>
                  <a:srgbClr val="F9B32E"/>
                </a:solidFill>
                <a:latin typeface="Rokkitt Light" pitchFamily="2" charset="0"/>
                <a:ea typeface="Roboto Light" panose="02000000000000000000" pitchFamily="2" charset="0"/>
              </a:rPr>
              <a:t>Project Reference Number: 2019-1-DK01-KA202-060273 </a:t>
            </a:r>
          </a:p>
          <a:p>
            <a:pPr lvl="0" algn="r"/>
            <a:r>
              <a:rPr lang="en-US" sz="1000" b="1" dirty="0">
                <a:solidFill>
                  <a:srgbClr val="F9B32E"/>
                </a:solidFill>
                <a:latin typeface="Rokkitt Light" pitchFamily="2" charset="0"/>
                <a:ea typeface="Roboto Light" panose="02000000000000000000" pitchFamily="2" charset="0"/>
              </a:rPr>
              <a:t>Key Action 2 - Cooperation for innovation and the exchange of good practices</a:t>
            </a:r>
            <a:endParaRPr lang="it-IT" sz="1000" b="1" dirty="0">
              <a:solidFill>
                <a:srgbClr val="F9B32E"/>
              </a:solidFill>
              <a:latin typeface="Rokkitt Light" pitchFamily="2" charset="0"/>
              <a:ea typeface="Roboto Light" panose="02000000000000000000" pitchFamily="2" charset="0"/>
            </a:endParaRPr>
          </a:p>
        </p:txBody>
      </p:sp>
      <p:pic>
        <p:nvPicPr>
          <p:cNvPr id="7" name="Immagine 6">
            <a:extLst>
              <a:ext uri="{FF2B5EF4-FFF2-40B4-BE49-F238E27FC236}">
                <a16:creationId xmlns:a16="http://schemas.microsoft.com/office/drawing/2014/main" id="{76ABA839-B916-4B9F-B45C-881C34EF1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56893" y="6098375"/>
            <a:ext cx="619945" cy="621267"/>
          </a:xfrm>
          <a:prstGeom prst="rect">
            <a:avLst/>
          </a:prstGeom>
        </p:spPr>
      </p:pic>
      <p:sp>
        <p:nvSpPr>
          <p:cNvPr id="6" name="Titolo 1"/>
          <p:cNvSpPr>
            <a:spLocks noGrp="1"/>
          </p:cNvSpPr>
          <p:nvPr>
            <p:ph type="ctrTitle"/>
          </p:nvPr>
        </p:nvSpPr>
        <p:spPr>
          <a:xfrm>
            <a:off x="952464" y="2786058"/>
            <a:ext cx="10363200" cy="1470025"/>
          </a:xfrm>
        </p:spPr>
        <p:txBody>
          <a:bodyPr/>
          <a:lstStyle/>
          <a:p>
            <a:r>
              <a:rPr lang="it-IT" dirty="0">
                <a:solidFill>
                  <a:schemeClr val="tx2">
                    <a:lumMod val="10000"/>
                  </a:schemeClr>
                </a:solidFill>
              </a:rPr>
              <a:t>INTRODUCTION TO HERITAGE MARKETING</a:t>
            </a:r>
          </a:p>
        </p:txBody>
      </p:sp>
      <p:sp>
        <p:nvSpPr>
          <p:cNvPr id="8" name="Sottotitolo 2"/>
          <p:cNvSpPr>
            <a:spLocks noGrp="1"/>
          </p:cNvSpPr>
          <p:nvPr>
            <p:ph type="subTitle" idx="1"/>
          </p:nvPr>
        </p:nvSpPr>
        <p:spPr>
          <a:xfrm>
            <a:off x="1904971" y="1142984"/>
            <a:ext cx="8534400" cy="857256"/>
          </a:xfrm>
        </p:spPr>
        <p:txBody>
          <a:bodyPr>
            <a:normAutofit/>
          </a:bodyPr>
          <a:lstStyle/>
          <a:p>
            <a:r>
              <a:rPr lang="it-IT" sz="4000" dirty="0" err="1">
                <a:solidFill>
                  <a:schemeClr val="tx2">
                    <a:lumMod val="10000"/>
                  </a:schemeClr>
                </a:solidFill>
              </a:rPr>
              <a:t>Chapter</a:t>
            </a:r>
            <a:r>
              <a:rPr lang="it-IT" sz="4000" dirty="0">
                <a:solidFill>
                  <a:schemeClr val="tx2">
                    <a:lumMod val="10000"/>
                  </a:schemeClr>
                </a:solidFill>
              </a:rPr>
              <a:t> 2</a:t>
            </a:r>
          </a:p>
        </p:txBody>
      </p:sp>
    </p:spTree>
    <p:extLst>
      <p:ext uri="{BB962C8B-B14F-4D97-AF65-F5344CB8AC3E}">
        <p14:creationId xmlns:p14="http://schemas.microsoft.com/office/powerpoint/2010/main" val="400366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9036-1C36-4162-9A07-D1EDCA3EC680}"/>
              </a:ext>
            </a:extLst>
          </p:cNvPr>
          <p:cNvSpPr>
            <a:spLocks noGrp="1"/>
          </p:cNvSpPr>
          <p:nvPr>
            <p:ph type="title"/>
          </p:nvPr>
        </p:nvSpPr>
        <p:spPr>
          <a:xfrm>
            <a:off x="1595887" y="285561"/>
            <a:ext cx="9601200" cy="1485900"/>
          </a:xfrm>
        </p:spPr>
        <p:txBody>
          <a:bodyPr/>
          <a:lstStyle/>
          <a:p>
            <a:r>
              <a:rPr lang="it-IT" dirty="0">
                <a:solidFill>
                  <a:schemeClr val="tx2">
                    <a:lumMod val="10000"/>
                  </a:schemeClr>
                </a:solidFill>
              </a:rPr>
              <a:t>HERITAGE </a:t>
            </a:r>
            <a:r>
              <a:rPr lang="it-IT" dirty="0">
                <a:solidFill>
                  <a:srgbClr val="FF0000"/>
                </a:solidFill>
              </a:rPr>
              <a:t>MARKETING</a:t>
            </a:r>
            <a:br>
              <a:rPr lang="en-US" dirty="0"/>
            </a:br>
            <a:endParaRPr lang="en-US" dirty="0"/>
          </a:p>
        </p:txBody>
      </p:sp>
      <p:sp>
        <p:nvSpPr>
          <p:cNvPr id="3" name="Content Placeholder 2">
            <a:extLst>
              <a:ext uri="{FF2B5EF4-FFF2-40B4-BE49-F238E27FC236}">
                <a16:creationId xmlns:a16="http://schemas.microsoft.com/office/drawing/2014/main" id="{1735AF6F-F08E-4513-B710-A4A4A23CEB8C}"/>
              </a:ext>
            </a:extLst>
          </p:cNvPr>
          <p:cNvSpPr>
            <a:spLocks noGrp="1"/>
          </p:cNvSpPr>
          <p:nvPr>
            <p:ph idx="1"/>
          </p:nvPr>
        </p:nvSpPr>
        <p:spPr>
          <a:xfrm>
            <a:off x="714250" y="1226919"/>
            <a:ext cx="11096262" cy="4862459"/>
          </a:xfrm>
        </p:spPr>
        <p:txBody>
          <a:bodyPr vert="horz" lIns="91440" tIns="45720" rIns="91440" bIns="45720" rtlCol="0" anchor="t">
            <a:normAutofit/>
          </a:bodyPr>
          <a:lstStyle/>
          <a:p>
            <a:pPr marL="0" lvl="0" indent="0" algn="ctr">
              <a:lnSpc>
                <a:spcPct val="107000"/>
              </a:lnSpc>
              <a:spcAft>
                <a:spcPts val="800"/>
              </a:spcAft>
              <a:buNone/>
            </a:pPr>
            <a:r>
              <a:rPr lang="it-IT" i="1" dirty="0"/>
              <a:t>«</a:t>
            </a:r>
            <a:r>
              <a:rPr lang="en-US" i="1" dirty="0"/>
              <a:t>The</a:t>
            </a:r>
            <a:r>
              <a:rPr lang="es-CO" i="1" dirty="0"/>
              <a:t> </a:t>
            </a:r>
            <a:r>
              <a:rPr lang="x-none" i="1" dirty="0"/>
              <a:t>activities that take place at the interface between an organization and its customers</a:t>
            </a:r>
            <a:r>
              <a:rPr lang="en-US" i="1" dirty="0"/>
              <a:t>.</a:t>
            </a:r>
            <a:r>
              <a:rPr lang="it-IT" i="1" dirty="0"/>
              <a:t>»</a:t>
            </a:r>
            <a:r>
              <a:rPr lang="x-none" i="1" dirty="0"/>
              <a:t> </a:t>
            </a:r>
            <a:endParaRPr lang="es-CO" i="1" dirty="0"/>
          </a:p>
          <a:p>
            <a:pPr algn="just">
              <a:lnSpc>
                <a:spcPct val="107000"/>
              </a:lnSpc>
              <a:spcAft>
                <a:spcPts val="800"/>
              </a:spcAft>
            </a:pPr>
            <a:r>
              <a:rPr lang="en-US" dirty="0"/>
              <a:t>Marketing is the process that plans and carries out the design, the policy of pricing, promotion and distribution of ideas, goods and services aimed at creating market and to meet the goals of individuals and organizations. </a:t>
            </a:r>
          </a:p>
          <a:p>
            <a:pPr algn="just">
              <a:lnSpc>
                <a:spcPct val="107000"/>
              </a:lnSpc>
              <a:spcAft>
                <a:spcPts val="800"/>
              </a:spcAft>
            </a:pPr>
            <a:r>
              <a:rPr lang="x-none" dirty="0"/>
              <a:t>The goal </a:t>
            </a:r>
            <a:r>
              <a:rPr lang="it-IT" dirty="0"/>
              <a:t> </a:t>
            </a:r>
            <a:r>
              <a:rPr lang="en-GB" dirty="0"/>
              <a:t>is</a:t>
            </a:r>
            <a:r>
              <a:rPr lang="it-IT" dirty="0"/>
              <a:t> t</a:t>
            </a:r>
            <a:r>
              <a:rPr lang="x-none" dirty="0"/>
              <a:t>o get potential customers to choose to carry out their transactions with their</a:t>
            </a:r>
            <a:r>
              <a:rPr lang="en-US" dirty="0"/>
              <a:t> </a:t>
            </a:r>
            <a:r>
              <a:rPr lang="x-none" dirty="0"/>
              <a:t>organization</a:t>
            </a:r>
            <a:r>
              <a:rPr lang="en-US" dirty="0"/>
              <a:t>.</a:t>
            </a:r>
            <a:endParaRPr lang="x-none" dirty="0"/>
          </a:p>
          <a:p>
            <a:pPr marL="228600" indent="-383540" algn="just">
              <a:lnSpc>
                <a:spcPct val="107000"/>
              </a:lnSpc>
              <a:spcAft>
                <a:spcPts val="800"/>
              </a:spcAft>
            </a:pPr>
            <a:r>
              <a:rPr lang="en-US" dirty="0"/>
              <a:t>T</a:t>
            </a:r>
            <a:r>
              <a:rPr lang="x-none" dirty="0"/>
              <a:t>he growing role of marketing in a broader social context</a:t>
            </a:r>
            <a:r>
              <a:rPr lang="en-US" dirty="0"/>
              <a:t>, </a:t>
            </a:r>
            <a:r>
              <a:rPr lang="x-none" dirty="0"/>
              <a:t>seems to consider customers </a:t>
            </a:r>
            <a:r>
              <a:rPr lang="en-US" dirty="0"/>
              <a:t>more than</a:t>
            </a:r>
            <a:r>
              <a:rPr lang="x-none" dirty="0"/>
              <a:t> purely passive </a:t>
            </a:r>
            <a:r>
              <a:rPr lang="en-US" dirty="0"/>
              <a:t>“</a:t>
            </a:r>
            <a:r>
              <a:rPr lang="x-none" dirty="0"/>
              <a:t>consumer</a:t>
            </a:r>
            <a:r>
              <a:rPr lang="en-US" dirty="0"/>
              <a:t>s”.</a:t>
            </a:r>
            <a:endParaRPr lang="x-none" dirty="0"/>
          </a:p>
          <a:p>
            <a:pPr marL="383540" indent="-383540" algn="just"/>
            <a:r>
              <a:rPr lang="en-US" dirty="0"/>
              <a:t>The responsibility of those involved in marketing is to ensure that the customer is firmly placed in the first place in the thoughts of the company.</a:t>
            </a:r>
          </a:p>
        </p:txBody>
      </p:sp>
    </p:spTree>
    <p:extLst>
      <p:ext uri="{BB962C8B-B14F-4D97-AF65-F5344CB8AC3E}">
        <p14:creationId xmlns:p14="http://schemas.microsoft.com/office/powerpoint/2010/main" val="934855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B121F-8CDC-4D7E-86CF-98CE44E6D8FF}"/>
              </a:ext>
            </a:extLst>
          </p:cNvPr>
          <p:cNvSpPr>
            <a:spLocks noGrp="1"/>
          </p:cNvSpPr>
          <p:nvPr>
            <p:ph type="title"/>
          </p:nvPr>
        </p:nvSpPr>
        <p:spPr>
          <a:xfrm>
            <a:off x="706694" y="301791"/>
            <a:ext cx="11373267" cy="1485900"/>
          </a:xfrm>
        </p:spPr>
        <p:txBody>
          <a:bodyPr/>
          <a:lstStyle/>
          <a:p>
            <a:r>
              <a:rPr lang="en-US" dirty="0"/>
              <a:t>The Development of the Marketing Concept</a:t>
            </a:r>
            <a:endParaRPr lang="x-none" dirty="0"/>
          </a:p>
        </p:txBody>
      </p:sp>
      <p:graphicFrame>
        <p:nvGraphicFramePr>
          <p:cNvPr id="4" name="Content Placeholder 3">
            <a:extLst>
              <a:ext uri="{FF2B5EF4-FFF2-40B4-BE49-F238E27FC236}">
                <a16:creationId xmlns:a16="http://schemas.microsoft.com/office/drawing/2014/main" id="{C9D4A193-CFD4-4686-8656-30BD308C0C4A}"/>
              </a:ext>
            </a:extLst>
          </p:cNvPr>
          <p:cNvGraphicFramePr>
            <a:graphicFrameLocks noGrp="1"/>
          </p:cNvGraphicFramePr>
          <p:nvPr>
            <p:ph idx="1"/>
            <p:extLst>
              <p:ext uri="{D42A27DB-BD31-4B8C-83A1-F6EECF244321}">
                <p14:modId xmlns:p14="http://schemas.microsoft.com/office/powerpoint/2010/main" val="1739289944"/>
              </p:ext>
            </p:extLst>
          </p:nvPr>
        </p:nvGraphicFramePr>
        <p:xfrm>
          <a:off x="241348" y="1494923"/>
          <a:ext cx="11373267" cy="4372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133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B121F-8CDC-4D7E-86CF-98CE44E6D8FF}"/>
              </a:ext>
            </a:extLst>
          </p:cNvPr>
          <p:cNvSpPr>
            <a:spLocks noGrp="1"/>
          </p:cNvSpPr>
          <p:nvPr>
            <p:ph type="title"/>
          </p:nvPr>
        </p:nvSpPr>
        <p:spPr>
          <a:xfrm>
            <a:off x="706694" y="341897"/>
            <a:ext cx="11373267" cy="1485900"/>
          </a:xfrm>
        </p:spPr>
        <p:txBody>
          <a:bodyPr/>
          <a:lstStyle/>
          <a:p>
            <a:r>
              <a:rPr lang="en-US" dirty="0"/>
              <a:t>The Development of the Marketing Concept</a:t>
            </a:r>
            <a:endParaRPr lang="x-none" dirty="0"/>
          </a:p>
        </p:txBody>
      </p:sp>
      <p:graphicFrame>
        <p:nvGraphicFramePr>
          <p:cNvPr id="4" name="Content Placeholder 3">
            <a:extLst>
              <a:ext uri="{FF2B5EF4-FFF2-40B4-BE49-F238E27FC236}">
                <a16:creationId xmlns:a16="http://schemas.microsoft.com/office/drawing/2014/main" id="{C9D4A193-CFD4-4686-8656-30BD308C0C4A}"/>
              </a:ext>
            </a:extLst>
          </p:cNvPr>
          <p:cNvGraphicFramePr>
            <a:graphicFrameLocks noGrp="1"/>
          </p:cNvGraphicFramePr>
          <p:nvPr>
            <p:ph idx="1"/>
            <p:extLst>
              <p:ext uri="{D42A27DB-BD31-4B8C-83A1-F6EECF244321}">
                <p14:modId xmlns:p14="http://schemas.microsoft.com/office/powerpoint/2010/main" val="999633082"/>
              </p:ext>
            </p:extLst>
          </p:nvPr>
        </p:nvGraphicFramePr>
        <p:xfrm>
          <a:off x="232112" y="1601992"/>
          <a:ext cx="11373267" cy="4372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613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9036-1C36-4162-9A07-D1EDCA3EC680}"/>
              </a:ext>
            </a:extLst>
          </p:cNvPr>
          <p:cNvSpPr>
            <a:spLocks noGrp="1"/>
          </p:cNvSpPr>
          <p:nvPr>
            <p:ph type="title"/>
          </p:nvPr>
        </p:nvSpPr>
        <p:spPr>
          <a:xfrm>
            <a:off x="706695" y="375486"/>
            <a:ext cx="12316578" cy="1485900"/>
          </a:xfrm>
        </p:spPr>
        <p:txBody>
          <a:bodyPr lIns="0" tIns="0" rIns="0" bIns="0">
            <a:normAutofit fontScale="90000"/>
          </a:bodyPr>
          <a:lstStyle/>
          <a:p>
            <a:r>
              <a:rPr lang="en-US" sz="4900" dirty="0"/>
              <a:t>Marketing and Other Business Functions</a:t>
            </a:r>
            <a:br>
              <a:rPr lang="es-CO" dirty="0"/>
            </a:br>
            <a:endParaRPr lang="x-none" dirty="0"/>
          </a:p>
        </p:txBody>
      </p:sp>
      <p:sp>
        <p:nvSpPr>
          <p:cNvPr id="4" name="Content Placeholder 3">
            <a:extLst>
              <a:ext uri="{FF2B5EF4-FFF2-40B4-BE49-F238E27FC236}">
                <a16:creationId xmlns:a16="http://schemas.microsoft.com/office/drawing/2014/main" id="{1F810293-9A4E-443A-AF12-783976CDEF3B}"/>
              </a:ext>
            </a:extLst>
          </p:cNvPr>
          <p:cNvSpPr>
            <a:spLocks noGrp="1"/>
          </p:cNvSpPr>
          <p:nvPr>
            <p:ph idx="1"/>
          </p:nvPr>
        </p:nvSpPr>
        <p:spPr>
          <a:xfrm>
            <a:off x="706695" y="1487551"/>
            <a:ext cx="11132379" cy="4070684"/>
          </a:xfrm>
        </p:spPr>
        <p:txBody>
          <a:bodyPr vert="horz" lIns="91440" tIns="45720" rIns="91440" bIns="45720" rtlCol="0" anchor="t">
            <a:normAutofit/>
          </a:bodyPr>
          <a:lstStyle/>
          <a:p>
            <a:pPr marL="0" indent="0" algn="just">
              <a:lnSpc>
                <a:spcPct val="107000"/>
              </a:lnSpc>
              <a:spcAft>
                <a:spcPts val="800"/>
              </a:spcAft>
              <a:buNone/>
            </a:pPr>
            <a:r>
              <a:rPr lang="en-US" dirty="0"/>
              <a:t>If the client is at the center of the organization's thoughts, marketing personnel must assume the position as mediators. As a result, marketing may be perceived through a variety of angles.</a:t>
            </a:r>
            <a:endParaRPr lang="it-IT" dirty="0"/>
          </a:p>
        </p:txBody>
      </p:sp>
      <p:graphicFrame>
        <p:nvGraphicFramePr>
          <p:cNvPr id="5" name="Diagram 4">
            <a:extLst>
              <a:ext uri="{FF2B5EF4-FFF2-40B4-BE49-F238E27FC236}">
                <a16:creationId xmlns:a16="http://schemas.microsoft.com/office/drawing/2014/main" id="{905ECBCC-4D0E-4DFC-995E-CED53FC6A588}"/>
              </a:ext>
            </a:extLst>
          </p:cNvPr>
          <p:cNvGraphicFramePr/>
          <p:nvPr>
            <p:extLst>
              <p:ext uri="{D42A27DB-BD31-4B8C-83A1-F6EECF244321}">
                <p14:modId xmlns:p14="http://schemas.microsoft.com/office/powerpoint/2010/main" val="3757788839"/>
              </p:ext>
            </p:extLst>
          </p:nvPr>
        </p:nvGraphicFramePr>
        <p:xfrm>
          <a:off x="1574882" y="2320089"/>
          <a:ext cx="9396003" cy="3775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221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HERITAGE MARKETING</a:t>
            </a:r>
          </a:p>
        </p:txBody>
      </p:sp>
      <p:sp>
        <p:nvSpPr>
          <p:cNvPr id="3" name="Segnaposto contenuto 2"/>
          <p:cNvSpPr>
            <a:spLocks noGrp="1"/>
          </p:cNvSpPr>
          <p:nvPr>
            <p:ph idx="1"/>
          </p:nvPr>
        </p:nvSpPr>
        <p:spPr>
          <a:xfrm>
            <a:off x="1280160" y="2129246"/>
            <a:ext cx="9601200" cy="3581400"/>
          </a:xfrm>
        </p:spPr>
        <p:txBody>
          <a:bodyPr>
            <a:normAutofit/>
          </a:bodyPr>
          <a:lstStyle/>
          <a:p>
            <a:pPr marL="0" algn="just">
              <a:buNone/>
            </a:pPr>
            <a:r>
              <a:rPr lang="en-US" sz="2900" dirty="0">
                <a:solidFill>
                  <a:schemeClr val="tx2">
                    <a:lumMod val="10000"/>
                  </a:schemeClr>
                </a:solidFill>
              </a:rPr>
              <a:t>Taking into account previous concepts, </a:t>
            </a:r>
            <a:r>
              <a:rPr lang="en-US" sz="2900" b="1" dirty="0">
                <a:solidFill>
                  <a:schemeClr val="tx2">
                    <a:lumMod val="10000"/>
                  </a:schemeClr>
                </a:solidFill>
              </a:rPr>
              <a:t>Heritage Marketing </a:t>
            </a:r>
            <a:r>
              <a:rPr lang="en-US" sz="2900" dirty="0">
                <a:solidFill>
                  <a:schemeClr val="tx2">
                    <a:lumMod val="10000"/>
                  </a:schemeClr>
                </a:solidFill>
              </a:rPr>
              <a:t>is a management philosophy and process aimed at:</a:t>
            </a:r>
          </a:p>
          <a:p>
            <a:pPr marL="0" algn="just"/>
            <a:r>
              <a:rPr lang="en-US" sz="2900" dirty="0">
                <a:solidFill>
                  <a:schemeClr val="tx2">
                    <a:lumMod val="10000"/>
                  </a:schemeClr>
                </a:solidFill>
              </a:rPr>
              <a:t>Rediscovering, preserving and enhancing the historical heritage of the company and of the place of production</a:t>
            </a:r>
          </a:p>
          <a:p>
            <a:pPr marL="0" algn="just"/>
            <a:r>
              <a:rPr lang="en-US" sz="2900" dirty="0">
                <a:solidFill>
                  <a:schemeClr val="tx2">
                    <a:lumMod val="10000"/>
                  </a:schemeClr>
                </a:solidFill>
              </a:rPr>
              <a:t>sharing cultural, emotional and symbolic values with stakeholders.</a:t>
            </a:r>
            <a:endParaRPr lang="it-IT" sz="2900" dirty="0">
              <a:solidFill>
                <a:schemeClr val="tx2">
                  <a:lumMod val="1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a:solidFill>
                  <a:schemeClr val="tx2">
                    <a:lumMod val="10000"/>
                  </a:schemeClr>
                </a:solidFill>
              </a:rPr>
              <a:t>Why</a:t>
            </a:r>
            <a:r>
              <a:rPr lang="it-IT" dirty="0">
                <a:solidFill>
                  <a:schemeClr val="tx2">
                    <a:lumMod val="10000"/>
                  </a:schemeClr>
                </a:solidFill>
              </a:rPr>
              <a:t> HERITAGE MARKETING?</a:t>
            </a:r>
          </a:p>
        </p:txBody>
      </p:sp>
      <p:sp>
        <p:nvSpPr>
          <p:cNvPr id="4" name="Sottotitolo 3"/>
          <p:cNvSpPr>
            <a:spLocks noGrp="1"/>
          </p:cNvSpPr>
          <p:nvPr>
            <p:ph type="subTitle" idx="1"/>
          </p:nvPr>
        </p:nvSpPr>
        <p:spPr/>
        <p:txBody>
          <a:bodyPr/>
          <a:lstStyle/>
          <a:p>
            <a:r>
              <a:rPr lang="it-IT" dirty="0" err="1">
                <a:solidFill>
                  <a:schemeClr val="tx2">
                    <a:lumMod val="10000"/>
                  </a:schemeClr>
                </a:solidFill>
              </a:rPr>
              <a:t>Main</a:t>
            </a:r>
            <a:r>
              <a:rPr lang="it-IT" dirty="0">
                <a:solidFill>
                  <a:schemeClr val="tx2">
                    <a:lumMod val="10000"/>
                  </a:schemeClr>
                </a:solidFill>
              </a:rPr>
              <a:t> </a:t>
            </a:r>
            <a:r>
              <a:rPr lang="it-IT" dirty="0" err="1">
                <a:solidFill>
                  <a:schemeClr val="tx2">
                    <a:lumMod val="10000"/>
                  </a:schemeClr>
                </a:solidFill>
              </a:rPr>
              <a:t>reasons</a:t>
            </a:r>
            <a:endParaRPr lang="en-GB" dirty="0">
              <a:solidFill>
                <a:schemeClr val="tx2">
                  <a:lumMod val="1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9977" y="777239"/>
            <a:ext cx="9601200" cy="855618"/>
          </a:xfrm>
        </p:spPr>
        <p:txBody>
          <a:bodyPr/>
          <a:lstStyle/>
          <a:p>
            <a:pPr algn="ctr"/>
            <a:endParaRPr lang="it-IT" dirty="0">
              <a:solidFill>
                <a:schemeClr val="tx2">
                  <a:lumMod val="10000"/>
                </a:schemeClr>
              </a:solidFill>
            </a:endParaRPr>
          </a:p>
        </p:txBody>
      </p:sp>
      <p:sp>
        <p:nvSpPr>
          <p:cNvPr id="3" name="Segnaposto contenuto 2"/>
          <p:cNvSpPr>
            <a:spLocks noGrp="1"/>
          </p:cNvSpPr>
          <p:nvPr>
            <p:ph idx="1"/>
          </p:nvPr>
        </p:nvSpPr>
        <p:spPr>
          <a:xfrm>
            <a:off x="766355" y="1743893"/>
            <a:ext cx="10972800" cy="4317274"/>
          </a:xfrm>
        </p:spPr>
        <p:txBody>
          <a:bodyPr>
            <a:noAutofit/>
          </a:bodyPr>
          <a:lstStyle/>
          <a:p>
            <a:pPr algn="ctr">
              <a:buNone/>
            </a:pPr>
            <a:endParaRPr lang="it-IT" sz="2400" dirty="0">
              <a:solidFill>
                <a:schemeClr val="tx2">
                  <a:lumMod val="10000"/>
                </a:schemeClr>
              </a:solidFill>
            </a:endParaRPr>
          </a:p>
          <a:p>
            <a:pPr marL="457200" indent="-457200" algn="just">
              <a:buFont typeface="+mj-lt"/>
              <a:buAutoNum type="arabicPeriod"/>
            </a:pPr>
            <a:r>
              <a:rPr lang="it-IT" sz="2800" b="1" dirty="0">
                <a:solidFill>
                  <a:schemeClr val="tx2">
                    <a:lumMod val="10000"/>
                  </a:schemeClr>
                </a:solidFill>
              </a:rPr>
              <a:t>ECONOMIC &amp; STRATEGIC REASONS</a:t>
            </a:r>
            <a:r>
              <a:rPr lang="it-IT" sz="2400" dirty="0">
                <a:solidFill>
                  <a:schemeClr val="tx2">
                    <a:lumMod val="10000"/>
                  </a:schemeClr>
                </a:solidFill>
              </a:rPr>
              <a:t>:</a:t>
            </a:r>
          </a:p>
          <a:p>
            <a:pPr marL="987552" lvl="1" indent="-457200" algn="just"/>
            <a:r>
              <a:rPr lang="en-US" sz="2400" dirty="0">
                <a:solidFill>
                  <a:schemeClr val="tx2">
                    <a:lumMod val="10000"/>
                  </a:schemeClr>
                </a:solidFill>
              </a:rPr>
              <a:t>have a unique and inimitable competitive advantage;</a:t>
            </a:r>
          </a:p>
          <a:p>
            <a:pPr marL="987552" lvl="1" indent="-457200" algn="just"/>
            <a:r>
              <a:rPr lang="en-US" sz="2400" dirty="0">
                <a:solidFill>
                  <a:schemeClr val="tx2">
                    <a:lumMod val="10000"/>
                  </a:schemeClr>
                </a:solidFill>
              </a:rPr>
              <a:t>differentiate oneself from the competitors;</a:t>
            </a:r>
          </a:p>
          <a:p>
            <a:pPr marL="987552" lvl="1" indent="-457200" algn="just"/>
            <a:r>
              <a:rPr lang="en-US" sz="2400" dirty="0">
                <a:solidFill>
                  <a:schemeClr val="tx2">
                    <a:lumMod val="10000"/>
                  </a:schemeClr>
                </a:solidFill>
              </a:rPr>
              <a:t>building or increasing the strength and reputation of the corporate identity;</a:t>
            </a:r>
          </a:p>
          <a:p>
            <a:pPr marL="987552" lvl="1" indent="-457200" algn="just"/>
            <a:r>
              <a:rPr lang="en-US" sz="2400" dirty="0">
                <a:solidFill>
                  <a:schemeClr val="tx2">
                    <a:lumMod val="10000"/>
                  </a:schemeClr>
                </a:solidFill>
              </a:rPr>
              <a:t>meet the demands of the post-modern consumer who is increasingly looking for authenticity and experiences;</a:t>
            </a:r>
          </a:p>
          <a:p>
            <a:pPr marL="987552" lvl="1" indent="-457200" algn="just"/>
            <a:r>
              <a:rPr lang="en-US" sz="2400" dirty="0">
                <a:solidFill>
                  <a:schemeClr val="tx2">
                    <a:lumMod val="10000"/>
                  </a:schemeClr>
                </a:solidFill>
              </a:rPr>
              <a:t>innovate by using knowledge derived from heritage;</a:t>
            </a:r>
            <a:endParaRPr lang="it-IT" sz="2400" dirty="0">
              <a:solidFill>
                <a:schemeClr val="tx2">
                  <a:lumMod val="10000"/>
                </a:schemeClr>
              </a:solidFill>
            </a:endParaRPr>
          </a:p>
          <a:p>
            <a:pPr marL="987552" lvl="1" indent="-457200" algn="just"/>
            <a:endParaRPr lang="en-US" sz="2400" dirty="0">
              <a:solidFill>
                <a:schemeClr val="tx2">
                  <a:lumMod val="10000"/>
                </a:schemeClr>
              </a:solidFill>
            </a:endParaRPr>
          </a:p>
          <a:p>
            <a:pPr marL="987552" lvl="1" indent="-457200" algn="just"/>
            <a:endParaRPr lang="it-IT" sz="2400" dirty="0">
              <a:solidFill>
                <a:schemeClr val="tx2">
                  <a:lumMod val="1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457200" indent="-457200" algn="just">
              <a:buNone/>
            </a:pPr>
            <a:r>
              <a:rPr lang="it-IT" sz="2800" b="1" dirty="0">
                <a:solidFill>
                  <a:schemeClr val="tx2">
                    <a:lumMod val="10000"/>
                  </a:schemeClr>
                </a:solidFill>
              </a:rPr>
              <a:t>2. 	SOCIAL &amp; ETHICAL REASONS</a:t>
            </a:r>
            <a:r>
              <a:rPr lang="it-IT" sz="2400" dirty="0">
                <a:solidFill>
                  <a:schemeClr val="tx2">
                    <a:lumMod val="10000"/>
                  </a:schemeClr>
                </a:solidFill>
              </a:rPr>
              <a:t>:</a:t>
            </a:r>
          </a:p>
          <a:p>
            <a:pPr marL="987552" lvl="1" indent="-457200" algn="just"/>
            <a:r>
              <a:rPr lang="en-US" sz="2400" dirty="0">
                <a:solidFill>
                  <a:schemeClr val="tx2">
                    <a:lumMod val="10000"/>
                  </a:schemeClr>
                </a:solidFill>
              </a:rPr>
              <a:t>preserving and passing on cultural heritage to future generations;</a:t>
            </a:r>
          </a:p>
          <a:p>
            <a:pPr marL="987552" lvl="1" indent="-457200" algn="just"/>
            <a:r>
              <a:rPr lang="en-US" sz="2400" dirty="0">
                <a:solidFill>
                  <a:schemeClr val="tx2">
                    <a:lumMod val="10000"/>
                  </a:schemeClr>
                </a:solidFill>
              </a:rPr>
              <a:t>develop total relationship marketing (i.e. both internally, with staff, and externally, with customers, collaborators, financiers...);</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1668" y="1979024"/>
            <a:ext cx="10972800" cy="2867296"/>
          </a:xfrm>
        </p:spPr>
        <p:txBody>
          <a:bodyPr>
            <a:noAutofit/>
          </a:bodyPr>
          <a:lstStyle/>
          <a:p>
            <a:pPr algn="just">
              <a:buNone/>
            </a:pPr>
            <a:endParaRPr lang="it-IT" sz="2400" dirty="0">
              <a:solidFill>
                <a:schemeClr val="tx2">
                  <a:lumMod val="10000"/>
                </a:schemeClr>
              </a:solidFill>
            </a:endParaRPr>
          </a:p>
          <a:p>
            <a:pPr algn="ctr">
              <a:buNone/>
            </a:pPr>
            <a:r>
              <a:rPr lang="it-IT" sz="2400" dirty="0">
                <a:solidFill>
                  <a:schemeClr val="tx2">
                    <a:lumMod val="10000"/>
                  </a:schemeClr>
                </a:solidFill>
              </a:rPr>
              <a:t>	</a:t>
            </a:r>
            <a:r>
              <a:rPr lang="it-IT" sz="3200" dirty="0" err="1">
                <a:solidFill>
                  <a:schemeClr val="tx2">
                    <a:lumMod val="10000"/>
                  </a:schemeClr>
                </a:solidFill>
              </a:rPr>
              <a:t>Therefore</a:t>
            </a:r>
            <a:r>
              <a:rPr lang="it-IT" sz="3200" dirty="0">
                <a:solidFill>
                  <a:schemeClr val="tx2">
                    <a:lumMod val="10000"/>
                  </a:schemeClr>
                </a:solidFill>
              </a:rPr>
              <a:t>, Heritage Marketing </a:t>
            </a:r>
            <a:r>
              <a:rPr lang="it-IT" sz="3200" dirty="0" err="1">
                <a:solidFill>
                  <a:schemeClr val="tx2">
                    <a:lumMod val="10000"/>
                  </a:schemeClr>
                </a:solidFill>
              </a:rPr>
              <a:t>strategies</a:t>
            </a:r>
            <a:r>
              <a:rPr lang="it-IT" sz="3200" dirty="0">
                <a:solidFill>
                  <a:schemeClr val="tx2">
                    <a:lumMod val="10000"/>
                  </a:schemeClr>
                </a:solidFill>
              </a:rPr>
              <a:t> </a:t>
            </a:r>
            <a:r>
              <a:rPr lang="it-IT" sz="3200" dirty="0" err="1">
                <a:solidFill>
                  <a:schemeClr val="tx2">
                    <a:lumMod val="10000"/>
                  </a:schemeClr>
                </a:solidFill>
              </a:rPr>
              <a:t>offer</a:t>
            </a:r>
            <a:r>
              <a:rPr lang="it-IT" sz="3200" dirty="0">
                <a:solidFill>
                  <a:schemeClr val="tx2">
                    <a:lumMod val="10000"/>
                  </a:schemeClr>
                </a:solidFill>
              </a:rPr>
              <a:t> </a:t>
            </a:r>
            <a:r>
              <a:rPr lang="it-IT" sz="3200" dirty="0" err="1">
                <a:solidFill>
                  <a:schemeClr val="tx2">
                    <a:lumMod val="10000"/>
                  </a:schemeClr>
                </a:solidFill>
              </a:rPr>
              <a:t>opportunities</a:t>
            </a:r>
            <a:r>
              <a:rPr lang="it-IT" sz="3200" dirty="0">
                <a:solidFill>
                  <a:schemeClr val="tx2">
                    <a:lumMod val="10000"/>
                  </a:schemeClr>
                </a:solidFill>
              </a:rPr>
              <a:t> </a:t>
            </a:r>
            <a:r>
              <a:rPr lang="it-IT" sz="3200" dirty="0" err="1">
                <a:solidFill>
                  <a:schemeClr val="tx2">
                    <a:lumMod val="10000"/>
                  </a:schemeClr>
                </a:solidFill>
              </a:rPr>
              <a:t>to</a:t>
            </a:r>
            <a:r>
              <a:rPr lang="it-IT" sz="3200" dirty="0">
                <a:solidFill>
                  <a:schemeClr val="tx2">
                    <a:lumMod val="10000"/>
                  </a:schemeClr>
                </a:solidFill>
              </a:rPr>
              <a:t> </a:t>
            </a:r>
            <a:r>
              <a:rPr lang="en-US" sz="3200" dirty="0">
                <a:solidFill>
                  <a:schemeClr val="tx2">
                    <a:lumMod val="10000"/>
                  </a:schemeClr>
                </a:solidFill>
              </a:rPr>
              <a:t>create (economic and social) value for the company, but also for society and the production area.</a:t>
            </a:r>
          </a:p>
          <a:p>
            <a:pPr algn="ctr">
              <a:buNone/>
            </a:pPr>
            <a:r>
              <a:rPr lang="en-US" sz="3200" dirty="0">
                <a:solidFill>
                  <a:schemeClr val="tx2">
                    <a:lumMod val="10000"/>
                  </a:schemeClr>
                </a:solidFill>
              </a:rPr>
              <a:t>	It is a socially responsible way of marketing.</a:t>
            </a:r>
            <a:r>
              <a:rPr lang="it-IT" sz="3200" dirty="0">
                <a:solidFill>
                  <a:schemeClr val="tx2">
                    <a:lumMod val="10000"/>
                  </a:schemeClr>
                </a:solidFill>
              </a:rPr>
              <a:t> </a:t>
            </a:r>
          </a:p>
          <a:p>
            <a:pPr algn="just">
              <a:buNone/>
            </a:pPr>
            <a:endParaRPr lang="it-IT" sz="2400" dirty="0">
              <a:solidFill>
                <a:schemeClr val="tx2">
                  <a:lumMod val="1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chemeClr val="tx2">
                    <a:lumMod val="10000"/>
                  </a:schemeClr>
                </a:solidFill>
              </a:rPr>
              <a:t>HERITAGE MARKETING</a:t>
            </a:r>
          </a:p>
        </p:txBody>
      </p:sp>
      <p:sp>
        <p:nvSpPr>
          <p:cNvPr id="4" name="Sottotitolo 3"/>
          <p:cNvSpPr>
            <a:spLocks noGrp="1"/>
          </p:cNvSpPr>
          <p:nvPr>
            <p:ph type="subTitle" idx="1"/>
          </p:nvPr>
        </p:nvSpPr>
        <p:spPr/>
        <p:txBody>
          <a:bodyPr/>
          <a:lstStyle/>
          <a:p>
            <a:r>
              <a:rPr lang="en-GB" dirty="0">
                <a:solidFill>
                  <a:schemeClr val="tx2">
                    <a:lumMod val="10000"/>
                  </a:schemeClr>
                </a:solidFill>
              </a:rPr>
              <a:t>Context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chemeClr val="tx2">
                    <a:lumMod val="10000"/>
                  </a:schemeClr>
                </a:solidFill>
              </a:rPr>
              <a:t>HERITAGE MARKETING</a:t>
            </a:r>
          </a:p>
        </p:txBody>
      </p:sp>
      <p:sp>
        <p:nvSpPr>
          <p:cNvPr id="4" name="Sottotitolo 3"/>
          <p:cNvSpPr>
            <a:spLocks noGrp="1"/>
          </p:cNvSpPr>
          <p:nvPr>
            <p:ph type="subTitle" idx="1"/>
          </p:nvPr>
        </p:nvSpPr>
        <p:spPr/>
        <p:txBody>
          <a:bodyPr/>
          <a:lstStyle/>
          <a:p>
            <a:pPr lvl="0"/>
            <a:r>
              <a:rPr lang="en-GB" dirty="0">
                <a:solidFill>
                  <a:schemeClr val="tx2">
                    <a:lumMod val="10000"/>
                  </a:schemeClr>
                </a:solidFill>
              </a:rPr>
              <a:t>Definitions and evolution of concepts</a:t>
            </a:r>
            <a:endParaRPr lang="it-IT" dirty="0">
              <a:solidFill>
                <a:schemeClr val="tx2">
                  <a:lumMod val="1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19" y="405267"/>
            <a:ext cx="11620581" cy="1143000"/>
          </a:xfrm>
        </p:spPr>
        <p:txBody>
          <a:bodyPr>
            <a:noAutofit/>
          </a:bodyPr>
          <a:lstStyle/>
          <a:p>
            <a:pPr algn="ctr"/>
            <a:r>
              <a:rPr lang="en-GB" sz="3900" dirty="0">
                <a:solidFill>
                  <a:schemeClr val="tx2">
                    <a:lumMod val="10000"/>
                  </a:schemeClr>
                </a:solidFill>
              </a:rPr>
              <a:t>CONSUMPTION IN THE CURRENT SOCIO-ECONOMIC CONTEXT: EXPERIENCE</a:t>
            </a:r>
            <a:endParaRPr lang="it-IT" sz="3900" dirty="0">
              <a:solidFill>
                <a:schemeClr val="tx2">
                  <a:lumMod val="10000"/>
                </a:schemeClr>
              </a:solidFill>
            </a:endParaRPr>
          </a:p>
        </p:txBody>
      </p:sp>
      <p:sp>
        <p:nvSpPr>
          <p:cNvPr id="3" name="Segnaposto contenuto 2"/>
          <p:cNvSpPr>
            <a:spLocks noGrp="1"/>
          </p:cNvSpPr>
          <p:nvPr>
            <p:ph idx="1"/>
          </p:nvPr>
        </p:nvSpPr>
        <p:spPr>
          <a:xfrm>
            <a:off x="770706" y="2168434"/>
            <a:ext cx="11142618" cy="3921034"/>
          </a:xfrm>
        </p:spPr>
        <p:txBody>
          <a:bodyPr>
            <a:noAutofit/>
          </a:bodyPr>
          <a:lstStyle/>
          <a:p>
            <a:pPr algn="just">
              <a:buNone/>
            </a:pPr>
            <a:r>
              <a:rPr lang="en-GB" sz="2900" dirty="0">
                <a:solidFill>
                  <a:schemeClr val="tx2">
                    <a:lumMod val="10000"/>
                  </a:schemeClr>
                </a:solidFill>
              </a:rPr>
              <a:t>	</a:t>
            </a:r>
            <a:r>
              <a:rPr lang="en-US" sz="2900" dirty="0">
                <a:solidFill>
                  <a:schemeClr val="tx2">
                    <a:lumMod val="10000"/>
                  </a:schemeClr>
                </a:solidFill>
              </a:rPr>
              <a:t>In the current context, consumption has changed. </a:t>
            </a:r>
          </a:p>
          <a:p>
            <a:pPr algn="just">
              <a:buNone/>
            </a:pPr>
            <a:r>
              <a:rPr lang="en-US" sz="2900" dirty="0">
                <a:solidFill>
                  <a:schemeClr val="tx2">
                    <a:lumMod val="10000"/>
                  </a:schemeClr>
                </a:solidFill>
              </a:rPr>
              <a:t>	Today, consumption is no longer determined solely by needs, but also by the pursuit of well-being and pleasure, which is why emotions and experiences become central to marketing.</a:t>
            </a:r>
          </a:p>
          <a:p>
            <a:pPr algn="just">
              <a:buNone/>
            </a:pPr>
            <a:r>
              <a:rPr lang="en-US" sz="2900" dirty="0">
                <a:solidFill>
                  <a:schemeClr val="tx2">
                    <a:lumMod val="10000"/>
                  </a:schemeClr>
                </a:solidFill>
              </a:rPr>
              <a:t>	Consumers do not just buy products, but also the meanings, symbols and values associated with them. Furthermore, consumption becomes an opportunity for personal experience and a useful element in defining the identity of the individual.</a:t>
            </a:r>
            <a:endParaRPr lang="it-IT" sz="2900" dirty="0">
              <a:solidFill>
                <a:schemeClr val="tx2">
                  <a:lumMod val="1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84663" y="659674"/>
            <a:ext cx="9601200" cy="1485900"/>
          </a:xfrm>
        </p:spPr>
        <p:txBody>
          <a:bodyPr>
            <a:normAutofit/>
          </a:bodyPr>
          <a:lstStyle/>
          <a:p>
            <a:pPr algn="ctr"/>
            <a:r>
              <a:rPr lang="en-GB" dirty="0">
                <a:solidFill>
                  <a:schemeClr val="tx2">
                    <a:lumMod val="10000"/>
                  </a:schemeClr>
                </a:solidFill>
              </a:rPr>
              <a:t>EXPERIENCE IN HERITAGE MARKETING</a:t>
            </a:r>
            <a:endParaRPr lang="it-IT" dirty="0">
              <a:solidFill>
                <a:schemeClr val="tx2">
                  <a:lumMod val="10000"/>
                </a:schemeClr>
              </a:solidFill>
            </a:endParaRPr>
          </a:p>
        </p:txBody>
      </p:sp>
      <p:sp>
        <p:nvSpPr>
          <p:cNvPr id="3" name="Segnaposto contenuto 2"/>
          <p:cNvSpPr>
            <a:spLocks noGrp="1"/>
          </p:cNvSpPr>
          <p:nvPr>
            <p:ph idx="1"/>
          </p:nvPr>
        </p:nvSpPr>
        <p:spPr/>
        <p:txBody>
          <a:bodyPr>
            <a:normAutofit lnSpcReduction="10000"/>
          </a:bodyPr>
          <a:lstStyle/>
          <a:p>
            <a:pPr algn="just">
              <a:buNone/>
            </a:pPr>
            <a:r>
              <a:rPr lang="en-US" dirty="0">
                <a:solidFill>
                  <a:schemeClr val="tx2">
                    <a:lumMod val="10000"/>
                  </a:schemeClr>
                </a:solidFill>
              </a:rPr>
              <a:t>	</a:t>
            </a:r>
            <a:r>
              <a:rPr lang="en-US" sz="2900" dirty="0">
                <a:solidFill>
                  <a:schemeClr val="tx2">
                    <a:lumMod val="10000"/>
                  </a:schemeClr>
                </a:solidFill>
              </a:rPr>
              <a:t>The enhancement of heritage allows the company to:</a:t>
            </a:r>
          </a:p>
          <a:p>
            <a:pPr algn="just"/>
            <a:r>
              <a:rPr lang="en-US" sz="2900" dirty="0">
                <a:solidFill>
                  <a:schemeClr val="tx2">
                    <a:lumMod val="10000"/>
                  </a:schemeClr>
                </a:solidFill>
              </a:rPr>
              <a:t>offer experiences,</a:t>
            </a:r>
          </a:p>
          <a:p>
            <a:pPr algn="just"/>
            <a:r>
              <a:rPr lang="en-US" sz="2900" dirty="0">
                <a:solidFill>
                  <a:schemeClr val="tx2">
                    <a:lumMod val="10000"/>
                  </a:schemeClr>
                </a:solidFill>
              </a:rPr>
              <a:t>involve the customer and all the senses,</a:t>
            </a:r>
          </a:p>
          <a:p>
            <a:pPr algn="just"/>
            <a:r>
              <a:rPr lang="en-US" sz="2900" dirty="0" err="1">
                <a:solidFill>
                  <a:schemeClr val="tx2">
                    <a:lumMod val="10000"/>
                  </a:schemeClr>
                </a:solidFill>
              </a:rPr>
              <a:t>favour</a:t>
            </a:r>
            <a:r>
              <a:rPr lang="en-US" sz="2900" dirty="0">
                <a:solidFill>
                  <a:schemeClr val="tx2">
                    <a:lumMod val="10000"/>
                  </a:schemeClr>
                </a:solidFill>
              </a:rPr>
              <a:t> emotions and the search for affective ties,</a:t>
            </a:r>
          </a:p>
          <a:p>
            <a:pPr algn="just"/>
            <a:r>
              <a:rPr lang="en-US" sz="2900" dirty="0">
                <a:solidFill>
                  <a:schemeClr val="tx2">
                    <a:lumMod val="10000"/>
                  </a:schemeClr>
                </a:solidFill>
              </a:rPr>
              <a:t>stimulate cognitive processes,</a:t>
            </a:r>
          </a:p>
          <a:p>
            <a:pPr algn="just"/>
            <a:r>
              <a:rPr lang="en-US" sz="2900" dirty="0">
                <a:solidFill>
                  <a:schemeClr val="tx2">
                    <a:lumMod val="10000"/>
                  </a:schemeClr>
                </a:solidFill>
              </a:rPr>
              <a:t>promote the active participation of customers, encouraging immersion and communication</a:t>
            </a:r>
            <a:r>
              <a:rPr lang="en-US" dirty="0">
                <a:solidFill>
                  <a:schemeClr val="tx2">
                    <a:lumMod val="10000"/>
                  </a:schemeClr>
                </a:solidFill>
              </a:rPr>
              <a:t>.</a:t>
            </a:r>
            <a:endParaRPr lang="it-IT" dirty="0">
              <a:solidFill>
                <a:schemeClr val="tx2">
                  <a:lumMod val="1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811" y="679586"/>
            <a:ext cx="11469189" cy="1143000"/>
          </a:xfrm>
        </p:spPr>
        <p:txBody>
          <a:bodyPr>
            <a:normAutofit fontScale="90000"/>
          </a:bodyPr>
          <a:lstStyle/>
          <a:p>
            <a:pPr algn="ctr"/>
            <a:r>
              <a:rPr lang="en-GB" dirty="0">
                <a:solidFill>
                  <a:schemeClr val="tx2">
                    <a:lumMod val="10000"/>
                  </a:schemeClr>
                </a:solidFill>
              </a:rPr>
              <a:t>CONSUMPTION IN THE CURRENT SOCIO-ECONOMIC CONTEXT: AUTHENTICITY</a:t>
            </a:r>
            <a:endParaRPr lang="it-IT" dirty="0">
              <a:solidFill>
                <a:schemeClr val="tx2">
                  <a:lumMod val="10000"/>
                </a:schemeClr>
              </a:solidFill>
            </a:endParaRPr>
          </a:p>
        </p:txBody>
      </p:sp>
      <p:sp>
        <p:nvSpPr>
          <p:cNvPr id="3" name="Segnaposto contenuto 2"/>
          <p:cNvSpPr>
            <a:spLocks noGrp="1"/>
          </p:cNvSpPr>
          <p:nvPr>
            <p:ph idx="1"/>
          </p:nvPr>
        </p:nvSpPr>
        <p:spPr>
          <a:xfrm>
            <a:off x="1093975" y="2637873"/>
            <a:ext cx="10466654" cy="2260698"/>
          </a:xfrm>
        </p:spPr>
        <p:txBody>
          <a:bodyPr>
            <a:normAutofit/>
          </a:bodyPr>
          <a:lstStyle/>
          <a:p>
            <a:pPr algn="just">
              <a:buNone/>
            </a:pPr>
            <a:r>
              <a:rPr lang="en-US" dirty="0">
                <a:solidFill>
                  <a:schemeClr val="tx2">
                    <a:lumMod val="10000"/>
                  </a:schemeClr>
                </a:solidFill>
              </a:rPr>
              <a:t>	</a:t>
            </a:r>
            <a:r>
              <a:rPr lang="en-US" sz="2900" dirty="0">
                <a:solidFill>
                  <a:schemeClr val="tx2">
                    <a:lumMod val="10000"/>
                  </a:schemeClr>
                </a:solidFill>
              </a:rPr>
              <a:t>In the current context of </a:t>
            </a:r>
            <a:r>
              <a:rPr lang="en-US" sz="2900" dirty="0" err="1">
                <a:solidFill>
                  <a:schemeClr val="tx2">
                    <a:lumMod val="10000"/>
                  </a:schemeClr>
                </a:solidFill>
              </a:rPr>
              <a:t>globalisation</a:t>
            </a:r>
            <a:r>
              <a:rPr lang="en-US" sz="2900" dirty="0">
                <a:solidFill>
                  <a:schemeClr val="tx2">
                    <a:lumMod val="10000"/>
                  </a:schemeClr>
                </a:solidFill>
              </a:rPr>
              <a:t> phenomena, contemporary society is experiencing a sense of emptiness and overload that leads it to seek authenticity and traditional values.</a:t>
            </a:r>
          </a:p>
          <a:p>
            <a:pPr algn="just">
              <a:buNone/>
            </a:pPr>
            <a:r>
              <a:rPr lang="en-US" dirty="0">
                <a:solidFill>
                  <a:schemeClr val="tx2">
                    <a:lumMod val="10000"/>
                  </a:schemeClr>
                </a:solidFill>
              </a:rPr>
              <a:t>	</a:t>
            </a:r>
            <a:endParaRPr lang="it-IT" dirty="0">
              <a:solidFill>
                <a:schemeClr val="tx2">
                  <a:lumMod val="1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599" y="685800"/>
            <a:ext cx="10045337" cy="1485900"/>
          </a:xfrm>
        </p:spPr>
        <p:txBody>
          <a:bodyPr>
            <a:normAutofit/>
          </a:bodyPr>
          <a:lstStyle/>
          <a:p>
            <a:pPr algn="ctr"/>
            <a:r>
              <a:rPr lang="en-GB" dirty="0">
                <a:solidFill>
                  <a:schemeClr val="tx2">
                    <a:lumMod val="10000"/>
                  </a:schemeClr>
                </a:solidFill>
              </a:rPr>
              <a:t>AUTHENTICITY IN HERITAGE MARKETING</a:t>
            </a:r>
            <a:endParaRPr lang="it-IT" dirty="0">
              <a:solidFill>
                <a:schemeClr val="tx2">
                  <a:lumMod val="10000"/>
                </a:schemeClr>
              </a:solidFill>
            </a:endParaRPr>
          </a:p>
        </p:txBody>
      </p:sp>
      <p:sp>
        <p:nvSpPr>
          <p:cNvPr id="3" name="Segnaposto contenuto 2"/>
          <p:cNvSpPr>
            <a:spLocks noGrp="1"/>
          </p:cNvSpPr>
          <p:nvPr>
            <p:ph idx="1"/>
          </p:nvPr>
        </p:nvSpPr>
        <p:spPr/>
        <p:txBody>
          <a:bodyPr/>
          <a:lstStyle/>
          <a:p>
            <a:pPr marL="0" algn="just">
              <a:buNone/>
            </a:pPr>
            <a:r>
              <a:rPr lang="en-US" sz="2900" dirty="0">
                <a:solidFill>
                  <a:schemeClr val="tx2">
                    <a:lumMod val="10000"/>
                  </a:schemeClr>
                </a:solidFill>
              </a:rPr>
              <a:t>The search for roots and an authentic life can also be found in consumption.</a:t>
            </a:r>
          </a:p>
          <a:p>
            <a:pPr marL="0" algn="just">
              <a:buNone/>
            </a:pPr>
            <a:r>
              <a:rPr lang="en-US" sz="2900" dirty="0">
                <a:solidFill>
                  <a:schemeClr val="tx2">
                    <a:lumMod val="10000"/>
                  </a:schemeClr>
                </a:solidFill>
              </a:rPr>
              <a:t>The consumer is looking for authentic products, so products that have a link with the place of production and its </a:t>
            </a:r>
            <a:r>
              <a:rPr lang="en-US" sz="2900" i="1" dirty="0">
                <a:solidFill>
                  <a:schemeClr val="tx2">
                    <a:lumMod val="10000"/>
                  </a:schemeClr>
                </a:solidFill>
              </a:rPr>
              <a:t>genius loci</a:t>
            </a:r>
            <a:r>
              <a:rPr lang="en-US" sz="2900" dirty="0">
                <a:solidFill>
                  <a:schemeClr val="tx2">
                    <a:lumMod val="10000"/>
                  </a:schemeClr>
                </a:solidFill>
              </a:rPr>
              <a:t>.</a:t>
            </a:r>
          </a:p>
          <a:p>
            <a:pPr marL="0" algn="just">
              <a:buNone/>
            </a:pPr>
            <a:r>
              <a:rPr lang="en-US" sz="2900" dirty="0">
                <a:solidFill>
                  <a:schemeClr val="tx2">
                    <a:lumMod val="10000"/>
                  </a:schemeClr>
                </a:solidFill>
              </a:rPr>
              <a:t>Heritage marketing aims to enhance and leverage precisely these characteristics.</a:t>
            </a:r>
            <a:endParaRPr lang="it-IT" sz="2900" dirty="0">
              <a:solidFill>
                <a:schemeClr val="tx2">
                  <a:lumMod val="1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chemeClr val="tx2">
                    <a:lumMod val="10000"/>
                  </a:schemeClr>
                </a:solidFill>
              </a:rPr>
              <a:t>HERITAGE MARKETING</a:t>
            </a:r>
          </a:p>
        </p:txBody>
      </p:sp>
      <p:sp>
        <p:nvSpPr>
          <p:cNvPr id="4" name="Sottotitolo 3"/>
          <p:cNvSpPr>
            <a:spLocks noGrp="1"/>
          </p:cNvSpPr>
          <p:nvPr>
            <p:ph type="subTitle" idx="1"/>
          </p:nvPr>
        </p:nvSpPr>
        <p:spPr/>
        <p:txBody>
          <a:bodyPr/>
          <a:lstStyle/>
          <a:p>
            <a:r>
              <a:rPr lang="it-IT" dirty="0" err="1">
                <a:solidFill>
                  <a:schemeClr val="tx2">
                    <a:lumMod val="10000"/>
                  </a:schemeClr>
                </a:solidFill>
              </a:rPr>
              <a:t>Process</a:t>
            </a:r>
            <a:endParaRPr lang="it-IT" dirty="0">
              <a:solidFill>
                <a:schemeClr val="tx2">
                  <a:lumMod val="1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6712" y="785795"/>
            <a:ext cx="10972800" cy="4525963"/>
          </a:xfrm>
        </p:spPr>
        <p:txBody>
          <a:bodyPr>
            <a:normAutofit/>
          </a:bodyPr>
          <a:lstStyle/>
          <a:p>
            <a:pPr marL="360000" lvl="1" indent="-514350" algn="just">
              <a:buNone/>
            </a:pPr>
            <a:r>
              <a:rPr lang="en-US" dirty="0">
                <a:solidFill>
                  <a:schemeClr val="tx2">
                    <a:lumMod val="10000"/>
                  </a:schemeClr>
                </a:solidFill>
              </a:rPr>
              <a:t>	</a:t>
            </a:r>
            <a:r>
              <a:rPr lang="en-US" sz="2400" i="0" dirty="0">
                <a:solidFill>
                  <a:schemeClr val="tx2">
                    <a:lumMod val="10000"/>
                  </a:schemeClr>
                </a:solidFill>
              </a:rPr>
              <a:t>A strategy can be successful if it has a clear, shared and coherent vision and SMART (Specific, Measurable, Achievable, Relevant, Time based) objectives. It is therefore essential to implement the strategy from the very beginning.</a:t>
            </a:r>
          </a:p>
          <a:p>
            <a:pPr marL="360000" lvl="1" indent="-514350">
              <a:buNone/>
            </a:pPr>
            <a:r>
              <a:rPr lang="en-US" sz="2400" i="0" dirty="0">
                <a:solidFill>
                  <a:schemeClr val="tx2">
                    <a:lumMod val="10000"/>
                  </a:schemeClr>
                </a:solidFill>
              </a:rPr>
              <a:t>	For this reason a heritage marketing strategy development and implementation model (created by A. </a:t>
            </a:r>
            <a:r>
              <a:rPr lang="en-US" sz="2400" i="0" dirty="0" err="1">
                <a:solidFill>
                  <a:schemeClr val="tx2">
                    <a:lumMod val="10000"/>
                  </a:schemeClr>
                </a:solidFill>
              </a:rPr>
              <a:t>Riviezzo</a:t>
            </a:r>
            <a:r>
              <a:rPr lang="en-US" sz="2400" i="0" dirty="0">
                <a:solidFill>
                  <a:schemeClr val="tx2">
                    <a:lumMod val="10000"/>
                  </a:schemeClr>
                </a:solidFill>
              </a:rPr>
              <a:t>, A. </a:t>
            </a:r>
            <a:r>
              <a:rPr lang="en-US" sz="2400" i="0" dirty="0" err="1">
                <a:solidFill>
                  <a:schemeClr val="tx2">
                    <a:lumMod val="10000"/>
                  </a:schemeClr>
                </a:solidFill>
              </a:rPr>
              <a:t>Garofano</a:t>
            </a:r>
            <a:r>
              <a:rPr lang="en-US" sz="2400" i="0" dirty="0">
                <a:solidFill>
                  <a:schemeClr val="tx2">
                    <a:lumMod val="10000"/>
                  </a:schemeClr>
                </a:solidFill>
              </a:rPr>
              <a:t>, M.R. Napolitano) is proposed here:</a:t>
            </a:r>
          </a:p>
          <a:p>
            <a:pPr marL="971550" lvl="1" indent="-514350">
              <a:buNone/>
            </a:pPr>
            <a:endParaRPr lang="en-GB" sz="2400" dirty="0">
              <a:solidFill>
                <a:schemeClr val="tx2">
                  <a:lumMod val="10000"/>
                </a:schemeClr>
              </a:solidFill>
              <a:ea typeface="Calibri"/>
            </a:endParaRPr>
          </a:p>
          <a:p>
            <a:endParaRPr lang="it-IT" dirty="0">
              <a:solidFill>
                <a:schemeClr val="tx2">
                  <a:lumMod val="10000"/>
                </a:schemeClr>
              </a:solidFill>
            </a:endParaRPr>
          </a:p>
        </p:txBody>
      </p:sp>
      <p:graphicFrame>
        <p:nvGraphicFramePr>
          <p:cNvPr id="5" name="Diagramma 4"/>
          <p:cNvGraphicFramePr/>
          <p:nvPr/>
        </p:nvGraphicFramePr>
        <p:xfrm>
          <a:off x="1142965" y="3000372"/>
          <a:ext cx="10382323" cy="3643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dirty="0">
                <a:solidFill>
                  <a:schemeClr val="tx2">
                    <a:lumMod val="10000"/>
                  </a:schemeClr>
                </a:solidFill>
              </a:rPr>
              <a:t>1. Auditing</a:t>
            </a:r>
            <a:endParaRPr lang="it-IT" dirty="0">
              <a:solidFill>
                <a:schemeClr val="tx2">
                  <a:lumMod val="10000"/>
                </a:schemeClr>
              </a:solidFill>
            </a:endParaRPr>
          </a:p>
        </p:txBody>
      </p:sp>
      <p:sp>
        <p:nvSpPr>
          <p:cNvPr id="3" name="Segnaposto contenuto 2"/>
          <p:cNvSpPr>
            <a:spLocks noGrp="1"/>
          </p:cNvSpPr>
          <p:nvPr>
            <p:ph idx="1"/>
          </p:nvPr>
        </p:nvSpPr>
        <p:spPr>
          <a:xfrm>
            <a:off x="571460" y="1214422"/>
            <a:ext cx="11106733" cy="5042687"/>
          </a:xfrm>
        </p:spPr>
        <p:txBody>
          <a:bodyPr>
            <a:normAutofit/>
          </a:bodyPr>
          <a:lstStyle/>
          <a:p>
            <a:pPr algn="just">
              <a:buNone/>
            </a:pPr>
            <a:endParaRPr lang="en-US" sz="2200" dirty="0">
              <a:solidFill>
                <a:schemeClr val="tx2">
                  <a:lumMod val="10000"/>
                </a:schemeClr>
              </a:solidFill>
            </a:endParaRPr>
          </a:p>
          <a:p>
            <a:pPr algn="just">
              <a:buNone/>
            </a:pPr>
            <a:r>
              <a:rPr lang="en-US" sz="2200" dirty="0">
                <a:solidFill>
                  <a:schemeClr val="tx2">
                    <a:lumMod val="10000"/>
                  </a:schemeClr>
                </a:solidFill>
              </a:rPr>
              <a:t>This phase has two purposes:</a:t>
            </a:r>
          </a:p>
          <a:p>
            <a:pPr algn="just">
              <a:buNone/>
            </a:pPr>
            <a:r>
              <a:rPr lang="en-US" sz="2200" dirty="0">
                <a:solidFill>
                  <a:schemeClr val="tx2">
                    <a:lumMod val="10000"/>
                  </a:schemeClr>
                </a:solidFill>
              </a:rPr>
              <a:t>1. to identify heritage elements with core values for the company;</a:t>
            </a:r>
          </a:p>
          <a:p>
            <a:pPr algn="just">
              <a:buNone/>
            </a:pPr>
            <a:r>
              <a:rPr lang="en-US" sz="2200" dirty="0">
                <a:solidFill>
                  <a:schemeClr val="tx2">
                    <a:lumMod val="10000"/>
                  </a:schemeClr>
                </a:solidFill>
              </a:rPr>
              <a:t>	It is necessary to collect as much data and information as possible on the </a:t>
            </a:r>
            <a:r>
              <a:rPr lang="en-US" sz="2200" dirty="0" err="1">
                <a:solidFill>
                  <a:schemeClr val="tx2">
                    <a:lumMod val="10000"/>
                  </a:schemeClr>
                </a:solidFill>
              </a:rPr>
              <a:t>organisation’s</a:t>
            </a:r>
            <a:r>
              <a:rPr lang="en-US" sz="2200" dirty="0">
                <a:solidFill>
                  <a:schemeClr val="tx2">
                    <a:lumMod val="10000"/>
                  </a:schemeClr>
                </a:solidFill>
              </a:rPr>
              <a:t> life, in order to identify the foundations of the company's identity and thus all factors that have been crucial for development in the past, and that might be critical for the present and the future. Both objective evidence (e.g. archival documents) and information related to stakeholder perceptions (e.g. interviews) should be used.</a:t>
            </a:r>
          </a:p>
          <a:p>
            <a:pPr algn="just">
              <a:buNone/>
            </a:pPr>
            <a:r>
              <a:rPr lang="en-US" sz="2200" dirty="0">
                <a:solidFill>
                  <a:schemeClr val="tx2">
                    <a:lumMod val="10000"/>
                  </a:schemeClr>
                </a:solidFill>
              </a:rPr>
              <a:t>2. to make a stakeholder analysis.</a:t>
            </a:r>
          </a:p>
          <a:p>
            <a:pPr algn="just">
              <a:buNone/>
            </a:pPr>
            <a:r>
              <a:rPr lang="en-US" sz="2200" dirty="0">
                <a:solidFill>
                  <a:schemeClr val="tx2">
                    <a:lumMod val="10000"/>
                  </a:schemeClr>
                </a:solidFill>
              </a:rPr>
              <a:t>	It is important to </a:t>
            </a:r>
            <a:r>
              <a:rPr lang="en-US" sz="2200" dirty="0" err="1">
                <a:solidFill>
                  <a:schemeClr val="tx2">
                    <a:lumMod val="10000"/>
                  </a:schemeClr>
                </a:solidFill>
              </a:rPr>
              <a:t>analyse</a:t>
            </a:r>
            <a:r>
              <a:rPr lang="en-US" sz="2200" dirty="0">
                <a:solidFill>
                  <a:schemeClr val="tx2">
                    <a:lumMod val="10000"/>
                  </a:schemeClr>
                </a:solidFill>
              </a:rPr>
              <a:t> the personal experiences and perceptions of people who have been part of the </a:t>
            </a:r>
            <a:r>
              <a:rPr lang="en-US" sz="2200" dirty="0" err="1">
                <a:solidFill>
                  <a:schemeClr val="tx2">
                    <a:lumMod val="10000"/>
                  </a:schemeClr>
                </a:solidFill>
              </a:rPr>
              <a:t>organisation</a:t>
            </a:r>
            <a:r>
              <a:rPr lang="en-US" sz="2200" dirty="0">
                <a:solidFill>
                  <a:schemeClr val="tx2">
                    <a:lumMod val="10000"/>
                  </a:schemeClr>
                </a:solidFill>
              </a:rPr>
              <a:t> (owner, employees, collaborators...) and also of consumers as the events within the company's history may have been significant for those who experienced them.</a:t>
            </a:r>
          </a:p>
          <a:p>
            <a:pPr algn="just">
              <a:buNone/>
            </a:pPr>
            <a:endParaRPr lang="en-US" dirty="0">
              <a:solidFill>
                <a:schemeClr val="tx2">
                  <a:lumMod val="1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dirty="0">
                <a:solidFill>
                  <a:schemeClr val="tx2">
                    <a:lumMod val="10000"/>
                  </a:schemeClr>
                </a:solidFill>
              </a:rPr>
              <a:t>2. Visioning</a:t>
            </a:r>
            <a:endParaRPr lang="it-IT" dirty="0">
              <a:solidFill>
                <a:schemeClr val="tx2">
                  <a:lumMod val="10000"/>
                </a:schemeClr>
              </a:solidFill>
            </a:endParaRPr>
          </a:p>
        </p:txBody>
      </p:sp>
      <p:sp>
        <p:nvSpPr>
          <p:cNvPr id="3" name="Segnaposto contenuto 2"/>
          <p:cNvSpPr>
            <a:spLocks noGrp="1"/>
          </p:cNvSpPr>
          <p:nvPr>
            <p:ph idx="1"/>
          </p:nvPr>
        </p:nvSpPr>
        <p:spPr>
          <a:xfrm>
            <a:off x="632965" y="1513238"/>
            <a:ext cx="11391941" cy="4939813"/>
          </a:xfrm>
        </p:spPr>
        <p:txBody>
          <a:bodyPr>
            <a:noAutofit/>
          </a:bodyPr>
          <a:lstStyle/>
          <a:p>
            <a:pPr marL="0" indent="-514350" algn="just">
              <a:buNone/>
            </a:pPr>
            <a:r>
              <a:rPr lang="en-US" sz="2200" dirty="0">
                <a:solidFill>
                  <a:schemeClr val="tx2">
                    <a:lumMod val="10000"/>
                  </a:schemeClr>
                </a:solidFill>
              </a:rPr>
              <a:t>Once the elements that </a:t>
            </a:r>
            <a:r>
              <a:rPr lang="en-US" sz="2200" dirty="0" err="1">
                <a:solidFill>
                  <a:schemeClr val="tx2">
                    <a:lumMod val="10000"/>
                  </a:schemeClr>
                </a:solidFill>
              </a:rPr>
              <a:t>characterise</a:t>
            </a:r>
            <a:r>
              <a:rPr lang="en-US" sz="2200" dirty="0">
                <a:solidFill>
                  <a:schemeClr val="tx2">
                    <a:lumMod val="10000"/>
                  </a:schemeClr>
                </a:solidFill>
              </a:rPr>
              <a:t> the identity of the company have been identified, the strategy can be defined.</a:t>
            </a:r>
          </a:p>
          <a:p>
            <a:pPr marL="514350" indent="-514350" algn="just">
              <a:buFont typeface="+mj-lt"/>
              <a:buAutoNum type="arabicPeriod"/>
            </a:pPr>
            <a:r>
              <a:rPr lang="en-US" sz="2200" dirty="0">
                <a:solidFill>
                  <a:schemeClr val="tx2">
                    <a:lumMod val="10000"/>
                  </a:schemeClr>
                </a:solidFill>
              </a:rPr>
              <a:t>The first step is to establish a shared </a:t>
            </a:r>
            <a:r>
              <a:rPr lang="en-US" sz="2200" b="1" dirty="0">
                <a:solidFill>
                  <a:schemeClr val="tx2">
                    <a:lumMod val="10000"/>
                  </a:schemeClr>
                </a:solidFill>
              </a:rPr>
              <a:t>vision </a:t>
            </a:r>
            <a:r>
              <a:rPr lang="en-US" sz="2200" dirty="0">
                <a:solidFill>
                  <a:schemeClr val="tx2">
                    <a:lumMod val="10000"/>
                  </a:schemeClr>
                </a:solidFill>
              </a:rPr>
              <a:t>of the role of heritage in the management and brand identity of the company.</a:t>
            </a:r>
          </a:p>
          <a:p>
            <a:pPr marL="514350" indent="-514350" algn="just">
              <a:spcBef>
                <a:spcPts val="0"/>
              </a:spcBef>
              <a:buFont typeface="+mj-lt"/>
              <a:buAutoNum type="arabicPeriod"/>
              <a:defRPr/>
            </a:pPr>
            <a:r>
              <a:rPr lang="en-US" sz="2200" dirty="0">
                <a:solidFill>
                  <a:schemeClr val="tx2">
                    <a:lumMod val="10000"/>
                  </a:schemeClr>
                </a:solidFill>
              </a:rPr>
              <a:t>The second step is to identify the </a:t>
            </a:r>
            <a:r>
              <a:rPr lang="en-US" sz="2200" b="1" dirty="0">
                <a:solidFill>
                  <a:schemeClr val="tx2">
                    <a:lumMod val="10000"/>
                  </a:schemeClr>
                </a:solidFill>
              </a:rPr>
              <a:t>target </a:t>
            </a:r>
            <a:r>
              <a:rPr lang="en-US" sz="2200" dirty="0">
                <a:solidFill>
                  <a:schemeClr val="tx2">
                    <a:lumMod val="10000"/>
                  </a:schemeClr>
                </a:solidFill>
              </a:rPr>
              <a:t>audience. The company can use its heritage for:</a:t>
            </a:r>
          </a:p>
          <a:p>
            <a:pPr marL="400050" lvl="1" indent="0" algn="just">
              <a:spcBef>
                <a:spcPts val="0"/>
              </a:spcBef>
              <a:defRPr/>
            </a:pPr>
            <a:r>
              <a:rPr lang="en-US" sz="2200" dirty="0">
                <a:solidFill>
                  <a:schemeClr val="tx2">
                    <a:lumMod val="10000"/>
                  </a:schemeClr>
                </a:solidFill>
              </a:rPr>
              <a:t> </a:t>
            </a:r>
            <a:r>
              <a:rPr lang="en-US" sz="2200" u="sng" dirty="0">
                <a:solidFill>
                  <a:schemeClr val="tx2">
                    <a:lumMod val="10000"/>
                  </a:schemeClr>
                </a:solidFill>
              </a:rPr>
              <a:t>internal stakeholders </a:t>
            </a:r>
            <a:r>
              <a:rPr lang="en-US" sz="2200" dirty="0">
                <a:solidFill>
                  <a:schemeClr val="tx2">
                    <a:lumMod val="10000"/>
                  </a:schemeClr>
                </a:solidFill>
              </a:rPr>
              <a:t>((managers, employees, collaborators...): heritage marketing can help the understanding, dissemination and sharing of corporate culture among all those working in the company.</a:t>
            </a:r>
          </a:p>
          <a:p>
            <a:pPr marL="400050" lvl="1" indent="0" algn="just">
              <a:spcBef>
                <a:spcPts val="0"/>
              </a:spcBef>
              <a:defRPr/>
            </a:pPr>
            <a:r>
              <a:rPr lang="en-US" sz="2200" dirty="0">
                <a:solidFill>
                  <a:schemeClr val="tx2">
                    <a:lumMod val="10000"/>
                  </a:schemeClr>
                </a:solidFill>
              </a:rPr>
              <a:t> </a:t>
            </a:r>
            <a:r>
              <a:rPr lang="en-US" sz="2200" u="sng" dirty="0">
                <a:solidFill>
                  <a:schemeClr val="tx2">
                    <a:lumMod val="10000"/>
                  </a:schemeClr>
                </a:solidFill>
              </a:rPr>
              <a:t>external stakeholders </a:t>
            </a:r>
            <a:r>
              <a:rPr lang="en-US" sz="2200" dirty="0">
                <a:solidFill>
                  <a:schemeClr val="tx2">
                    <a:lumMod val="10000"/>
                  </a:schemeClr>
                </a:solidFill>
              </a:rPr>
              <a:t>(customers, suppliers, lenders...): heritage marketing can be fundamental in building and consolidating a company's reputation. It can attest to aspects such as the reliability and solidity that the company has had over time. </a:t>
            </a:r>
            <a:endParaRPr lang="it-IT" sz="2200" dirty="0">
              <a:solidFill>
                <a:schemeClr val="tx2">
                  <a:lumMod val="10000"/>
                </a:schemeClr>
              </a:solidFill>
            </a:endParaRPr>
          </a:p>
          <a:p>
            <a:pPr marL="0" indent="-514350" algn="just">
              <a:buNone/>
            </a:pPr>
            <a:r>
              <a:rPr lang="en-US" sz="2200" dirty="0">
                <a:solidFill>
                  <a:schemeClr val="tx2">
                    <a:lumMod val="10000"/>
                  </a:schemeClr>
                </a:solidFill>
              </a:rPr>
              <a:t>The strategic objectives and targets may be many and varied. It is necessary to clearly identify these elements in order to then define the operational tools to be used.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GB" dirty="0">
                <a:solidFill>
                  <a:schemeClr val="tx2">
                    <a:lumMod val="10000"/>
                  </a:schemeClr>
                </a:solidFill>
              </a:rPr>
              <a:t>3. Managing</a:t>
            </a:r>
            <a:endParaRPr lang="it-IT" dirty="0">
              <a:solidFill>
                <a:schemeClr val="tx2">
                  <a:lumMod val="10000"/>
                </a:schemeClr>
              </a:solidFill>
            </a:endParaRPr>
          </a:p>
        </p:txBody>
      </p:sp>
      <p:sp>
        <p:nvSpPr>
          <p:cNvPr id="3" name="Segnaposto contenuto 2"/>
          <p:cNvSpPr>
            <a:spLocks noGrp="1"/>
          </p:cNvSpPr>
          <p:nvPr>
            <p:ph idx="1"/>
          </p:nvPr>
        </p:nvSpPr>
        <p:spPr>
          <a:xfrm>
            <a:off x="1554480" y="1933303"/>
            <a:ext cx="9601200" cy="3581400"/>
          </a:xfrm>
        </p:spPr>
        <p:txBody>
          <a:bodyPr>
            <a:noAutofit/>
          </a:bodyPr>
          <a:lstStyle/>
          <a:p>
            <a:pPr marL="0" algn="just">
              <a:buNone/>
            </a:pPr>
            <a:r>
              <a:rPr lang="en-US" sz="2200" dirty="0">
                <a:solidFill>
                  <a:schemeClr val="tx2">
                    <a:lumMod val="10000"/>
                  </a:schemeClr>
                </a:solidFill>
              </a:rPr>
              <a:t>In this third phase the company must develop its </a:t>
            </a:r>
            <a:r>
              <a:rPr lang="en-US" sz="2200" dirty="0" err="1">
                <a:solidFill>
                  <a:schemeClr val="tx2">
                    <a:lumMod val="10000"/>
                  </a:schemeClr>
                </a:solidFill>
              </a:rPr>
              <a:t>organisational</a:t>
            </a:r>
            <a:r>
              <a:rPr lang="en-US" sz="2200" dirty="0">
                <a:solidFill>
                  <a:schemeClr val="tx2">
                    <a:lumMod val="10000"/>
                  </a:schemeClr>
                </a:solidFill>
              </a:rPr>
              <a:t> and financial strategy.</a:t>
            </a:r>
          </a:p>
          <a:p>
            <a:pPr marL="0" algn="just">
              <a:spcAft>
                <a:spcPts val="1200"/>
              </a:spcAft>
              <a:buNone/>
            </a:pPr>
            <a:r>
              <a:rPr lang="en-US" sz="2200" dirty="0">
                <a:solidFill>
                  <a:schemeClr val="tx2">
                    <a:lumMod val="10000"/>
                  </a:schemeClr>
                </a:solidFill>
              </a:rPr>
              <a:t>Therefore it is necessary to define:</a:t>
            </a:r>
          </a:p>
          <a:p>
            <a:pPr marL="0" algn="just"/>
            <a:r>
              <a:rPr lang="en-US" sz="2200" dirty="0">
                <a:solidFill>
                  <a:schemeClr val="tx2">
                    <a:lumMod val="10000"/>
                  </a:schemeClr>
                </a:solidFill>
              </a:rPr>
              <a:t>what and how to narrate,</a:t>
            </a:r>
          </a:p>
          <a:p>
            <a:pPr marL="0" algn="just"/>
            <a:r>
              <a:rPr lang="en-US" sz="2200" dirty="0">
                <a:solidFill>
                  <a:schemeClr val="tx2">
                    <a:lumMod val="10000"/>
                  </a:schemeClr>
                </a:solidFill>
              </a:rPr>
              <a:t>the budget,</a:t>
            </a:r>
          </a:p>
          <a:p>
            <a:pPr marL="0" algn="just"/>
            <a:r>
              <a:rPr lang="en-US" sz="2200" dirty="0" err="1">
                <a:solidFill>
                  <a:schemeClr val="tx2">
                    <a:lumMod val="10000"/>
                  </a:schemeClr>
                </a:solidFill>
              </a:rPr>
              <a:t>organisational</a:t>
            </a:r>
            <a:r>
              <a:rPr lang="en-US" sz="2200" dirty="0">
                <a:solidFill>
                  <a:schemeClr val="tx2">
                    <a:lumMod val="10000"/>
                  </a:schemeClr>
                </a:solidFill>
              </a:rPr>
              <a:t> responsibilities,</a:t>
            </a:r>
          </a:p>
          <a:p>
            <a:pPr marL="0" algn="just"/>
            <a:r>
              <a:rPr lang="en-US" sz="2200" dirty="0">
                <a:solidFill>
                  <a:schemeClr val="tx2">
                    <a:lumMod val="10000"/>
                  </a:schemeClr>
                </a:solidFill>
              </a:rPr>
              <a:t>operational tools (e.g. Heritage Marketing Mix)</a:t>
            </a:r>
            <a:endParaRPr lang="it-IT" sz="2200" dirty="0">
              <a:solidFill>
                <a:schemeClr val="tx2">
                  <a:lumMod val="1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2">
                    <a:lumMod val="10000"/>
                  </a:schemeClr>
                </a:solidFill>
              </a:rPr>
              <a:t>4. </a:t>
            </a:r>
            <a:r>
              <a:rPr lang="it-IT" dirty="0" err="1">
                <a:solidFill>
                  <a:schemeClr val="tx2">
                    <a:lumMod val="10000"/>
                  </a:schemeClr>
                </a:solidFill>
              </a:rPr>
              <a:t>Controlling</a:t>
            </a:r>
            <a:endParaRPr lang="it-IT" dirty="0">
              <a:solidFill>
                <a:schemeClr val="tx2">
                  <a:lumMod val="10000"/>
                </a:schemeClr>
              </a:solidFill>
            </a:endParaRPr>
          </a:p>
        </p:txBody>
      </p:sp>
      <p:sp>
        <p:nvSpPr>
          <p:cNvPr id="3" name="Segnaposto contenuto 2"/>
          <p:cNvSpPr>
            <a:spLocks noGrp="1"/>
          </p:cNvSpPr>
          <p:nvPr>
            <p:ph idx="1"/>
          </p:nvPr>
        </p:nvSpPr>
        <p:spPr>
          <a:xfrm>
            <a:off x="1463040" y="2338251"/>
            <a:ext cx="9457509" cy="3581400"/>
          </a:xfrm>
        </p:spPr>
        <p:txBody>
          <a:bodyPr>
            <a:normAutofit/>
          </a:bodyPr>
          <a:lstStyle/>
          <a:p>
            <a:pPr marL="0" algn="just">
              <a:buNone/>
            </a:pPr>
            <a:r>
              <a:rPr lang="en-US" sz="2200" dirty="0">
                <a:solidFill>
                  <a:schemeClr val="tx2">
                    <a:lumMod val="10000"/>
                  </a:schemeClr>
                </a:solidFill>
              </a:rPr>
              <a:t>This last phase of the process involves </a:t>
            </a:r>
            <a:r>
              <a:rPr lang="en-US" sz="2200" b="1" dirty="0">
                <a:solidFill>
                  <a:schemeClr val="tx2">
                    <a:lumMod val="10000"/>
                  </a:schemeClr>
                </a:solidFill>
              </a:rPr>
              <a:t>monitoring</a:t>
            </a:r>
            <a:r>
              <a:rPr lang="en-US" sz="2200" dirty="0">
                <a:solidFill>
                  <a:schemeClr val="tx2">
                    <a:lumMod val="10000"/>
                  </a:schemeClr>
                </a:solidFill>
              </a:rPr>
              <a:t> the results and </a:t>
            </a:r>
            <a:r>
              <a:rPr lang="en-US" sz="2200" b="1" dirty="0">
                <a:solidFill>
                  <a:schemeClr val="tx2">
                    <a:lumMod val="10000"/>
                  </a:schemeClr>
                </a:solidFill>
              </a:rPr>
              <a:t>evaluating</a:t>
            </a:r>
            <a:r>
              <a:rPr lang="en-US" sz="2200" dirty="0">
                <a:solidFill>
                  <a:schemeClr val="tx2">
                    <a:lumMod val="10000"/>
                  </a:schemeClr>
                </a:solidFill>
              </a:rPr>
              <a:t> them, taking into account the objectives set.</a:t>
            </a:r>
          </a:p>
          <a:p>
            <a:pPr marL="0" algn="just">
              <a:buNone/>
            </a:pPr>
            <a:r>
              <a:rPr lang="en-US" sz="2200" dirty="0">
                <a:solidFill>
                  <a:schemeClr val="tx2">
                    <a:lumMod val="10000"/>
                  </a:schemeClr>
                </a:solidFill>
              </a:rPr>
              <a:t>One system that could be used for monitoring is that of </a:t>
            </a:r>
            <a:r>
              <a:rPr lang="en-US" sz="2200" b="1" dirty="0">
                <a:solidFill>
                  <a:schemeClr val="tx2">
                    <a:lumMod val="10000"/>
                  </a:schemeClr>
                </a:solidFill>
              </a:rPr>
              <a:t>key performance indicators</a:t>
            </a:r>
            <a:r>
              <a:rPr lang="en-US" sz="2200" dirty="0">
                <a:solidFill>
                  <a:schemeClr val="tx2">
                    <a:lumMod val="10000"/>
                  </a:schemeClr>
                </a:solidFill>
              </a:rPr>
              <a:t>, which allows results to be monitored and evaluated on an ongoing basis.</a:t>
            </a:r>
          </a:p>
          <a:p>
            <a:pPr marL="0" algn="just">
              <a:buNone/>
            </a:pPr>
            <a:r>
              <a:rPr lang="en-US" sz="2200" dirty="0">
                <a:solidFill>
                  <a:schemeClr val="tx2">
                    <a:lumMod val="10000"/>
                  </a:schemeClr>
                </a:solidFill>
              </a:rPr>
              <a:t>In this way, it is also possible to identify potential negative signals and to </a:t>
            </a:r>
            <a:r>
              <a:rPr lang="en-US" sz="2200" b="1" dirty="0">
                <a:solidFill>
                  <a:schemeClr val="tx2">
                    <a:lumMod val="10000"/>
                  </a:schemeClr>
                </a:solidFill>
              </a:rPr>
              <a:t>correct</a:t>
            </a:r>
            <a:r>
              <a:rPr lang="en-US" sz="2200" dirty="0">
                <a:solidFill>
                  <a:schemeClr val="tx2">
                    <a:lumMod val="10000"/>
                  </a:schemeClr>
                </a:solidFill>
              </a:rPr>
              <a:t> them.</a:t>
            </a:r>
            <a:endParaRPr lang="it-IT" sz="2200" dirty="0">
              <a:solidFill>
                <a:schemeClr val="tx2">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73B-41A3-43A6-A572-A97CA8DDB288}"/>
              </a:ext>
            </a:extLst>
          </p:cNvPr>
          <p:cNvSpPr>
            <a:spLocks noGrp="1"/>
          </p:cNvSpPr>
          <p:nvPr>
            <p:ph type="ctrTitle"/>
          </p:nvPr>
        </p:nvSpPr>
        <p:spPr/>
        <p:txBody>
          <a:bodyPr/>
          <a:lstStyle/>
          <a:p>
            <a:r>
              <a:rPr lang="es-CO" dirty="0" err="1">
                <a:solidFill>
                  <a:schemeClr val="tx2">
                    <a:lumMod val="50000"/>
                  </a:schemeClr>
                </a:solidFill>
              </a:rPr>
              <a:t>What</a:t>
            </a:r>
            <a:r>
              <a:rPr lang="es-CO" dirty="0">
                <a:solidFill>
                  <a:schemeClr val="tx2">
                    <a:lumMod val="50000"/>
                  </a:schemeClr>
                </a:solidFill>
              </a:rPr>
              <a:t> </a:t>
            </a:r>
            <a:r>
              <a:rPr lang="es-CO" dirty="0" err="1">
                <a:solidFill>
                  <a:schemeClr val="tx2">
                    <a:lumMod val="50000"/>
                  </a:schemeClr>
                </a:solidFill>
              </a:rPr>
              <a:t>is</a:t>
            </a:r>
            <a:r>
              <a:rPr lang="es-CO" dirty="0">
                <a:solidFill>
                  <a:schemeClr val="tx2">
                    <a:lumMod val="50000"/>
                  </a:schemeClr>
                </a:solidFill>
              </a:rPr>
              <a:t> HERITAGE?</a:t>
            </a:r>
            <a:endParaRPr lang="x-none" dirty="0">
              <a:solidFill>
                <a:schemeClr val="tx2">
                  <a:lumMod val="50000"/>
                </a:schemeClr>
              </a:solidFill>
            </a:endParaRPr>
          </a:p>
        </p:txBody>
      </p:sp>
    </p:spTree>
    <p:extLst>
      <p:ext uri="{BB962C8B-B14F-4D97-AF65-F5344CB8AC3E}">
        <p14:creationId xmlns:p14="http://schemas.microsoft.com/office/powerpoint/2010/main" val="1600728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chemeClr val="tx2">
                    <a:lumMod val="10000"/>
                  </a:schemeClr>
                </a:solidFill>
              </a:rPr>
              <a:t>HERITAGE MARKETING</a:t>
            </a:r>
          </a:p>
        </p:txBody>
      </p:sp>
      <p:sp>
        <p:nvSpPr>
          <p:cNvPr id="4" name="Sottotitolo 3"/>
          <p:cNvSpPr>
            <a:spLocks noGrp="1"/>
          </p:cNvSpPr>
          <p:nvPr>
            <p:ph type="subTitle" idx="1"/>
          </p:nvPr>
        </p:nvSpPr>
        <p:spPr/>
        <p:txBody>
          <a:bodyPr/>
          <a:lstStyle/>
          <a:p>
            <a:r>
              <a:rPr lang="it-IT" dirty="0" err="1">
                <a:solidFill>
                  <a:schemeClr val="tx2">
                    <a:lumMod val="10000"/>
                  </a:schemeClr>
                </a:solidFill>
              </a:rPr>
              <a:t>Tools</a:t>
            </a:r>
            <a:endParaRPr lang="it-IT" dirty="0">
              <a:solidFill>
                <a:schemeClr val="tx2">
                  <a:lumMod val="1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2">
                    <a:lumMod val="10000"/>
                  </a:schemeClr>
                </a:solidFill>
              </a:rPr>
              <a:t>STORYTELLING</a:t>
            </a:r>
          </a:p>
        </p:txBody>
      </p:sp>
      <p:sp>
        <p:nvSpPr>
          <p:cNvPr id="3" name="Segnaposto contenuto 2"/>
          <p:cNvSpPr>
            <a:spLocks noGrp="1"/>
          </p:cNvSpPr>
          <p:nvPr>
            <p:ph idx="1"/>
          </p:nvPr>
        </p:nvSpPr>
        <p:spPr>
          <a:xfrm>
            <a:off x="940525" y="1502228"/>
            <a:ext cx="10358845" cy="3581400"/>
          </a:xfrm>
        </p:spPr>
        <p:txBody>
          <a:bodyPr>
            <a:noAutofit/>
          </a:bodyPr>
          <a:lstStyle/>
          <a:p>
            <a:pPr marL="0" algn="just">
              <a:buNone/>
            </a:pPr>
            <a:r>
              <a:rPr lang="en-US" sz="2900" dirty="0">
                <a:solidFill>
                  <a:schemeClr val="tx2">
                    <a:lumMod val="10000"/>
                  </a:schemeClr>
                </a:solidFill>
              </a:rPr>
              <a:t>It is not enough to have a story to make it a competitive advantage. </a:t>
            </a:r>
          </a:p>
          <a:p>
            <a:pPr marL="0" algn="just">
              <a:buNone/>
            </a:pPr>
            <a:r>
              <a:rPr lang="en-US" sz="2900" dirty="0">
                <a:solidFill>
                  <a:schemeClr val="tx2">
                    <a:lumMod val="10000"/>
                  </a:schemeClr>
                </a:solidFill>
              </a:rPr>
              <a:t>Once you have identified the elements and the values you want to leverage, you have to know how to communicate them. The tool par excellence is storytelling (more on this in Chapter 3).</a:t>
            </a:r>
          </a:p>
          <a:p>
            <a:pPr marL="0" algn="just">
              <a:buNone/>
            </a:pPr>
            <a:r>
              <a:rPr lang="en-US" sz="2900" dirty="0">
                <a:solidFill>
                  <a:schemeClr val="tx2">
                    <a:lumMod val="10000"/>
                  </a:schemeClr>
                </a:solidFill>
              </a:rPr>
              <a:t>	</a:t>
            </a:r>
          </a:p>
          <a:p>
            <a:pPr marL="0" algn="just">
              <a:buNone/>
            </a:pPr>
            <a:r>
              <a:rPr lang="en-US" sz="2900" b="1" i="1" dirty="0">
                <a:solidFill>
                  <a:schemeClr val="tx2">
                    <a:lumMod val="10000"/>
                  </a:schemeClr>
                </a:solidFill>
              </a:rPr>
              <a:t>Storytelling</a:t>
            </a:r>
            <a:r>
              <a:rPr lang="en-US" sz="2900" i="1" dirty="0">
                <a:solidFill>
                  <a:schemeClr val="tx2">
                    <a:lumMod val="10000"/>
                  </a:schemeClr>
                </a:solidFill>
              </a:rPr>
              <a:t> is the vivid description of ideas, beliefs, personal experiences, and life lessons through stories or narratives that evoke powerful emotions and insights [</a:t>
            </a:r>
            <a:r>
              <a:rPr lang="en-US" sz="2900" i="1" dirty="0" err="1">
                <a:solidFill>
                  <a:schemeClr val="tx2">
                    <a:lumMod val="10000"/>
                  </a:schemeClr>
                </a:solidFill>
              </a:rPr>
              <a:t>Serrat</a:t>
            </a:r>
            <a:r>
              <a:rPr lang="en-US" sz="2900" i="1" dirty="0">
                <a:solidFill>
                  <a:schemeClr val="tx2">
                    <a:lumMod val="10000"/>
                  </a:schemeClr>
                </a:solidFill>
              </a:rPr>
              <a:t>, 2008].</a:t>
            </a:r>
            <a:endParaRPr lang="it-IT" sz="2900" i="1" dirty="0">
              <a:solidFill>
                <a:schemeClr val="tx2">
                  <a:lumMod val="1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solidFill>
                  <a:schemeClr val="tx2">
                    <a:lumMod val="10000"/>
                  </a:schemeClr>
                </a:solidFill>
              </a:rPr>
              <a:t>HERITAGE MARKETING </a:t>
            </a:r>
            <a:r>
              <a:rPr lang="it-IT" dirty="0" err="1">
                <a:solidFill>
                  <a:schemeClr val="tx2">
                    <a:lumMod val="10000"/>
                  </a:schemeClr>
                </a:solidFill>
              </a:rPr>
              <a:t>MIX</a:t>
            </a:r>
            <a:endParaRPr lang="it-IT" dirty="0">
              <a:solidFill>
                <a:schemeClr val="tx2">
                  <a:lumMod val="10000"/>
                </a:schemeClr>
              </a:solidFill>
            </a:endParaRPr>
          </a:p>
        </p:txBody>
      </p:sp>
      <p:graphicFrame>
        <p:nvGraphicFramePr>
          <p:cNvPr id="4" name="Segnaposto contenuto 3"/>
          <p:cNvGraphicFramePr>
            <a:graphicFrameLocks noGrp="1"/>
          </p:cNvGraphicFramePr>
          <p:nvPr>
            <p:ph idx="1"/>
          </p:nvPr>
        </p:nvGraphicFramePr>
        <p:xfrm>
          <a:off x="952464" y="2643183"/>
          <a:ext cx="10248933" cy="3482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803329" y="1318111"/>
            <a:ext cx="10496041" cy="1200329"/>
          </a:xfrm>
          <a:prstGeom prst="rect">
            <a:avLst/>
          </a:prstGeom>
          <a:noFill/>
        </p:spPr>
        <p:txBody>
          <a:bodyPr wrap="square" rtlCol="0">
            <a:spAutoFit/>
          </a:bodyPr>
          <a:lstStyle/>
          <a:p>
            <a:pPr algn="just"/>
            <a:r>
              <a:rPr lang="en-US" sz="2400" dirty="0">
                <a:solidFill>
                  <a:schemeClr val="tx2">
                    <a:lumMod val="10000"/>
                  </a:schemeClr>
                </a:solidFill>
              </a:rPr>
              <a:t>One of the operational tools that can be used is the Heritage Marketing Mix (A. </a:t>
            </a:r>
            <a:r>
              <a:rPr lang="en-US" sz="2400" dirty="0" err="1">
                <a:solidFill>
                  <a:schemeClr val="tx2">
                    <a:lumMod val="10000"/>
                  </a:schemeClr>
                </a:solidFill>
              </a:rPr>
              <a:t>Riviezzo</a:t>
            </a:r>
            <a:r>
              <a:rPr lang="en-US" sz="2400" dirty="0">
                <a:solidFill>
                  <a:schemeClr val="tx2">
                    <a:lumMod val="10000"/>
                  </a:schemeClr>
                </a:solidFill>
              </a:rPr>
              <a:t>, A. </a:t>
            </a:r>
            <a:r>
              <a:rPr lang="en-US" sz="2400" dirty="0" err="1">
                <a:solidFill>
                  <a:schemeClr val="tx2">
                    <a:lumMod val="10000"/>
                  </a:schemeClr>
                </a:solidFill>
              </a:rPr>
              <a:t>Garofano</a:t>
            </a:r>
            <a:r>
              <a:rPr lang="en-US" sz="2400" dirty="0">
                <a:solidFill>
                  <a:schemeClr val="tx2">
                    <a:lumMod val="10000"/>
                  </a:schemeClr>
                </a:solidFill>
              </a:rPr>
              <a:t>, M.R. Napolitano, 2021). Thanks to storytelling, it is possible to communicate narratives through different medium: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dirty="0">
                <a:solidFill>
                  <a:schemeClr val="tx2">
                    <a:lumMod val="10000"/>
                  </a:schemeClr>
                </a:solidFill>
              </a:rPr>
              <a:t>NARRATING THROUGH WORDS, IMAGES, SOUNDS</a:t>
            </a:r>
          </a:p>
        </p:txBody>
      </p:sp>
      <p:sp>
        <p:nvSpPr>
          <p:cNvPr id="3" name="Segnaposto contenuto 2"/>
          <p:cNvSpPr>
            <a:spLocks noGrp="1"/>
          </p:cNvSpPr>
          <p:nvPr>
            <p:ph idx="1"/>
          </p:nvPr>
        </p:nvSpPr>
        <p:spPr/>
        <p:txBody>
          <a:bodyPr numCol="2">
            <a:normAutofit fontScale="92500"/>
          </a:bodyPr>
          <a:lstStyle/>
          <a:p>
            <a:r>
              <a:rPr lang="en-GB" sz="2400" dirty="0">
                <a:solidFill>
                  <a:schemeClr val="tx2">
                    <a:lumMod val="10000"/>
                  </a:schemeClr>
                </a:solidFill>
              </a:rPr>
              <a:t>Companies monographs</a:t>
            </a:r>
          </a:p>
          <a:p>
            <a:r>
              <a:rPr lang="en-GB" sz="2400" dirty="0">
                <a:solidFill>
                  <a:schemeClr val="tx2">
                    <a:lumMod val="10000"/>
                  </a:schemeClr>
                </a:solidFill>
              </a:rPr>
              <a:t>Special occasions and thematic publications</a:t>
            </a:r>
          </a:p>
          <a:p>
            <a:r>
              <a:rPr lang="en-GB" sz="2400" dirty="0">
                <a:solidFill>
                  <a:schemeClr val="tx2">
                    <a:lumMod val="10000"/>
                  </a:schemeClr>
                </a:solidFill>
              </a:rPr>
              <a:t>Leaflets, brochures, handouts</a:t>
            </a:r>
          </a:p>
          <a:p>
            <a:r>
              <a:rPr lang="en-GB" sz="2400" dirty="0">
                <a:solidFill>
                  <a:schemeClr val="tx2">
                    <a:lumMod val="10000"/>
                  </a:schemeClr>
                </a:solidFill>
              </a:rPr>
              <a:t>House newsletters and magazines</a:t>
            </a:r>
          </a:p>
          <a:p>
            <a:r>
              <a:rPr lang="en-GB" sz="2400" dirty="0">
                <a:solidFill>
                  <a:schemeClr val="tx2">
                    <a:lumMod val="10000"/>
                  </a:schemeClr>
                </a:solidFill>
              </a:rPr>
              <a:t>Collection, reprint and re-release of historic media coverage</a:t>
            </a:r>
          </a:p>
          <a:p>
            <a:r>
              <a:rPr lang="en-GB" sz="2400" dirty="0">
                <a:solidFill>
                  <a:schemeClr val="tx2">
                    <a:lumMod val="10000"/>
                  </a:schemeClr>
                </a:solidFill>
              </a:rPr>
              <a:t>Re-use of historic advertising</a:t>
            </a:r>
          </a:p>
          <a:p>
            <a:r>
              <a:rPr lang="en-GB" sz="2400" dirty="0">
                <a:solidFill>
                  <a:schemeClr val="tx2">
                    <a:lumMod val="10000"/>
                  </a:schemeClr>
                </a:solidFill>
              </a:rPr>
              <a:t>Corporate videos</a:t>
            </a:r>
          </a:p>
          <a:p>
            <a:r>
              <a:rPr lang="en-GB" sz="2400" dirty="0">
                <a:solidFill>
                  <a:schemeClr val="tx2">
                    <a:lumMod val="10000"/>
                  </a:schemeClr>
                </a:solidFill>
              </a:rPr>
              <a:t>Historic film and video clips</a:t>
            </a:r>
          </a:p>
          <a:p>
            <a:r>
              <a:rPr lang="en-GB" sz="2400" dirty="0">
                <a:solidFill>
                  <a:schemeClr val="tx2">
                    <a:lumMod val="10000"/>
                  </a:schemeClr>
                </a:solidFill>
              </a:rPr>
              <a:t>Feature-</a:t>
            </a:r>
            <a:r>
              <a:rPr lang="en-GB" sz="2400" dirty="0" err="1">
                <a:solidFill>
                  <a:schemeClr val="tx2">
                    <a:lumMod val="10000"/>
                  </a:schemeClr>
                </a:solidFill>
              </a:rPr>
              <a:t>lenght</a:t>
            </a:r>
            <a:r>
              <a:rPr lang="en-GB" sz="2400" dirty="0">
                <a:solidFill>
                  <a:schemeClr val="tx2">
                    <a:lumMod val="10000"/>
                  </a:schemeClr>
                </a:solidFill>
              </a:rPr>
              <a:t> documentaries and films</a:t>
            </a:r>
          </a:p>
          <a:p>
            <a:r>
              <a:rPr lang="en-GB" sz="2400" dirty="0">
                <a:solidFill>
                  <a:schemeClr val="tx2">
                    <a:lumMod val="10000"/>
                  </a:schemeClr>
                </a:solidFill>
              </a:rPr>
              <a:t>Websites</a:t>
            </a:r>
          </a:p>
          <a:p>
            <a:r>
              <a:rPr lang="en-GB" sz="2400" dirty="0">
                <a:solidFill>
                  <a:schemeClr val="tx2">
                    <a:lumMod val="10000"/>
                  </a:schemeClr>
                </a:solidFill>
              </a:rPr>
              <a:t>Social networks</a:t>
            </a:r>
          </a:p>
          <a:p>
            <a:r>
              <a:rPr lang="en-GB" sz="2400" dirty="0">
                <a:solidFill>
                  <a:schemeClr val="tx2">
                    <a:lumMod val="10000"/>
                  </a:schemeClr>
                </a:solidFill>
              </a:rPr>
              <a:t>Blogs, forums, online communities</a:t>
            </a:r>
          </a:p>
          <a:p>
            <a:endParaRPr lang="en-GB" dirty="0">
              <a:solidFill>
                <a:schemeClr val="tx2">
                  <a:lumMod val="1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D7D7F0C-622D-4D84-A68D-C1AF54B63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BCC2DC40-A106-9A43-BD05-0A8B1C5DCE1B}"/>
              </a:ext>
            </a:extLst>
          </p:cNvPr>
          <p:cNvSpPr>
            <a:spLocks noGrp="1"/>
          </p:cNvSpPr>
          <p:nvPr>
            <p:ph type="title"/>
          </p:nvPr>
        </p:nvSpPr>
        <p:spPr>
          <a:xfrm>
            <a:off x="640081" y="631373"/>
            <a:ext cx="4018839" cy="2035628"/>
          </a:xfrm>
        </p:spPr>
        <p:txBody>
          <a:bodyPr>
            <a:normAutofit/>
          </a:bodyPr>
          <a:lstStyle/>
          <a:p>
            <a:r>
              <a:rPr lang="it-IT" dirty="0">
                <a:solidFill>
                  <a:srgbClr val="000000"/>
                </a:solidFill>
              </a:rPr>
              <a:t>COMPANIES MONOGRAPHS</a:t>
            </a:r>
          </a:p>
        </p:txBody>
      </p:sp>
      <p:sp>
        <p:nvSpPr>
          <p:cNvPr id="3" name="Segnaposto contenuto 2">
            <a:extLst>
              <a:ext uri="{FF2B5EF4-FFF2-40B4-BE49-F238E27FC236}">
                <a16:creationId xmlns:a16="http://schemas.microsoft.com/office/drawing/2014/main" id="{E55F6DC2-7CA2-E747-BB3F-4CAACB976069}"/>
              </a:ext>
            </a:extLst>
          </p:cNvPr>
          <p:cNvSpPr>
            <a:spLocks noGrp="1"/>
          </p:cNvSpPr>
          <p:nvPr>
            <p:ph idx="1"/>
          </p:nvPr>
        </p:nvSpPr>
        <p:spPr>
          <a:xfrm>
            <a:off x="466106" y="2627676"/>
            <a:ext cx="4665452" cy="4230324"/>
          </a:xfrm>
        </p:spPr>
        <p:txBody>
          <a:bodyPr>
            <a:noAutofit/>
          </a:bodyPr>
          <a:lstStyle/>
          <a:p>
            <a:pPr>
              <a:buNone/>
            </a:pPr>
            <a:r>
              <a:rPr lang="it-IT" sz="1600" dirty="0">
                <a:solidFill>
                  <a:srgbClr val="000000"/>
                </a:solidFill>
              </a:rPr>
              <a:t>	In 2005, </a:t>
            </a:r>
            <a:r>
              <a:rPr lang="en-US" sz="1600" dirty="0" err="1">
                <a:solidFill>
                  <a:schemeClr val="tx2">
                    <a:lumMod val="10000"/>
                  </a:schemeClr>
                </a:solidFill>
              </a:rPr>
              <a:t>Fabbri</a:t>
            </a:r>
            <a:r>
              <a:rPr lang="en-US" sz="1600" dirty="0">
                <a:solidFill>
                  <a:schemeClr val="tx2">
                    <a:lumMod val="10000"/>
                  </a:schemeClr>
                </a:solidFill>
              </a:rPr>
              <a:t> 1905, an Italian food company operating in the confectionery, ice cream and pastry sector,  published “Cento </a:t>
            </a:r>
            <a:r>
              <a:rPr lang="en-US" sz="1600" dirty="0" err="1">
                <a:solidFill>
                  <a:schemeClr val="tx2">
                    <a:lumMod val="10000"/>
                  </a:schemeClr>
                </a:solidFill>
              </a:rPr>
              <a:t>anni</a:t>
            </a:r>
            <a:r>
              <a:rPr lang="en-US" sz="1600" dirty="0">
                <a:solidFill>
                  <a:schemeClr val="tx2">
                    <a:lumMod val="10000"/>
                  </a:schemeClr>
                </a:solidFill>
              </a:rPr>
              <a:t> </a:t>
            </a:r>
            <a:r>
              <a:rPr lang="en-US" sz="1600" dirty="0" err="1">
                <a:solidFill>
                  <a:schemeClr val="tx2">
                    <a:lumMod val="10000"/>
                  </a:schemeClr>
                </a:solidFill>
              </a:rPr>
              <a:t>Fabbri</a:t>
            </a:r>
            <a:r>
              <a:rPr lang="en-US" sz="1600" dirty="0">
                <a:solidFill>
                  <a:schemeClr val="tx2">
                    <a:lumMod val="10000"/>
                  </a:schemeClr>
                </a:solidFill>
              </a:rPr>
              <a:t> 1905-2005”, a business monograph. </a:t>
            </a:r>
          </a:p>
          <a:p>
            <a:pPr>
              <a:buNone/>
            </a:pPr>
            <a:r>
              <a:rPr lang="en-US" sz="1600" dirty="0">
                <a:solidFill>
                  <a:schemeClr val="tx2">
                    <a:lumMod val="10000"/>
                  </a:schemeClr>
                </a:solidFill>
              </a:rPr>
              <a:t>	As well as telling the story of the company, the monograph features historical documents, photos and advertisements and also traces the evolution of the iconic vase they use for packaging, a distinctive feature of the company. </a:t>
            </a:r>
          </a:p>
          <a:p>
            <a:pPr>
              <a:buNone/>
            </a:pPr>
            <a:r>
              <a:rPr lang="en-US" sz="1600" dirty="0">
                <a:solidFill>
                  <a:schemeClr val="tx2">
                    <a:lumMod val="10000"/>
                  </a:schemeClr>
                </a:solidFill>
              </a:rPr>
              <a:t>	This book was an opportunity to collect and reorder the memories of a century of activity, but always with an eye to the future.</a:t>
            </a:r>
          </a:p>
        </p:txBody>
      </p:sp>
      <p:sp>
        <p:nvSpPr>
          <p:cNvPr id="19" name="Rectangle 18">
            <a:extLst>
              <a:ext uri="{FF2B5EF4-FFF2-40B4-BE49-F238E27FC236}">
                <a16:creationId xmlns:a16="http://schemas.microsoft.com/office/drawing/2014/main" id="{02A2E7B6-CE50-4B96-A981-2A0250732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0" name="AutoShape 6" descr="Logo - Banque de Luxembour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6392" name="AutoShape 8" descr="Logo - Banque de Luxembour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3" name="Immagine 12" descr="fabbri.JPG"/>
          <p:cNvPicPr>
            <a:picLocks noChangeAspect="1"/>
          </p:cNvPicPr>
          <p:nvPr/>
        </p:nvPicPr>
        <p:blipFill>
          <a:blip r:embed="rId2"/>
          <a:stretch>
            <a:fillRect/>
          </a:stretch>
        </p:blipFill>
        <p:spPr>
          <a:xfrm>
            <a:off x="7126405" y="1245990"/>
            <a:ext cx="3450609" cy="4121561"/>
          </a:xfrm>
          <a:prstGeom prst="rect">
            <a:avLst/>
          </a:prstGeom>
        </p:spPr>
      </p:pic>
    </p:spTree>
    <p:extLst>
      <p:ext uri="{BB962C8B-B14F-4D97-AF65-F5344CB8AC3E}">
        <p14:creationId xmlns:p14="http://schemas.microsoft.com/office/powerpoint/2010/main" val="3265953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D6318-E388-A640-BBAB-7BC876DE4F28}"/>
              </a:ext>
            </a:extLst>
          </p:cNvPr>
          <p:cNvSpPr>
            <a:spLocks noGrp="1"/>
          </p:cNvSpPr>
          <p:nvPr>
            <p:ph type="title"/>
          </p:nvPr>
        </p:nvSpPr>
        <p:spPr>
          <a:xfrm>
            <a:off x="1023562" y="685800"/>
            <a:ext cx="10493524" cy="1485900"/>
          </a:xfrm>
        </p:spPr>
        <p:txBody>
          <a:bodyPr>
            <a:normAutofit/>
          </a:bodyPr>
          <a:lstStyle/>
          <a:p>
            <a:r>
              <a:rPr lang="it-IT" dirty="0"/>
              <a:t>              </a:t>
            </a:r>
            <a:r>
              <a:rPr lang="it-IT" b="1" dirty="0">
                <a:solidFill>
                  <a:srgbClr val="000000"/>
                </a:solidFill>
              </a:rPr>
              <a:t>CORPORATE VIDEOS</a:t>
            </a:r>
          </a:p>
        </p:txBody>
      </p:sp>
      <p:sp>
        <p:nvSpPr>
          <p:cNvPr id="10" name="Rectangle 9">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E52E3EE6-FB90-2E42-8C0E-33D7F49C1628}"/>
              </a:ext>
            </a:extLst>
          </p:cNvPr>
          <p:cNvSpPr>
            <a:spLocks noGrp="1"/>
          </p:cNvSpPr>
          <p:nvPr>
            <p:ph idx="1"/>
          </p:nvPr>
        </p:nvSpPr>
        <p:spPr>
          <a:xfrm>
            <a:off x="1023562" y="2286000"/>
            <a:ext cx="5072437" cy="3581400"/>
          </a:xfrm>
        </p:spPr>
        <p:txBody>
          <a:bodyPr>
            <a:normAutofit lnSpcReduction="10000"/>
          </a:bodyPr>
          <a:lstStyle/>
          <a:p>
            <a:pPr marL="0" indent="0">
              <a:buNone/>
            </a:pPr>
            <a:r>
              <a:rPr lang="en-GB" sz="1800" dirty="0">
                <a:solidFill>
                  <a:srgbClr val="000000"/>
                </a:solidFill>
              </a:rPr>
              <a:t>Corporate videos are simply videos produced by a business or a company. They’re mainly used to promote and grow a company’s brand. They serve main purposes:</a:t>
            </a:r>
          </a:p>
          <a:p>
            <a:pPr marL="514350" indent="-514350">
              <a:buFont typeface="+mj-lt"/>
              <a:buAutoNum type="arabicPeriod"/>
            </a:pPr>
            <a:r>
              <a:rPr lang="en-GB" sz="1800" b="1" dirty="0">
                <a:solidFill>
                  <a:srgbClr val="000000"/>
                </a:solidFill>
              </a:rPr>
              <a:t>New product or service demonstrations.</a:t>
            </a:r>
          </a:p>
          <a:p>
            <a:pPr marL="514350" indent="-514350">
              <a:buFont typeface="+mj-lt"/>
              <a:buAutoNum type="arabicPeriod"/>
            </a:pPr>
            <a:r>
              <a:rPr lang="en-GB" sz="1800" b="1" dirty="0">
                <a:solidFill>
                  <a:srgbClr val="000000"/>
                </a:solidFill>
              </a:rPr>
              <a:t>Event summaries.</a:t>
            </a:r>
          </a:p>
          <a:p>
            <a:pPr marL="514350" indent="-514350">
              <a:buFont typeface="+mj-lt"/>
              <a:buAutoNum type="arabicPeriod"/>
            </a:pPr>
            <a:r>
              <a:rPr lang="en-GB" sz="1800" b="1" dirty="0">
                <a:solidFill>
                  <a:srgbClr val="000000"/>
                </a:solidFill>
              </a:rPr>
              <a:t>Client and customer testimonial videos.</a:t>
            </a:r>
          </a:p>
          <a:p>
            <a:pPr marL="514350" indent="-514350">
              <a:buFont typeface="+mj-lt"/>
              <a:buAutoNum type="arabicPeriod"/>
            </a:pPr>
            <a:r>
              <a:rPr lang="en-GB" sz="1800" b="1" dirty="0">
                <a:solidFill>
                  <a:srgbClr val="000000"/>
                </a:solidFill>
              </a:rPr>
              <a:t>Interviews with company leaders.</a:t>
            </a:r>
          </a:p>
          <a:p>
            <a:pPr marL="0" indent="0">
              <a:buNone/>
            </a:pPr>
            <a:r>
              <a:rPr lang="en-GB" sz="1800" dirty="0">
                <a:solidFill>
                  <a:srgbClr val="000000"/>
                </a:solidFill>
              </a:rPr>
              <a:t>Corporate videos are planned to turn long or boring information into exciting and easy-to-understand information.</a:t>
            </a:r>
          </a:p>
          <a:p>
            <a:pPr marL="514350" indent="-514350">
              <a:buFont typeface="+mj-lt"/>
              <a:buAutoNum type="arabicPeriod"/>
            </a:pPr>
            <a:endParaRPr lang="it-IT" sz="1700" dirty="0"/>
          </a:p>
          <a:p>
            <a:pPr marL="514350" indent="-514350">
              <a:buFont typeface="+mj-lt"/>
              <a:buAutoNum type="arabicPeriod"/>
            </a:pPr>
            <a:endParaRPr lang="it-IT" sz="1700" dirty="0"/>
          </a:p>
          <a:p>
            <a:pPr marL="514350" indent="-514350">
              <a:buFont typeface="+mj-lt"/>
              <a:buAutoNum type="arabicPeriod"/>
            </a:pPr>
            <a:endParaRPr lang="it-IT" sz="1700" dirty="0"/>
          </a:p>
          <a:p>
            <a:pPr marL="514350" indent="-514350">
              <a:buFont typeface="+mj-lt"/>
              <a:buAutoNum type="arabicPeriod"/>
            </a:pPr>
            <a:endParaRPr lang="it-IT" sz="1700" dirty="0"/>
          </a:p>
        </p:txBody>
      </p:sp>
      <p:pic>
        <p:nvPicPr>
          <p:cNvPr id="5" name="Immagine 4">
            <a:extLst>
              <a:ext uri="{FF2B5EF4-FFF2-40B4-BE49-F238E27FC236}">
                <a16:creationId xmlns:a16="http://schemas.microsoft.com/office/drawing/2014/main" id="{48055B5D-E775-EE48-9DCC-9587C10891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1641" y="2877092"/>
            <a:ext cx="5105445" cy="2488904"/>
          </a:xfrm>
          <a:prstGeom prst="rect">
            <a:avLst/>
          </a:prstGeom>
        </p:spPr>
      </p:pic>
      <p:sp>
        <p:nvSpPr>
          <p:cNvPr id="4" name="CasellaDiTesto 3">
            <a:extLst>
              <a:ext uri="{FF2B5EF4-FFF2-40B4-BE49-F238E27FC236}">
                <a16:creationId xmlns:a16="http://schemas.microsoft.com/office/drawing/2014/main" id="{0340DDE8-4700-6641-8B8F-C831C19CEFEB}"/>
              </a:ext>
            </a:extLst>
          </p:cNvPr>
          <p:cNvSpPr txBox="1"/>
          <p:nvPr/>
        </p:nvSpPr>
        <p:spPr>
          <a:xfrm>
            <a:off x="10219038" y="5365996"/>
            <a:ext cx="1298048" cy="523220"/>
          </a:xfrm>
          <a:prstGeom prst="rect">
            <a:avLst/>
          </a:prstGeom>
          <a:noFill/>
        </p:spPr>
        <p:txBody>
          <a:bodyPr wrap="square" rtlCol="0">
            <a:spAutoFit/>
          </a:bodyPr>
          <a:lstStyle/>
          <a:p>
            <a:r>
              <a:rPr lang="it-IT" sz="1000" dirty="0">
                <a:solidFill>
                  <a:srgbClr val="000000"/>
                </a:solidFill>
                <a:hlinkClick r:id="rId3">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dirty="0"/>
          </a:p>
        </p:txBody>
      </p:sp>
    </p:spTree>
    <p:extLst>
      <p:ext uri="{BB962C8B-B14F-4D97-AF65-F5344CB8AC3E}">
        <p14:creationId xmlns:p14="http://schemas.microsoft.com/office/powerpoint/2010/main" val="2281336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4B9B3-E481-9144-BC48-20C8E69D1078}"/>
              </a:ext>
            </a:extLst>
          </p:cNvPr>
          <p:cNvSpPr>
            <a:spLocks noGrp="1"/>
          </p:cNvSpPr>
          <p:nvPr>
            <p:ph type="title"/>
          </p:nvPr>
        </p:nvSpPr>
        <p:spPr/>
        <p:txBody>
          <a:bodyPr/>
          <a:lstStyle/>
          <a:p>
            <a:pPr algn="ctr"/>
            <a:r>
              <a:rPr lang="it-IT" dirty="0">
                <a:solidFill>
                  <a:srgbClr val="000000"/>
                </a:solidFill>
              </a:rPr>
              <a:t>CORPORATE VIDEOS:</a:t>
            </a:r>
            <a:br>
              <a:rPr lang="it-IT" dirty="0">
                <a:solidFill>
                  <a:srgbClr val="000000"/>
                </a:solidFill>
              </a:rPr>
            </a:br>
            <a:r>
              <a:rPr lang="it-IT" dirty="0">
                <a:solidFill>
                  <a:srgbClr val="000000"/>
                </a:solidFill>
              </a:rPr>
              <a:t> EXAMPLES</a:t>
            </a:r>
          </a:p>
        </p:txBody>
      </p:sp>
      <p:sp>
        <p:nvSpPr>
          <p:cNvPr id="3" name="Segnaposto contenuto 2">
            <a:extLst>
              <a:ext uri="{FF2B5EF4-FFF2-40B4-BE49-F238E27FC236}">
                <a16:creationId xmlns:a16="http://schemas.microsoft.com/office/drawing/2014/main" id="{174CC3CB-AAFD-8B40-88D8-D5E803A957CD}"/>
              </a:ext>
            </a:extLst>
          </p:cNvPr>
          <p:cNvSpPr>
            <a:spLocks noGrp="1"/>
          </p:cNvSpPr>
          <p:nvPr>
            <p:ph idx="1"/>
          </p:nvPr>
        </p:nvSpPr>
        <p:spPr/>
        <p:txBody>
          <a:bodyPr/>
          <a:lstStyle/>
          <a:p>
            <a:endParaRPr lang="it-IT" sz="2800" dirty="0">
              <a:solidFill>
                <a:srgbClr val="000000"/>
              </a:solidFill>
              <a:hlinkClick r:id="rId4">
                <a:extLst>
                  <a:ext uri="{A12FA001-AC4F-418D-AE19-62706E023703}">
                    <ahyp:hlinkClr xmlns:ahyp="http://schemas.microsoft.com/office/drawing/2018/hyperlinkcolor" val="tx"/>
                  </a:ext>
                </a:extLst>
              </a:hlinkClick>
            </a:endParaRPr>
          </a:p>
          <a:p>
            <a:endParaRPr lang="it-IT" sz="2800" dirty="0">
              <a:solidFill>
                <a:srgbClr val="000000"/>
              </a:solidFill>
              <a:hlinkClick r:id="rId4">
                <a:extLst>
                  <a:ext uri="{A12FA001-AC4F-418D-AE19-62706E023703}">
                    <ahyp:hlinkClr xmlns:ahyp="http://schemas.microsoft.com/office/drawing/2018/hyperlinkcolor" val="tx"/>
                  </a:ext>
                </a:extLst>
              </a:hlinkClick>
            </a:endParaRPr>
          </a:p>
          <a:p>
            <a:endParaRPr lang="it-IT" dirty="0"/>
          </a:p>
        </p:txBody>
      </p:sp>
      <p:sp>
        <p:nvSpPr>
          <p:cNvPr id="5" name="CasellaDiTesto 4">
            <a:extLst>
              <a:ext uri="{FF2B5EF4-FFF2-40B4-BE49-F238E27FC236}">
                <a16:creationId xmlns:a16="http://schemas.microsoft.com/office/drawing/2014/main" id="{0FB1D6A0-B908-3B40-AE96-719121DBFF79}"/>
              </a:ext>
            </a:extLst>
          </p:cNvPr>
          <p:cNvSpPr txBox="1"/>
          <p:nvPr/>
        </p:nvSpPr>
        <p:spPr>
          <a:xfrm>
            <a:off x="2234539" y="5138427"/>
            <a:ext cx="9115249" cy="1323439"/>
          </a:xfrm>
          <a:prstGeom prst="rect">
            <a:avLst/>
          </a:prstGeom>
          <a:noFill/>
        </p:spPr>
        <p:txBody>
          <a:bodyPr wrap="square" rtlCol="0">
            <a:spAutoFit/>
          </a:bodyPr>
          <a:lstStyle/>
          <a:p>
            <a:r>
              <a:rPr lang="en-US" sz="2000" dirty="0">
                <a:solidFill>
                  <a:srgbClr val="000000"/>
                </a:solidFill>
              </a:rPr>
              <a:t>Video presentation of </a:t>
            </a:r>
            <a:r>
              <a:rPr lang="en-US" sz="2000" dirty="0" err="1">
                <a:solidFill>
                  <a:srgbClr val="000000"/>
                </a:solidFill>
              </a:rPr>
              <a:t>Androuet</a:t>
            </a:r>
            <a:r>
              <a:rPr lang="en-US" sz="2000" dirty="0">
                <a:solidFill>
                  <a:srgbClr val="000000"/>
                </a:solidFill>
              </a:rPr>
              <a:t>. </a:t>
            </a:r>
          </a:p>
          <a:p>
            <a:r>
              <a:rPr lang="en-US" sz="2000" dirty="0">
                <a:solidFill>
                  <a:srgbClr val="000000"/>
                </a:solidFill>
              </a:rPr>
              <a:t>Video shot in the </a:t>
            </a:r>
            <a:r>
              <a:rPr lang="en-US" sz="2000" dirty="0" err="1">
                <a:solidFill>
                  <a:srgbClr val="000000"/>
                </a:solidFill>
              </a:rPr>
              <a:t>Androuet</a:t>
            </a:r>
            <a:r>
              <a:rPr lang="en-US" sz="2000" dirty="0">
                <a:solidFill>
                  <a:srgbClr val="000000"/>
                </a:solidFill>
              </a:rPr>
              <a:t> cheese dairies in Paris and Neuilly.</a:t>
            </a:r>
          </a:p>
          <a:p>
            <a:r>
              <a:rPr lang="en-US" sz="2000" dirty="0">
                <a:solidFill>
                  <a:srgbClr val="000000"/>
                </a:solidFill>
              </a:rPr>
              <a:t>A meeting with Stéphane </a:t>
            </a:r>
            <a:r>
              <a:rPr lang="en-US" sz="2000" dirty="0" err="1">
                <a:solidFill>
                  <a:srgbClr val="000000"/>
                </a:solidFill>
              </a:rPr>
              <a:t>Blohorn</a:t>
            </a:r>
            <a:r>
              <a:rPr lang="en-US" sz="2000" dirty="0">
                <a:solidFill>
                  <a:srgbClr val="000000"/>
                </a:solidFill>
              </a:rPr>
              <a:t>, master cheesemaker and owner of </a:t>
            </a:r>
            <a:r>
              <a:rPr lang="en-US" sz="2000" dirty="0" err="1">
                <a:solidFill>
                  <a:srgbClr val="000000"/>
                </a:solidFill>
              </a:rPr>
              <a:t>Androuet</a:t>
            </a:r>
            <a:r>
              <a:rPr lang="en-US" sz="2000" dirty="0">
                <a:solidFill>
                  <a:srgbClr val="000000"/>
                </a:solidFill>
              </a:rPr>
              <a:t> since 2005.</a:t>
            </a:r>
            <a:endParaRPr lang="it-IT" sz="2000" dirty="0">
              <a:solidFill>
                <a:srgbClr val="000000"/>
              </a:solidFill>
            </a:endParaRPr>
          </a:p>
        </p:txBody>
      </p:sp>
      <p:pic>
        <p:nvPicPr>
          <p:cNvPr id="6" name="Online Media 5" title="Androuet : Stéphane Blohorn nous dévoile son histoire et ses valeurs.">
            <a:hlinkClick r:id="" action="ppaction://media"/>
            <a:extLst>
              <a:ext uri="{FF2B5EF4-FFF2-40B4-BE49-F238E27FC236}">
                <a16:creationId xmlns:a16="http://schemas.microsoft.com/office/drawing/2014/main" id="{707FA2A3-24F1-4454-865F-E9CA5F7B3D5E}"/>
              </a:ext>
            </a:extLst>
          </p:cNvPr>
          <p:cNvPicPr>
            <a:picLocks noRot="1" noChangeAspect="1"/>
          </p:cNvPicPr>
          <p:nvPr>
            <a:videoFile r:link="rId1"/>
          </p:nvPr>
        </p:nvPicPr>
        <p:blipFill>
          <a:blip r:embed="rId5"/>
          <a:stretch>
            <a:fillRect/>
          </a:stretch>
        </p:blipFill>
        <p:spPr>
          <a:xfrm>
            <a:off x="4160254" y="2137866"/>
            <a:ext cx="4510505" cy="2548435"/>
          </a:xfrm>
          <a:prstGeom prst="rect">
            <a:avLst/>
          </a:prstGeom>
        </p:spPr>
      </p:pic>
    </p:spTree>
    <p:extLst>
      <p:ext uri="{BB962C8B-B14F-4D97-AF65-F5344CB8AC3E}">
        <p14:creationId xmlns:p14="http://schemas.microsoft.com/office/powerpoint/2010/main" val="249664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dirty="0">
                <a:solidFill>
                  <a:schemeClr val="tx2">
                    <a:lumMod val="10000"/>
                  </a:schemeClr>
                </a:solidFill>
              </a:rPr>
              <a:t>NARRATING THROUGH PRODUCTS AND BRAND</a:t>
            </a:r>
          </a:p>
        </p:txBody>
      </p:sp>
      <p:sp>
        <p:nvSpPr>
          <p:cNvPr id="3" name="Segnaposto contenuto 2"/>
          <p:cNvSpPr>
            <a:spLocks noGrp="1"/>
          </p:cNvSpPr>
          <p:nvPr>
            <p:ph idx="1"/>
          </p:nvPr>
        </p:nvSpPr>
        <p:spPr/>
        <p:txBody>
          <a:bodyPr numCol="2">
            <a:normAutofit/>
          </a:bodyPr>
          <a:lstStyle/>
          <a:p>
            <a:r>
              <a:rPr lang="en-GB" sz="2800" dirty="0">
                <a:solidFill>
                  <a:schemeClr val="tx2">
                    <a:lumMod val="10000"/>
                  </a:schemeClr>
                </a:solidFill>
              </a:rPr>
              <a:t>Heritage production processes</a:t>
            </a:r>
          </a:p>
          <a:p>
            <a:r>
              <a:rPr lang="en-GB" sz="2800" dirty="0">
                <a:solidFill>
                  <a:schemeClr val="tx2">
                    <a:lumMod val="10000"/>
                  </a:schemeClr>
                </a:solidFill>
              </a:rPr>
              <a:t>Original raw materials</a:t>
            </a:r>
          </a:p>
          <a:p>
            <a:r>
              <a:rPr lang="en-GB" sz="2800" dirty="0">
                <a:solidFill>
                  <a:schemeClr val="tx2">
                    <a:lumMod val="10000"/>
                  </a:schemeClr>
                </a:solidFill>
              </a:rPr>
              <a:t>Distinctive skills</a:t>
            </a:r>
          </a:p>
          <a:p>
            <a:r>
              <a:rPr lang="en-GB" sz="2800" dirty="0">
                <a:solidFill>
                  <a:schemeClr val="tx2">
                    <a:lumMod val="10000"/>
                  </a:schemeClr>
                </a:solidFill>
              </a:rPr>
              <a:t>Iconic products</a:t>
            </a:r>
          </a:p>
          <a:p>
            <a:r>
              <a:rPr lang="en-GB" sz="2800" dirty="0">
                <a:solidFill>
                  <a:schemeClr val="tx2">
                    <a:lumMod val="10000"/>
                  </a:schemeClr>
                </a:solidFill>
              </a:rPr>
              <a:t>Heritage branding</a:t>
            </a:r>
          </a:p>
          <a:p>
            <a:r>
              <a:rPr lang="en-GB" sz="2800" dirty="0">
                <a:solidFill>
                  <a:schemeClr val="tx2">
                    <a:lumMod val="10000"/>
                  </a:schemeClr>
                </a:solidFill>
              </a:rPr>
              <a:t>Visual identity</a:t>
            </a:r>
          </a:p>
          <a:p>
            <a:r>
              <a:rPr lang="en-GB" sz="2800" dirty="0" err="1">
                <a:solidFill>
                  <a:schemeClr val="tx2">
                    <a:lumMod val="10000"/>
                  </a:schemeClr>
                </a:solidFill>
              </a:rPr>
              <a:t>Retrobranding</a:t>
            </a:r>
            <a:endParaRPr lang="en-GB" sz="2800" dirty="0">
              <a:solidFill>
                <a:schemeClr val="tx2">
                  <a:lumMod val="10000"/>
                </a:schemeClr>
              </a:solidFill>
            </a:endParaRPr>
          </a:p>
          <a:p>
            <a:r>
              <a:rPr lang="en-GB" sz="2800" dirty="0">
                <a:solidFill>
                  <a:schemeClr val="tx2">
                    <a:lumMod val="10000"/>
                  </a:schemeClr>
                </a:solidFill>
              </a:rPr>
              <a:t>Limited editions</a:t>
            </a:r>
          </a:p>
          <a:p>
            <a:r>
              <a:rPr lang="en-GB" sz="2800" dirty="0">
                <a:solidFill>
                  <a:schemeClr val="tx2">
                    <a:lumMod val="10000"/>
                  </a:schemeClr>
                </a:solidFill>
              </a:rPr>
              <a:t>Packaging</a:t>
            </a:r>
          </a:p>
          <a:p>
            <a:r>
              <a:rPr lang="en-GB" sz="2800" dirty="0">
                <a:solidFill>
                  <a:schemeClr val="tx2">
                    <a:lumMod val="10000"/>
                  </a:schemeClr>
                </a:solidFill>
              </a:rPr>
              <a:t>Merchandising materials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61D8973-EAA9-459A-AF59-BBB4233D6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44A2607-9F0D-1249-94B0-BB4984F0B061}"/>
              </a:ext>
            </a:extLst>
          </p:cNvPr>
          <p:cNvSpPr>
            <a:spLocks noGrp="1"/>
          </p:cNvSpPr>
          <p:nvPr>
            <p:ph type="title"/>
          </p:nvPr>
        </p:nvSpPr>
        <p:spPr>
          <a:xfrm>
            <a:off x="784743" y="685800"/>
            <a:ext cx="5793475" cy="1485900"/>
          </a:xfrm>
        </p:spPr>
        <p:txBody>
          <a:bodyPr>
            <a:normAutofit/>
          </a:bodyPr>
          <a:lstStyle/>
          <a:p>
            <a:pPr algn="ctr"/>
            <a:r>
              <a:rPr lang="it-IT" b="1" dirty="0">
                <a:solidFill>
                  <a:srgbClr val="000000"/>
                </a:solidFill>
              </a:rPr>
              <a:t>PACKAGING</a:t>
            </a:r>
          </a:p>
        </p:txBody>
      </p:sp>
      <p:sp>
        <p:nvSpPr>
          <p:cNvPr id="9" name="Content Placeholder 8">
            <a:extLst>
              <a:ext uri="{FF2B5EF4-FFF2-40B4-BE49-F238E27FC236}">
                <a16:creationId xmlns:a16="http://schemas.microsoft.com/office/drawing/2014/main" id="{71FAB13C-A407-4263-8AA1-31DEF09CDE9F}"/>
              </a:ext>
            </a:extLst>
          </p:cNvPr>
          <p:cNvSpPr>
            <a:spLocks noGrp="1"/>
          </p:cNvSpPr>
          <p:nvPr>
            <p:ph idx="1"/>
          </p:nvPr>
        </p:nvSpPr>
        <p:spPr>
          <a:xfrm>
            <a:off x="784743" y="2286000"/>
            <a:ext cx="5793475" cy="3581400"/>
          </a:xfrm>
        </p:spPr>
        <p:txBody>
          <a:bodyPr>
            <a:normAutofit/>
          </a:bodyPr>
          <a:lstStyle/>
          <a:p>
            <a:pPr>
              <a:buNone/>
            </a:pPr>
            <a:r>
              <a:rPr lang="en-US" dirty="0">
                <a:solidFill>
                  <a:srgbClr val="000000"/>
                </a:solidFill>
              </a:rPr>
              <a:t>	The </a:t>
            </a:r>
            <a:r>
              <a:rPr lang="en-US" dirty="0" err="1">
                <a:solidFill>
                  <a:srgbClr val="000000"/>
                </a:solidFill>
              </a:rPr>
              <a:t>Ciù</a:t>
            </a:r>
            <a:r>
              <a:rPr lang="en-US" dirty="0">
                <a:solidFill>
                  <a:srgbClr val="000000"/>
                </a:solidFill>
              </a:rPr>
              <a:t> </a:t>
            </a:r>
            <a:r>
              <a:rPr lang="en-US" dirty="0" err="1">
                <a:solidFill>
                  <a:srgbClr val="000000"/>
                </a:solidFill>
              </a:rPr>
              <a:t>Ciù</a:t>
            </a:r>
            <a:r>
              <a:rPr lang="en-US" dirty="0">
                <a:solidFill>
                  <a:srgbClr val="000000"/>
                </a:solidFill>
              </a:rPr>
              <a:t> winery has dedicated one of its wines to the "</a:t>
            </a:r>
            <a:r>
              <a:rPr lang="en-US" dirty="0" err="1">
                <a:solidFill>
                  <a:srgbClr val="000000"/>
                </a:solidFill>
              </a:rPr>
              <a:t>Merlettaie</a:t>
            </a:r>
            <a:r>
              <a:rPr lang="en-US" dirty="0">
                <a:solidFill>
                  <a:srgbClr val="000000"/>
                </a:solidFill>
              </a:rPr>
              <a:t>", </a:t>
            </a:r>
            <a:r>
              <a:rPr lang="en-US" dirty="0" err="1">
                <a:solidFill>
                  <a:srgbClr val="000000"/>
                </a:solidFill>
              </a:rPr>
              <a:t>lacemakers</a:t>
            </a:r>
            <a:r>
              <a:rPr lang="en-US" dirty="0">
                <a:solidFill>
                  <a:srgbClr val="000000"/>
                </a:solidFill>
              </a:rPr>
              <a:t>. Through images, the label recounts a typical tradition of the town where the wine is produced, </a:t>
            </a:r>
            <a:r>
              <a:rPr lang="en-US" dirty="0" err="1">
                <a:solidFill>
                  <a:srgbClr val="000000"/>
                </a:solidFill>
              </a:rPr>
              <a:t>Offida</a:t>
            </a:r>
            <a:r>
              <a:rPr lang="en-US" dirty="0">
                <a:solidFill>
                  <a:srgbClr val="000000"/>
                </a:solidFill>
              </a:rPr>
              <a:t> (Italy).</a:t>
            </a:r>
          </a:p>
        </p:txBody>
      </p:sp>
      <p:sp>
        <p:nvSpPr>
          <p:cNvPr id="14" name="Rectangle 13">
            <a:extLst>
              <a:ext uri="{FF2B5EF4-FFF2-40B4-BE49-F238E27FC236}">
                <a16:creationId xmlns:a16="http://schemas.microsoft.com/office/drawing/2014/main" id="{FBEA8A33-C0D0-416D-8359-724B8828C7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Segnaposto contenuto 4">
            <a:extLst>
              <a:ext uri="{FF2B5EF4-FFF2-40B4-BE49-F238E27FC236}">
                <a16:creationId xmlns:a16="http://schemas.microsoft.com/office/drawing/2014/main" id="{EA38BA58-218C-8643-8D38-01EC12E634B9}"/>
              </a:ext>
            </a:extLst>
          </p:cNvPr>
          <p:cNvPicPr>
            <a:picLocks noChangeAspect="1"/>
          </p:cNvPicPr>
          <p:nvPr/>
        </p:nvPicPr>
        <p:blipFill>
          <a:blip r:embed="rId2">
            <a:extLst>
              <a:ext uri="{28A0092B-C50C-407E-A947-70E740481C1C}">
                <a14:useLocalDpi xmlns:a14="http://schemas.microsoft.com/office/drawing/2010/main" val="0"/>
              </a:ext>
            </a:extLst>
          </a:blip>
          <a:srcRect t="20213" b="20213"/>
          <a:stretch/>
        </p:blipFill>
        <p:spPr>
          <a:xfrm>
            <a:off x="7612261" y="6"/>
            <a:ext cx="4579739" cy="6857990"/>
          </a:xfrm>
          <a:prstGeom prst="rect">
            <a:avLst/>
          </a:prstGeom>
        </p:spPr>
      </p:pic>
      <p:sp>
        <p:nvSpPr>
          <p:cNvPr id="3" name="CasellaDiTesto 2">
            <a:extLst>
              <a:ext uri="{FF2B5EF4-FFF2-40B4-BE49-F238E27FC236}">
                <a16:creationId xmlns:a16="http://schemas.microsoft.com/office/drawing/2014/main" id="{296740D5-F33A-D043-A8F1-CF01B5F69B52}"/>
              </a:ext>
            </a:extLst>
          </p:cNvPr>
          <p:cNvSpPr txBox="1"/>
          <p:nvPr/>
        </p:nvSpPr>
        <p:spPr>
          <a:xfrm>
            <a:off x="10651524" y="6596390"/>
            <a:ext cx="1087395" cy="523220"/>
          </a:xfrm>
          <a:prstGeom prst="rect">
            <a:avLst/>
          </a:prstGeom>
          <a:noFill/>
        </p:spPr>
        <p:txBody>
          <a:bodyPr wrap="square" rtlCol="0">
            <a:spAutoFit/>
          </a:bodyPr>
          <a:lstStyle/>
          <a:p>
            <a:r>
              <a:rPr lang="it-IT" sz="1000" dirty="0">
                <a:solidFill>
                  <a:srgbClr val="000000"/>
                </a:solidFill>
                <a:hlinkClick r:id="rId3">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dirty="0"/>
          </a:p>
        </p:txBody>
      </p:sp>
    </p:spTree>
    <p:extLst>
      <p:ext uri="{BB962C8B-B14F-4D97-AF65-F5344CB8AC3E}">
        <p14:creationId xmlns:p14="http://schemas.microsoft.com/office/powerpoint/2010/main" val="2267731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EC0F6-1CF3-0347-B9DE-88EBB5E27096}"/>
              </a:ext>
            </a:extLst>
          </p:cNvPr>
          <p:cNvSpPr>
            <a:spLocks noGrp="1"/>
          </p:cNvSpPr>
          <p:nvPr>
            <p:ph type="title"/>
          </p:nvPr>
        </p:nvSpPr>
        <p:spPr>
          <a:xfrm>
            <a:off x="1023562" y="433450"/>
            <a:ext cx="10493524" cy="867100"/>
          </a:xfrm>
        </p:spPr>
        <p:txBody>
          <a:bodyPr>
            <a:normAutofit/>
          </a:bodyPr>
          <a:lstStyle/>
          <a:p>
            <a:pPr algn="ctr"/>
            <a:r>
              <a:rPr lang="it-IT" b="1" dirty="0">
                <a:solidFill>
                  <a:srgbClr val="000000"/>
                </a:solidFill>
              </a:rPr>
              <a:t>RETROBRANDING</a:t>
            </a:r>
          </a:p>
        </p:txBody>
      </p:sp>
      <p:sp>
        <p:nvSpPr>
          <p:cNvPr id="10" name="Rectangle 9">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9F2CF3CE-2A15-0D4E-BA68-61AFAE26EE66}"/>
              </a:ext>
            </a:extLst>
          </p:cNvPr>
          <p:cNvSpPr>
            <a:spLocks noGrp="1"/>
          </p:cNvSpPr>
          <p:nvPr>
            <p:ph idx="1"/>
          </p:nvPr>
        </p:nvSpPr>
        <p:spPr>
          <a:xfrm>
            <a:off x="1023562" y="1436913"/>
            <a:ext cx="5072437" cy="4987637"/>
          </a:xfrm>
        </p:spPr>
        <p:txBody>
          <a:bodyPr>
            <a:noAutofit/>
          </a:bodyPr>
          <a:lstStyle/>
          <a:p>
            <a:pPr marL="0" indent="0">
              <a:buNone/>
            </a:pPr>
            <a:r>
              <a:rPr lang="en-GB" sz="1600" i="1" dirty="0">
                <a:solidFill>
                  <a:srgbClr val="000000"/>
                </a:solidFill>
              </a:rPr>
              <a:t>We define </a:t>
            </a:r>
            <a:r>
              <a:rPr lang="en-GB" sz="1600" i="1" dirty="0" err="1">
                <a:solidFill>
                  <a:srgbClr val="000000"/>
                </a:solidFill>
              </a:rPr>
              <a:t>retrobranding</a:t>
            </a:r>
            <a:r>
              <a:rPr lang="en-GB" sz="1600" i="1" dirty="0">
                <a:solidFill>
                  <a:srgbClr val="000000"/>
                </a:solidFill>
              </a:rPr>
              <a:t>  as the </a:t>
            </a:r>
            <a:r>
              <a:rPr lang="en-GB" sz="1600" b="1" i="1" dirty="0">
                <a:solidFill>
                  <a:srgbClr val="000000"/>
                </a:solidFill>
              </a:rPr>
              <a:t>revival or relaunch of a product or service brand from a prior historical period</a:t>
            </a:r>
            <a:r>
              <a:rPr lang="en-GB" sz="1600" i="1" dirty="0">
                <a:solidFill>
                  <a:srgbClr val="000000"/>
                </a:solidFill>
              </a:rPr>
              <a:t>, which is usually but not always updated to contemporary standards of performance, functioning, or taste. Retro brands are distinguishable from nostalgic brands by the element of updating. [Journal of Marketing]</a:t>
            </a:r>
          </a:p>
          <a:p>
            <a:pPr marL="0" indent="0">
              <a:buNone/>
            </a:pPr>
            <a:r>
              <a:rPr lang="en-GB" sz="1600" dirty="0" err="1">
                <a:solidFill>
                  <a:srgbClr val="000000"/>
                </a:solidFill>
              </a:rPr>
              <a:t>Retrobranding</a:t>
            </a:r>
            <a:r>
              <a:rPr lang="en-GB" sz="1600" dirty="0">
                <a:solidFill>
                  <a:srgbClr val="000000"/>
                </a:solidFill>
              </a:rPr>
              <a:t> research is based on the fact that brand allegories are stories, narratives or metaphors extended in a symbolic form.</a:t>
            </a:r>
          </a:p>
          <a:p>
            <a:pPr marL="0" indent="0">
              <a:buNone/>
            </a:pPr>
            <a:r>
              <a:rPr lang="en-GB" sz="1600" dirty="0">
                <a:solidFill>
                  <a:srgbClr val="000000"/>
                </a:solidFill>
              </a:rPr>
              <a:t>Six key features give value to brands:</a:t>
            </a:r>
          </a:p>
          <a:p>
            <a:pPr marL="457200" indent="-457200">
              <a:buFont typeface="+mj-lt"/>
              <a:buAutoNum type="arabicPeriod"/>
            </a:pPr>
            <a:r>
              <a:rPr lang="en-GB" sz="1600" i="1" dirty="0">
                <a:solidFill>
                  <a:srgbClr val="000000"/>
                </a:solidFill>
              </a:rPr>
              <a:t>Dormancy</a:t>
            </a:r>
          </a:p>
          <a:p>
            <a:pPr marL="457200" indent="-457200">
              <a:buFont typeface="+mj-lt"/>
              <a:buAutoNum type="arabicPeriod"/>
            </a:pPr>
            <a:r>
              <a:rPr lang="en-GB" sz="1600" i="1" dirty="0">
                <a:solidFill>
                  <a:srgbClr val="000000"/>
                </a:solidFill>
              </a:rPr>
              <a:t>Iconicity</a:t>
            </a:r>
          </a:p>
          <a:p>
            <a:pPr marL="457200" indent="-457200">
              <a:buFont typeface="+mj-lt"/>
              <a:buAutoNum type="arabicPeriod"/>
            </a:pPr>
            <a:r>
              <a:rPr lang="en-GB" sz="1600" i="1" dirty="0">
                <a:solidFill>
                  <a:srgbClr val="000000"/>
                </a:solidFill>
              </a:rPr>
              <a:t>Evocativeness</a:t>
            </a:r>
          </a:p>
          <a:p>
            <a:pPr marL="457200" indent="-457200">
              <a:buFont typeface="+mj-lt"/>
              <a:buAutoNum type="arabicPeriod"/>
            </a:pPr>
            <a:r>
              <a:rPr lang="en-GB" sz="1600" i="1" dirty="0">
                <a:solidFill>
                  <a:srgbClr val="000000"/>
                </a:solidFill>
              </a:rPr>
              <a:t>Utopianism</a:t>
            </a:r>
          </a:p>
          <a:p>
            <a:pPr marL="457200" indent="-457200">
              <a:buFont typeface="+mj-lt"/>
              <a:buAutoNum type="arabicPeriod"/>
            </a:pPr>
            <a:r>
              <a:rPr lang="en-GB" sz="1600" i="1" dirty="0">
                <a:solidFill>
                  <a:srgbClr val="000000"/>
                </a:solidFill>
              </a:rPr>
              <a:t>Solidarity</a:t>
            </a:r>
          </a:p>
          <a:p>
            <a:pPr marL="457200" indent="-457200">
              <a:buFont typeface="+mj-lt"/>
              <a:buAutoNum type="arabicPeriod"/>
            </a:pPr>
            <a:r>
              <a:rPr lang="en-GB" sz="1600" i="1" dirty="0">
                <a:solidFill>
                  <a:srgbClr val="000000"/>
                </a:solidFill>
              </a:rPr>
              <a:t>Perfectibility </a:t>
            </a:r>
          </a:p>
          <a:p>
            <a:pPr marL="457200" indent="-457200">
              <a:buFont typeface="+mj-lt"/>
              <a:buAutoNum type="arabicPeriod"/>
            </a:pPr>
            <a:endParaRPr lang="it-IT" sz="1600" i="1" dirty="0"/>
          </a:p>
          <a:p>
            <a:pPr marL="457200" indent="-457200">
              <a:buFont typeface="+mj-lt"/>
              <a:buAutoNum type="arabicPeriod"/>
            </a:pPr>
            <a:endParaRPr lang="it-IT" sz="1600" i="1" dirty="0"/>
          </a:p>
          <a:p>
            <a:pPr marL="457200" indent="-457200">
              <a:buFont typeface="+mj-lt"/>
              <a:buAutoNum type="arabicPeriod"/>
            </a:pPr>
            <a:endParaRPr lang="it-IT" sz="1600" dirty="0"/>
          </a:p>
        </p:txBody>
      </p:sp>
      <p:pic>
        <p:nvPicPr>
          <p:cNvPr id="5" name="Immagine 4">
            <a:extLst>
              <a:ext uri="{FF2B5EF4-FFF2-40B4-BE49-F238E27FC236}">
                <a16:creationId xmlns:a16="http://schemas.microsoft.com/office/drawing/2014/main" id="{A997D0C0-2A1F-7F4F-BB7F-4DF316370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2866" y="2422566"/>
            <a:ext cx="5105445" cy="2742998"/>
          </a:xfrm>
          <a:prstGeom prst="rect">
            <a:avLst/>
          </a:prstGeom>
        </p:spPr>
      </p:pic>
      <p:sp>
        <p:nvSpPr>
          <p:cNvPr id="6" name="CasellaDiTesto 5">
            <a:extLst>
              <a:ext uri="{FF2B5EF4-FFF2-40B4-BE49-F238E27FC236}">
                <a16:creationId xmlns:a16="http://schemas.microsoft.com/office/drawing/2014/main" id="{B5E1B543-50C4-3144-84A9-B5B57B1D0CBA}"/>
              </a:ext>
            </a:extLst>
          </p:cNvPr>
          <p:cNvSpPr txBox="1"/>
          <p:nvPr/>
        </p:nvSpPr>
        <p:spPr>
          <a:xfrm>
            <a:off x="10457499" y="5165564"/>
            <a:ext cx="2755357" cy="246221"/>
          </a:xfrm>
          <a:prstGeom prst="rect">
            <a:avLst/>
          </a:prstGeom>
          <a:noFill/>
        </p:spPr>
        <p:txBody>
          <a:bodyPr wrap="square" rtlCol="0">
            <a:spAutoFit/>
          </a:bodyPr>
          <a:lstStyle/>
          <a:p>
            <a:r>
              <a:rPr lang="it-IT" sz="800" dirty="0">
                <a:solidFill>
                  <a:srgbClr val="000000"/>
                </a:solidFill>
              </a:rPr>
              <a:t> </a:t>
            </a:r>
            <a:r>
              <a:rPr lang="it-IT" sz="1000" dirty="0">
                <a:solidFill>
                  <a:srgbClr val="000000"/>
                </a:solidFill>
                <a:hlinkClick r:id="rId3">
                  <a:extLst>
                    <a:ext uri="{A12FA001-AC4F-418D-AE19-62706E023703}">
                      <ahyp:hlinkClr xmlns:ahyp="http://schemas.microsoft.com/office/drawing/2018/hyperlinkcolor" val="tx"/>
                    </a:ext>
                  </a:extLst>
                </a:hlinkClick>
              </a:rPr>
              <a:t>image source</a:t>
            </a:r>
            <a:endParaRPr lang="it-IT" sz="1000" dirty="0">
              <a:solidFill>
                <a:srgbClr val="000000"/>
              </a:solidFill>
            </a:endParaRPr>
          </a:p>
        </p:txBody>
      </p:sp>
    </p:spTree>
    <p:extLst>
      <p:ext uri="{BB962C8B-B14F-4D97-AF65-F5344CB8AC3E}">
        <p14:creationId xmlns:p14="http://schemas.microsoft.com/office/powerpoint/2010/main" val="309612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HERITAGE</a:t>
            </a:r>
            <a:r>
              <a:rPr lang="it-IT" dirty="0"/>
              <a:t> </a:t>
            </a:r>
            <a:r>
              <a:rPr lang="it-IT" dirty="0">
                <a:solidFill>
                  <a:schemeClr val="tx2">
                    <a:lumMod val="10000"/>
                  </a:schemeClr>
                </a:solidFill>
              </a:rPr>
              <a:t>MARKETING</a:t>
            </a:r>
          </a:p>
        </p:txBody>
      </p:sp>
      <p:sp>
        <p:nvSpPr>
          <p:cNvPr id="3" name="Segnaposto contenuto 2"/>
          <p:cNvSpPr>
            <a:spLocks noGrp="1"/>
          </p:cNvSpPr>
          <p:nvPr>
            <p:ph idx="1"/>
          </p:nvPr>
        </p:nvSpPr>
        <p:spPr>
          <a:xfrm>
            <a:off x="380960" y="1500175"/>
            <a:ext cx="11334829" cy="4954591"/>
          </a:xfrm>
        </p:spPr>
        <p:txBody>
          <a:bodyPr>
            <a:normAutofit fontScale="70000" lnSpcReduction="20000"/>
          </a:bodyPr>
          <a:lstStyle/>
          <a:p>
            <a:pPr algn="just">
              <a:buNone/>
            </a:pPr>
            <a:r>
              <a:rPr lang="it-IT" dirty="0">
                <a:solidFill>
                  <a:schemeClr val="tx2">
                    <a:lumMod val="10000"/>
                  </a:schemeClr>
                </a:solidFill>
              </a:rPr>
              <a:t>	</a:t>
            </a:r>
            <a:r>
              <a:rPr lang="en-US" sz="4200" dirty="0">
                <a:solidFill>
                  <a:schemeClr val="tx2">
                    <a:lumMod val="10000"/>
                  </a:schemeClr>
                </a:solidFill>
              </a:rPr>
              <a:t>The word HERITAGE has Latin origins and deals with the terms </a:t>
            </a:r>
            <a:r>
              <a:rPr lang="en-US" sz="4200" i="1" dirty="0" err="1">
                <a:solidFill>
                  <a:schemeClr val="tx2">
                    <a:lumMod val="10000"/>
                  </a:schemeClr>
                </a:solidFill>
              </a:rPr>
              <a:t>heres</a:t>
            </a:r>
            <a:r>
              <a:rPr lang="en-US" sz="4200" i="1" dirty="0">
                <a:solidFill>
                  <a:schemeClr val="tx2">
                    <a:lumMod val="10000"/>
                  </a:schemeClr>
                </a:solidFill>
              </a:rPr>
              <a:t> (</a:t>
            </a:r>
            <a:r>
              <a:rPr lang="en-US" sz="4200" dirty="0">
                <a:solidFill>
                  <a:schemeClr val="tx2">
                    <a:lumMod val="10000"/>
                  </a:schemeClr>
                </a:solidFill>
              </a:rPr>
              <a:t>literally</a:t>
            </a:r>
            <a:r>
              <a:rPr lang="en-US" sz="4200" i="1" dirty="0">
                <a:solidFill>
                  <a:schemeClr val="tx2">
                    <a:lumMod val="10000"/>
                  </a:schemeClr>
                </a:solidFill>
              </a:rPr>
              <a:t> inheritance)</a:t>
            </a:r>
            <a:r>
              <a:rPr lang="en-US" sz="4200" dirty="0">
                <a:solidFill>
                  <a:schemeClr val="tx2">
                    <a:lumMod val="10000"/>
                  </a:schemeClr>
                </a:solidFill>
              </a:rPr>
              <a:t> and </a:t>
            </a:r>
            <a:r>
              <a:rPr lang="en-US" sz="4200" i="1" dirty="0">
                <a:solidFill>
                  <a:schemeClr val="tx2">
                    <a:lumMod val="10000"/>
                  </a:schemeClr>
                </a:solidFill>
              </a:rPr>
              <a:t>patrimony</a:t>
            </a:r>
            <a:r>
              <a:rPr lang="en-US" sz="4200" dirty="0">
                <a:solidFill>
                  <a:schemeClr val="tx2">
                    <a:lumMod val="10000"/>
                  </a:schemeClr>
                </a:solidFill>
              </a:rPr>
              <a:t> (which derives from the union of </a:t>
            </a:r>
            <a:r>
              <a:rPr lang="en-US" sz="4200" i="1" dirty="0" err="1">
                <a:solidFill>
                  <a:schemeClr val="tx2">
                    <a:lumMod val="10000"/>
                  </a:schemeClr>
                </a:solidFill>
              </a:rPr>
              <a:t>pater</a:t>
            </a:r>
            <a:r>
              <a:rPr lang="en-US" sz="4200" i="1" dirty="0">
                <a:solidFill>
                  <a:schemeClr val="tx2">
                    <a:lumMod val="10000"/>
                  </a:schemeClr>
                </a:solidFill>
              </a:rPr>
              <a:t> </a:t>
            </a:r>
            <a:r>
              <a:rPr lang="en-US" sz="4200" dirty="0">
                <a:solidFill>
                  <a:schemeClr val="tx2">
                    <a:lumMod val="10000"/>
                  </a:schemeClr>
                </a:solidFill>
              </a:rPr>
              <a:t>and </a:t>
            </a:r>
            <a:r>
              <a:rPr lang="en-US" sz="4200" i="1" dirty="0" err="1">
                <a:solidFill>
                  <a:schemeClr val="tx2">
                    <a:lumMod val="10000"/>
                  </a:schemeClr>
                </a:solidFill>
              </a:rPr>
              <a:t>munus</a:t>
            </a:r>
            <a:r>
              <a:rPr lang="en-US" sz="4200" dirty="0">
                <a:solidFill>
                  <a:schemeClr val="tx2">
                    <a:lumMod val="10000"/>
                  </a:schemeClr>
                </a:solidFill>
              </a:rPr>
              <a:t>, and means the «duty of the fathers»).</a:t>
            </a:r>
          </a:p>
          <a:p>
            <a:pPr algn="just">
              <a:buNone/>
            </a:pPr>
            <a:r>
              <a:rPr lang="en-US" sz="4200" i="1" dirty="0">
                <a:solidFill>
                  <a:schemeClr val="tx2">
                    <a:lumMod val="10000"/>
                  </a:schemeClr>
                </a:solidFill>
              </a:rPr>
              <a:t>	</a:t>
            </a:r>
            <a:r>
              <a:rPr lang="en-US" sz="4200" dirty="0">
                <a:solidFill>
                  <a:schemeClr val="tx2">
                    <a:lumMod val="10000"/>
                  </a:schemeClr>
                </a:solidFill>
              </a:rPr>
              <a:t>These words do not refer only to the inheritance of property, but also to everything that the past has transmitted to the present; therefore, the meaning is not relating only to the individual sphere, but also to the collective one.</a:t>
            </a:r>
          </a:p>
          <a:p>
            <a:pPr algn="just">
              <a:buNone/>
            </a:pPr>
            <a:r>
              <a:rPr lang="en-US" sz="4200" dirty="0">
                <a:solidFill>
                  <a:schemeClr val="tx2">
                    <a:lumMod val="10000"/>
                  </a:schemeClr>
                </a:solidFill>
              </a:rPr>
              <a:t>	Considering that, heritage has a social significance and is therefore capable of expressing the identity and meaning of a territory, as well as of an organization.</a:t>
            </a:r>
            <a:endParaRPr lang="it-IT" sz="4200" i="1" dirty="0">
              <a:solidFill>
                <a:schemeClr val="tx2">
                  <a:lumMod val="10000"/>
                </a:schemeClr>
              </a:solidFill>
            </a:endParaRPr>
          </a:p>
          <a:p>
            <a:pPr algn="just">
              <a:buNone/>
            </a:pPr>
            <a:r>
              <a:rPr lang="en-US" sz="4200" dirty="0">
                <a:solidFill>
                  <a:schemeClr val="tx2">
                    <a:lumMod val="10000"/>
                  </a:schemeClr>
                </a:solidFill>
              </a:rPr>
              <a:t>	So the concept of heritage involves the set of material and immaterial values ​​that the past has transmitted to today.</a:t>
            </a:r>
            <a:endParaRPr lang="it-IT" sz="4200" dirty="0">
              <a:solidFill>
                <a:schemeClr val="tx2">
                  <a:lumMod val="1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D9D6BF1-DFF2-4526-9D13-BF339D8C41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A54D4DB6-FB18-4CAE-8905-E0053C925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1DBD6488-9429-4FFA-8AE8-C4022C39B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olo 1">
            <a:extLst>
              <a:ext uri="{FF2B5EF4-FFF2-40B4-BE49-F238E27FC236}">
                <a16:creationId xmlns:a16="http://schemas.microsoft.com/office/drawing/2014/main" id="{8A64FB72-F7F7-F74F-9103-19FC5FEA6933}"/>
              </a:ext>
            </a:extLst>
          </p:cNvPr>
          <p:cNvSpPr>
            <a:spLocks noGrp="1"/>
          </p:cNvSpPr>
          <p:nvPr>
            <p:ph type="title"/>
          </p:nvPr>
        </p:nvSpPr>
        <p:spPr>
          <a:xfrm>
            <a:off x="806267" y="390597"/>
            <a:ext cx="3737346" cy="1235678"/>
          </a:xfrm>
        </p:spPr>
        <p:txBody>
          <a:bodyPr vert="horz" lIns="91440" tIns="45720" rIns="91440" bIns="45720" rtlCol="0" anchor="b">
            <a:normAutofit/>
          </a:bodyPr>
          <a:lstStyle/>
          <a:p>
            <a:pPr algn="ctr"/>
            <a:r>
              <a:rPr lang="en-US" sz="2400" b="1" cap="all" dirty="0">
                <a:solidFill>
                  <a:srgbClr val="000000"/>
                </a:solidFill>
              </a:rPr>
              <a:t>RETROBRANDING EXAMPLE:</a:t>
            </a:r>
            <a:br>
              <a:rPr lang="en-US" sz="2400" b="1" cap="all" dirty="0">
                <a:solidFill>
                  <a:srgbClr val="000000"/>
                </a:solidFill>
              </a:rPr>
            </a:br>
            <a:r>
              <a:rPr lang="en-US" sz="2400" b="1" cap="all" dirty="0">
                <a:solidFill>
                  <a:srgbClr val="000000"/>
                </a:solidFill>
              </a:rPr>
              <a:t>The Porsche case</a:t>
            </a:r>
          </a:p>
        </p:txBody>
      </p:sp>
      <p:pic>
        <p:nvPicPr>
          <p:cNvPr id="5" name="Segnaposto contenuto 4" descr="Immagine che contiene testo, edificio, strada, esterni&#10;&#10;Descrizione generata automaticamente">
            <a:extLst>
              <a:ext uri="{FF2B5EF4-FFF2-40B4-BE49-F238E27FC236}">
                <a16:creationId xmlns:a16="http://schemas.microsoft.com/office/drawing/2014/main" id="{8F4C48EB-B415-4F41-96D8-F67148DEF67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308" r="11092"/>
          <a:stretch/>
        </p:blipFill>
        <p:spPr>
          <a:xfrm>
            <a:off x="4947488" y="10"/>
            <a:ext cx="7335182" cy="6857990"/>
          </a:xfrm>
          <a:prstGeom prst="rect">
            <a:avLst/>
          </a:prstGeom>
          <a:ln>
            <a:noFill/>
          </a:ln>
          <a:effectLst/>
        </p:spPr>
      </p:pic>
      <p:sp>
        <p:nvSpPr>
          <p:cNvPr id="6" name="CasellaDiTesto 5">
            <a:extLst>
              <a:ext uri="{FF2B5EF4-FFF2-40B4-BE49-F238E27FC236}">
                <a16:creationId xmlns:a16="http://schemas.microsoft.com/office/drawing/2014/main" id="{D8DCA645-AF87-A948-97BB-7399CD43F8ED}"/>
              </a:ext>
            </a:extLst>
          </p:cNvPr>
          <p:cNvSpPr txBox="1"/>
          <p:nvPr/>
        </p:nvSpPr>
        <p:spPr>
          <a:xfrm>
            <a:off x="868229" y="1980147"/>
            <a:ext cx="3621974" cy="4278094"/>
          </a:xfrm>
          <a:prstGeom prst="rect">
            <a:avLst/>
          </a:prstGeom>
          <a:noFill/>
        </p:spPr>
        <p:txBody>
          <a:bodyPr wrap="square" rtlCol="0">
            <a:spAutoFit/>
          </a:bodyPr>
          <a:lstStyle/>
          <a:p>
            <a:r>
              <a:rPr lang="it-IT" sz="1600" dirty="0" err="1">
                <a:solidFill>
                  <a:srgbClr val="000000"/>
                </a:solidFill>
              </a:rPr>
              <a:t>They</a:t>
            </a:r>
            <a:r>
              <a:rPr lang="it-IT" sz="1600" dirty="0">
                <a:solidFill>
                  <a:srgbClr val="000000"/>
                </a:solidFill>
              </a:rPr>
              <a:t> </a:t>
            </a:r>
            <a:r>
              <a:rPr lang="it-IT" sz="1600" dirty="0" err="1">
                <a:solidFill>
                  <a:srgbClr val="000000"/>
                </a:solidFill>
              </a:rPr>
              <a:t>say</a:t>
            </a:r>
            <a:r>
              <a:rPr lang="it-IT" sz="1600" dirty="0">
                <a:solidFill>
                  <a:srgbClr val="000000"/>
                </a:solidFill>
              </a:rPr>
              <a:t>. «By </a:t>
            </a:r>
            <a:r>
              <a:rPr lang="it-IT" sz="1600" dirty="0" err="1">
                <a:solidFill>
                  <a:srgbClr val="000000"/>
                </a:solidFill>
              </a:rPr>
              <a:t>using</a:t>
            </a:r>
            <a:r>
              <a:rPr lang="it-IT" sz="1600" dirty="0">
                <a:solidFill>
                  <a:srgbClr val="000000"/>
                </a:solidFill>
              </a:rPr>
              <a:t> </a:t>
            </a:r>
            <a:r>
              <a:rPr lang="it-IT" sz="1600" dirty="0" err="1">
                <a:solidFill>
                  <a:srgbClr val="000000"/>
                </a:solidFill>
              </a:rPr>
              <a:t>historical</a:t>
            </a:r>
            <a:r>
              <a:rPr lang="it-IT" sz="1600" dirty="0">
                <a:solidFill>
                  <a:srgbClr val="000000"/>
                </a:solidFill>
              </a:rPr>
              <a:t> </a:t>
            </a:r>
            <a:r>
              <a:rPr lang="it-IT" sz="1600" dirty="0" err="1">
                <a:solidFill>
                  <a:srgbClr val="000000"/>
                </a:solidFill>
              </a:rPr>
              <a:t>cars</a:t>
            </a:r>
            <a:r>
              <a:rPr lang="it-IT" sz="1600" dirty="0">
                <a:solidFill>
                  <a:srgbClr val="000000"/>
                </a:solidFill>
              </a:rPr>
              <a:t> from </a:t>
            </a:r>
            <a:r>
              <a:rPr lang="it-IT" sz="1600" dirty="0" err="1">
                <a:solidFill>
                  <a:srgbClr val="000000"/>
                </a:solidFill>
              </a:rPr>
              <a:t>our</a:t>
            </a:r>
            <a:r>
              <a:rPr lang="it-IT" sz="1600" dirty="0">
                <a:solidFill>
                  <a:srgbClr val="000000"/>
                </a:solidFill>
              </a:rPr>
              <a:t> </a:t>
            </a:r>
            <a:r>
              <a:rPr lang="it-IT" sz="1600" dirty="0" err="1">
                <a:solidFill>
                  <a:srgbClr val="000000"/>
                </a:solidFill>
              </a:rPr>
              <a:t>collection</a:t>
            </a:r>
            <a:r>
              <a:rPr lang="it-IT" sz="1600" dirty="0">
                <a:solidFill>
                  <a:srgbClr val="000000"/>
                </a:solidFill>
              </a:rPr>
              <a:t>, </a:t>
            </a:r>
            <a:r>
              <a:rPr lang="it-IT" sz="1600" dirty="0" err="1">
                <a:solidFill>
                  <a:srgbClr val="000000"/>
                </a:solidFill>
              </a:rPr>
              <a:t>we</a:t>
            </a:r>
            <a:r>
              <a:rPr lang="it-IT" sz="1600" dirty="0">
                <a:solidFill>
                  <a:srgbClr val="000000"/>
                </a:solidFill>
              </a:rPr>
              <a:t> are </a:t>
            </a:r>
            <a:r>
              <a:rPr lang="it-IT" sz="1600" dirty="0" err="1">
                <a:solidFill>
                  <a:srgbClr val="000000"/>
                </a:solidFill>
              </a:rPr>
              <a:t>not</a:t>
            </a:r>
            <a:r>
              <a:rPr lang="it-IT" sz="1600" dirty="0">
                <a:solidFill>
                  <a:srgbClr val="000000"/>
                </a:solidFill>
              </a:rPr>
              <a:t> </a:t>
            </a:r>
            <a:r>
              <a:rPr lang="it-IT" sz="1600" dirty="0" err="1">
                <a:solidFill>
                  <a:srgbClr val="000000"/>
                </a:solidFill>
              </a:rPr>
              <a:t>only</a:t>
            </a:r>
            <a:r>
              <a:rPr lang="it-IT" sz="1600" dirty="0">
                <a:solidFill>
                  <a:srgbClr val="000000"/>
                </a:solidFill>
              </a:rPr>
              <a:t> </a:t>
            </a:r>
            <a:r>
              <a:rPr lang="it-IT" sz="1600" dirty="0" err="1">
                <a:solidFill>
                  <a:srgbClr val="000000"/>
                </a:solidFill>
              </a:rPr>
              <a:t>showcasing</a:t>
            </a:r>
            <a:r>
              <a:rPr lang="it-IT" sz="1600" dirty="0">
                <a:solidFill>
                  <a:srgbClr val="000000"/>
                </a:solidFill>
              </a:rPr>
              <a:t> the </a:t>
            </a:r>
            <a:r>
              <a:rPr lang="it-IT" sz="1600" dirty="0" err="1">
                <a:solidFill>
                  <a:srgbClr val="000000"/>
                </a:solidFill>
              </a:rPr>
              <a:t>functionality</a:t>
            </a:r>
            <a:r>
              <a:rPr lang="it-IT" sz="1600" dirty="0">
                <a:solidFill>
                  <a:srgbClr val="000000"/>
                </a:solidFill>
              </a:rPr>
              <a:t> of Porsche </a:t>
            </a:r>
            <a:r>
              <a:rPr lang="it-IT" sz="1600" dirty="0" err="1">
                <a:solidFill>
                  <a:srgbClr val="000000"/>
                </a:solidFill>
              </a:rPr>
              <a:t>sports</a:t>
            </a:r>
            <a:r>
              <a:rPr lang="it-IT" sz="1600" dirty="0">
                <a:solidFill>
                  <a:srgbClr val="000000"/>
                </a:solidFill>
              </a:rPr>
              <a:t> </a:t>
            </a:r>
            <a:r>
              <a:rPr lang="it-IT" sz="1600" dirty="0" err="1">
                <a:solidFill>
                  <a:srgbClr val="000000"/>
                </a:solidFill>
              </a:rPr>
              <a:t>cars</a:t>
            </a:r>
            <a:r>
              <a:rPr lang="it-IT" sz="1600" dirty="0">
                <a:solidFill>
                  <a:srgbClr val="000000"/>
                </a:solidFill>
              </a:rPr>
              <a:t> </a:t>
            </a:r>
            <a:r>
              <a:rPr lang="it-IT" sz="1600" dirty="0" err="1">
                <a:solidFill>
                  <a:srgbClr val="000000"/>
                </a:solidFill>
              </a:rPr>
              <a:t>but</a:t>
            </a:r>
            <a:r>
              <a:rPr lang="it-IT" sz="1600" dirty="0">
                <a:solidFill>
                  <a:srgbClr val="000000"/>
                </a:solidFill>
              </a:rPr>
              <a:t>, more </a:t>
            </a:r>
            <a:r>
              <a:rPr lang="it-IT" sz="1600" dirty="0" err="1">
                <a:solidFill>
                  <a:srgbClr val="000000"/>
                </a:solidFill>
              </a:rPr>
              <a:t>importantly</a:t>
            </a:r>
            <a:r>
              <a:rPr lang="it-IT" sz="1600" dirty="0">
                <a:solidFill>
                  <a:srgbClr val="000000"/>
                </a:solidFill>
              </a:rPr>
              <a:t>, </a:t>
            </a:r>
            <a:r>
              <a:rPr lang="it-IT" sz="1600" dirty="0" err="1">
                <a:solidFill>
                  <a:srgbClr val="000000"/>
                </a:solidFill>
              </a:rPr>
              <a:t>conveying</a:t>
            </a:r>
            <a:r>
              <a:rPr lang="it-IT" sz="1600" dirty="0">
                <a:solidFill>
                  <a:srgbClr val="000000"/>
                </a:solidFill>
              </a:rPr>
              <a:t> the </a:t>
            </a:r>
            <a:r>
              <a:rPr lang="it-IT" sz="1600" dirty="0" err="1">
                <a:solidFill>
                  <a:srgbClr val="000000"/>
                </a:solidFill>
              </a:rPr>
              <a:t>fascination</a:t>
            </a:r>
            <a:r>
              <a:rPr lang="it-IT" sz="1600" dirty="0">
                <a:solidFill>
                  <a:srgbClr val="000000"/>
                </a:solidFill>
              </a:rPr>
              <a:t> for Porsche in an </a:t>
            </a:r>
            <a:r>
              <a:rPr lang="it-IT" sz="1600" dirty="0" err="1">
                <a:solidFill>
                  <a:srgbClr val="000000"/>
                </a:solidFill>
              </a:rPr>
              <a:t>authentic</a:t>
            </a:r>
            <a:r>
              <a:rPr lang="it-IT" sz="1600" dirty="0">
                <a:solidFill>
                  <a:srgbClr val="000000"/>
                </a:solidFill>
              </a:rPr>
              <a:t> way </a:t>
            </a:r>
            <a:r>
              <a:rPr lang="it-IT" sz="1600" dirty="0" err="1">
                <a:solidFill>
                  <a:srgbClr val="000000"/>
                </a:solidFill>
              </a:rPr>
              <a:t>all</a:t>
            </a:r>
            <a:r>
              <a:rPr lang="it-IT" sz="1600" dirty="0">
                <a:solidFill>
                  <a:srgbClr val="000000"/>
                </a:solidFill>
              </a:rPr>
              <a:t> </a:t>
            </a:r>
            <a:r>
              <a:rPr lang="it-IT" sz="1600" dirty="0" err="1">
                <a:solidFill>
                  <a:srgbClr val="000000"/>
                </a:solidFill>
              </a:rPr>
              <a:t>around</a:t>
            </a:r>
            <a:r>
              <a:rPr lang="it-IT" sz="1600" dirty="0">
                <a:solidFill>
                  <a:srgbClr val="000000"/>
                </a:solidFill>
              </a:rPr>
              <a:t> the globe – </a:t>
            </a:r>
            <a:r>
              <a:rPr lang="it-IT" sz="1600" dirty="0" err="1">
                <a:solidFill>
                  <a:srgbClr val="000000"/>
                </a:solidFill>
              </a:rPr>
              <a:t>as</a:t>
            </a:r>
            <a:r>
              <a:rPr lang="it-IT" sz="1600" dirty="0">
                <a:solidFill>
                  <a:srgbClr val="000000"/>
                </a:solidFill>
              </a:rPr>
              <a:t> a brand </a:t>
            </a:r>
            <a:r>
              <a:rPr lang="it-IT" sz="1600" dirty="0" err="1">
                <a:solidFill>
                  <a:srgbClr val="000000"/>
                </a:solidFill>
              </a:rPr>
              <a:t>ambassador</a:t>
            </a:r>
            <a:r>
              <a:rPr lang="it-IT" sz="1600" dirty="0">
                <a:solidFill>
                  <a:srgbClr val="000000"/>
                </a:solidFill>
              </a:rPr>
              <a:t>. </a:t>
            </a:r>
            <a:r>
              <a:rPr lang="it-IT" sz="1600" dirty="0" err="1">
                <a:solidFill>
                  <a:srgbClr val="000000"/>
                </a:solidFill>
              </a:rPr>
              <a:t>We</a:t>
            </a:r>
            <a:r>
              <a:rPr lang="it-IT" sz="1600" dirty="0">
                <a:solidFill>
                  <a:srgbClr val="000000"/>
                </a:solidFill>
              </a:rPr>
              <a:t> are </a:t>
            </a:r>
            <a:r>
              <a:rPr lang="it-IT" sz="1600" dirty="0" err="1">
                <a:solidFill>
                  <a:srgbClr val="000000"/>
                </a:solidFill>
              </a:rPr>
              <a:t>increasingly</a:t>
            </a:r>
            <a:r>
              <a:rPr lang="it-IT" sz="1600" dirty="0">
                <a:solidFill>
                  <a:srgbClr val="000000"/>
                </a:solidFill>
              </a:rPr>
              <a:t> </a:t>
            </a:r>
            <a:r>
              <a:rPr lang="it-IT" sz="1600" dirty="0" err="1">
                <a:solidFill>
                  <a:srgbClr val="000000"/>
                </a:solidFill>
              </a:rPr>
              <a:t>developing</a:t>
            </a:r>
            <a:r>
              <a:rPr lang="it-IT" sz="1600" dirty="0">
                <a:solidFill>
                  <a:srgbClr val="000000"/>
                </a:solidFill>
              </a:rPr>
              <a:t> </a:t>
            </a:r>
            <a:r>
              <a:rPr lang="it-IT" sz="1600" dirty="0" err="1">
                <a:solidFill>
                  <a:srgbClr val="000000"/>
                </a:solidFill>
              </a:rPr>
              <a:t>our</a:t>
            </a:r>
            <a:r>
              <a:rPr lang="it-IT" sz="1600" dirty="0">
                <a:solidFill>
                  <a:srgbClr val="000000"/>
                </a:solidFill>
              </a:rPr>
              <a:t> </a:t>
            </a:r>
            <a:r>
              <a:rPr lang="it-IT" sz="1600" dirty="0" err="1">
                <a:solidFill>
                  <a:srgbClr val="000000"/>
                </a:solidFill>
              </a:rPr>
              <a:t>own</a:t>
            </a:r>
            <a:r>
              <a:rPr lang="it-IT" sz="1600" dirty="0">
                <a:solidFill>
                  <a:srgbClr val="000000"/>
                </a:solidFill>
              </a:rPr>
              <a:t> formats to </a:t>
            </a:r>
            <a:r>
              <a:rPr lang="it-IT" sz="1600" dirty="0" err="1">
                <a:solidFill>
                  <a:srgbClr val="000000"/>
                </a:solidFill>
              </a:rPr>
              <a:t>allow</a:t>
            </a:r>
            <a:r>
              <a:rPr lang="it-IT" sz="1600" dirty="0">
                <a:solidFill>
                  <a:srgbClr val="000000"/>
                </a:solidFill>
              </a:rPr>
              <a:t> media reporting from an </a:t>
            </a:r>
            <a:r>
              <a:rPr lang="it-IT" sz="1600" dirty="0" err="1">
                <a:solidFill>
                  <a:srgbClr val="000000"/>
                </a:solidFill>
              </a:rPr>
              <a:t>entirely</a:t>
            </a:r>
            <a:r>
              <a:rPr lang="it-IT" sz="1600" dirty="0">
                <a:solidFill>
                  <a:srgbClr val="000000"/>
                </a:solidFill>
              </a:rPr>
              <a:t> new angle (Heritage Experience) and in </a:t>
            </a:r>
            <a:r>
              <a:rPr lang="it-IT" sz="1600" dirty="0" err="1">
                <a:solidFill>
                  <a:srgbClr val="000000"/>
                </a:solidFill>
              </a:rPr>
              <a:t>order</a:t>
            </a:r>
            <a:r>
              <a:rPr lang="it-IT" sz="1600" dirty="0">
                <a:solidFill>
                  <a:srgbClr val="000000"/>
                </a:solidFill>
              </a:rPr>
              <a:t> to </a:t>
            </a:r>
            <a:r>
              <a:rPr lang="it-IT" sz="1600" dirty="0" err="1">
                <a:solidFill>
                  <a:srgbClr val="000000"/>
                </a:solidFill>
              </a:rPr>
              <a:t>convey</a:t>
            </a:r>
            <a:r>
              <a:rPr lang="it-IT" sz="1600" dirty="0">
                <a:solidFill>
                  <a:srgbClr val="000000"/>
                </a:solidFill>
              </a:rPr>
              <a:t> </a:t>
            </a:r>
            <a:r>
              <a:rPr lang="it-IT" sz="1600" dirty="0" err="1">
                <a:solidFill>
                  <a:srgbClr val="000000"/>
                </a:solidFill>
              </a:rPr>
              <a:t>internationally</a:t>
            </a:r>
            <a:r>
              <a:rPr lang="it-IT" sz="1600" dirty="0">
                <a:solidFill>
                  <a:srgbClr val="000000"/>
                </a:solidFill>
              </a:rPr>
              <a:t> </a:t>
            </a:r>
            <a:r>
              <a:rPr lang="it-IT" sz="1600" dirty="0" err="1">
                <a:solidFill>
                  <a:srgbClr val="000000"/>
                </a:solidFill>
              </a:rPr>
              <a:t>important</a:t>
            </a:r>
            <a:r>
              <a:rPr lang="it-IT" sz="1600" dirty="0">
                <a:solidFill>
                  <a:srgbClr val="000000"/>
                </a:solidFill>
              </a:rPr>
              <a:t> </a:t>
            </a:r>
            <a:r>
              <a:rPr lang="it-IT" sz="1600" dirty="0" err="1">
                <a:solidFill>
                  <a:srgbClr val="000000"/>
                </a:solidFill>
              </a:rPr>
              <a:t>product</a:t>
            </a:r>
            <a:r>
              <a:rPr lang="it-IT" sz="1600" dirty="0">
                <a:solidFill>
                  <a:srgbClr val="000000"/>
                </a:solidFill>
              </a:rPr>
              <a:t> and corporate </a:t>
            </a:r>
            <a:r>
              <a:rPr lang="it-IT" sz="1600" dirty="0" err="1">
                <a:solidFill>
                  <a:srgbClr val="000000"/>
                </a:solidFill>
              </a:rPr>
              <a:t>messages</a:t>
            </a:r>
            <a:r>
              <a:rPr lang="it-IT" sz="1600" dirty="0">
                <a:solidFill>
                  <a:srgbClr val="000000"/>
                </a:solidFill>
              </a:rPr>
              <a:t> (Heritage </a:t>
            </a:r>
            <a:r>
              <a:rPr lang="it-IT" sz="1600" dirty="0" err="1">
                <a:solidFill>
                  <a:srgbClr val="000000"/>
                </a:solidFill>
              </a:rPr>
              <a:t>Concepts</a:t>
            </a:r>
            <a:r>
              <a:rPr lang="it-IT" sz="1600" dirty="0">
                <a:solidFill>
                  <a:srgbClr val="000000"/>
                </a:solidFill>
              </a:rPr>
              <a:t>). In </a:t>
            </a:r>
            <a:r>
              <a:rPr lang="it-IT" sz="1600" dirty="0" err="1">
                <a:solidFill>
                  <a:srgbClr val="000000"/>
                </a:solidFill>
              </a:rPr>
              <a:t>doing</a:t>
            </a:r>
            <a:r>
              <a:rPr lang="it-IT" sz="1600" dirty="0">
                <a:solidFill>
                  <a:srgbClr val="000000"/>
                </a:solidFill>
              </a:rPr>
              <a:t> so, </a:t>
            </a:r>
            <a:r>
              <a:rPr lang="it-IT" sz="1600" dirty="0" err="1">
                <a:solidFill>
                  <a:srgbClr val="000000"/>
                </a:solidFill>
              </a:rPr>
              <a:t>our</a:t>
            </a:r>
            <a:r>
              <a:rPr lang="it-IT" sz="1600" dirty="0">
                <a:solidFill>
                  <a:srgbClr val="000000"/>
                </a:solidFill>
              </a:rPr>
              <a:t> goal </a:t>
            </a:r>
            <a:r>
              <a:rPr lang="it-IT" sz="1600" dirty="0" err="1">
                <a:solidFill>
                  <a:srgbClr val="000000"/>
                </a:solidFill>
              </a:rPr>
              <a:t>is</a:t>
            </a:r>
            <a:r>
              <a:rPr lang="it-IT" sz="1600" dirty="0">
                <a:solidFill>
                  <a:srgbClr val="000000"/>
                </a:solidFill>
              </a:rPr>
              <a:t> to </a:t>
            </a:r>
            <a:r>
              <a:rPr lang="it-IT" sz="1600" dirty="0" err="1">
                <a:solidFill>
                  <a:srgbClr val="000000"/>
                </a:solidFill>
              </a:rPr>
              <a:t>always</a:t>
            </a:r>
            <a:r>
              <a:rPr lang="it-IT" sz="1600" dirty="0">
                <a:solidFill>
                  <a:srgbClr val="000000"/>
                </a:solidFill>
              </a:rPr>
              <a:t> </a:t>
            </a:r>
            <a:r>
              <a:rPr lang="it-IT" sz="1600" dirty="0" err="1">
                <a:solidFill>
                  <a:srgbClr val="000000"/>
                </a:solidFill>
              </a:rPr>
              <a:t>sharpen</a:t>
            </a:r>
            <a:r>
              <a:rPr lang="it-IT" sz="1600" dirty="0">
                <a:solidFill>
                  <a:srgbClr val="000000"/>
                </a:solidFill>
              </a:rPr>
              <a:t> the </a:t>
            </a:r>
            <a:r>
              <a:rPr lang="it-IT" sz="1600" dirty="0" err="1">
                <a:solidFill>
                  <a:srgbClr val="000000"/>
                </a:solidFill>
              </a:rPr>
              <a:t>understanding</a:t>
            </a:r>
            <a:r>
              <a:rPr lang="it-IT" sz="1600" dirty="0">
                <a:solidFill>
                  <a:srgbClr val="000000"/>
                </a:solidFill>
              </a:rPr>
              <a:t> of the </a:t>
            </a:r>
            <a:r>
              <a:rPr lang="it-IT" sz="1600" dirty="0" err="1">
                <a:solidFill>
                  <a:srgbClr val="000000"/>
                </a:solidFill>
              </a:rPr>
              <a:t>origins</a:t>
            </a:r>
            <a:r>
              <a:rPr lang="it-IT" sz="1600" dirty="0">
                <a:solidFill>
                  <a:srgbClr val="000000"/>
                </a:solidFill>
              </a:rPr>
              <a:t> of the Porsche brand.»</a:t>
            </a:r>
          </a:p>
        </p:txBody>
      </p:sp>
      <p:sp>
        <p:nvSpPr>
          <p:cNvPr id="7" name="CasellaDiTesto 6">
            <a:extLst>
              <a:ext uri="{FF2B5EF4-FFF2-40B4-BE49-F238E27FC236}">
                <a16:creationId xmlns:a16="http://schemas.microsoft.com/office/drawing/2014/main" id="{982FDCF1-6DD5-FE4F-B52C-8C94BA6CB108}"/>
              </a:ext>
            </a:extLst>
          </p:cNvPr>
          <p:cNvSpPr txBox="1"/>
          <p:nvPr/>
        </p:nvSpPr>
        <p:spPr>
          <a:xfrm>
            <a:off x="5058699" y="6559865"/>
            <a:ext cx="2280063" cy="369332"/>
          </a:xfrm>
          <a:prstGeom prst="rect">
            <a:avLst/>
          </a:prstGeom>
          <a:noFill/>
        </p:spPr>
        <p:txBody>
          <a:bodyPr wrap="square" rtlCol="0">
            <a:spAutoFit/>
          </a:bodyPr>
          <a:lstStyle/>
          <a:p>
            <a:r>
              <a:rPr lang="it-IT" sz="800" dirty="0">
                <a:solidFill>
                  <a:schemeClr val="bg1"/>
                </a:solidFill>
              </a:rPr>
              <a:t> </a:t>
            </a:r>
            <a:r>
              <a:rPr lang="it-IT" sz="1000" dirty="0">
                <a:solidFill>
                  <a:srgbClr val="000000"/>
                </a:solidFill>
                <a:hlinkClick r:id="rId3">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sz="800" dirty="0">
              <a:solidFill>
                <a:schemeClr val="bg1"/>
              </a:solidFill>
            </a:endParaRPr>
          </a:p>
        </p:txBody>
      </p:sp>
      <p:sp>
        <p:nvSpPr>
          <p:cNvPr id="3" name="CasellaDiTesto 2">
            <a:extLst>
              <a:ext uri="{FF2B5EF4-FFF2-40B4-BE49-F238E27FC236}">
                <a16:creationId xmlns:a16="http://schemas.microsoft.com/office/drawing/2014/main" id="{4DF1FEE5-57E5-9342-92BE-8D2B74413442}"/>
              </a:ext>
            </a:extLst>
          </p:cNvPr>
          <p:cNvSpPr txBox="1"/>
          <p:nvPr/>
        </p:nvSpPr>
        <p:spPr>
          <a:xfrm>
            <a:off x="11426975" y="6596380"/>
            <a:ext cx="1248033" cy="523220"/>
          </a:xfrm>
          <a:prstGeom prst="rect">
            <a:avLst/>
          </a:prstGeom>
          <a:noFill/>
        </p:spPr>
        <p:txBody>
          <a:bodyPr wrap="square" rtlCol="0">
            <a:spAutoFit/>
          </a:bodyPr>
          <a:lstStyle/>
          <a:p>
            <a:r>
              <a:rPr lang="it-IT" sz="1000" dirty="0">
                <a:hlinkClick r:id="rId3"/>
              </a:rPr>
              <a:t>image source</a:t>
            </a:r>
            <a:endParaRPr lang="it-IT" sz="1000" dirty="0"/>
          </a:p>
          <a:p>
            <a:endParaRPr lang="it-IT" dirty="0"/>
          </a:p>
        </p:txBody>
      </p:sp>
    </p:spTree>
    <p:extLst>
      <p:ext uri="{BB962C8B-B14F-4D97-AF65-F5344CB8AC3E}">
        <p14:creationId xmlns:p14="http://schemas.microsoft.com/office/powerpoint/2010/main" val="726966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dirty="0">
                <a:solidFill>
                  <a:schemeClr val="tx2">
                    <a:lumMod val="10000"/>
                  </a:schemeClr>
                </a:solidFill>
              </a:rPr>
              <a:t>NARRATING THROUGH PLACES</a:t>
            </a:r>
          </a:p>
        </p:txBody>
      </p:sp>
      <p:sp>
        <p:nvSpPr>
          <p:cNvPr id="3" name="Segnaposto contenuto 2"/>
          <p:cNvSpPr>
            <a:spLocks noGrp="1"/>
          </p:cNvSpPr>
          <p:nvPr>
            <p:ph idx="1"/>
          </p:nvPr>
        </p:nvSpPr>
        <p:spPr/>
        <p:txBody>
          <a:bodyPr numCol="2">
            <a:normAutofit lnSpcReduction="10000"/>
          </a:bodyPr>
          <a:lstStyle/>
          <a:p>
            <a:r>
              <a:rPr lang="en-GB" sz="3200" dirty="0">
                <a:solidFill>
                  <a:schemeClr val="tx2">
                    <a:lumMod val="10000"/>
                  </a:schemeClr>
                </a:solidFill>
              </a:rPr>
              <a:t>Archives</a:t>
            </a:r>
          </a:p>
          <a:p>
            <a:r>
              <a:rPr lang="en-GB" sz="3200" dirty="0">
                <a:solidFill>
                  <a:schemeClr val="tx2">
                    <a:lumMod val="10000"/>
                  </a:schemeClr>
                </a:solidFill>
              </a:rPr>
              <a:t>Museums</a:t>
            </a:r>
          </a:p>
          <a:p>
            <a:r>
              <a:rPr lang="en-GB" sz="3200" dirty="0">
                <a:solidFill>
                  <a:schemeClr val="tx2">
                    <a:lumMod val="10000"/>
                  </a:schemeClr>
                </a:solidFill>
              </a:rPr>
              <a:t>Foundations</a:t>
            </a:r>
          </a:p>
          <a:p>
            <a:r>
              <a:rPr lang="en-GB" sz="3200" dirty="0">
                <a:solidFill>
                  <a:schemeClr val="tx2">
                    <a:lumMod val="10000"/>
                  </a:schemeClr>
                </a:solidFill>
              </a:rPr>
              <a:t>Factory tours</a:t>
            </a:r>
          </a:p>
          <a:p>
            <a:r>
              <a:rPr lang="en-GB" sz="3200" dirty="0">
                <a:solidFill>
                  <a:schemeClr val="tx2">
                    <a:lumMod val="10000"/>
                  </a:schemeClr>
                </a:solidFill>
              </a:rPr>
              <a:t>Industrial archaeology</a:t>
            </a:r>
          </a:p>
          <a:p>
            <a:r>
              <a:rPr lang="en-GB" sz="3200" dirty="0">
                <a:solidFill>
                  <a:schemeClr val="tx2">
                    <a:lumMod val="10000"/>
                  </a:schemeClr>
                </a:solidFill>
              </a:rPr>
              <a:t>Sales points</a:t>
            </a:r>
          </a:p>
          <a:p>
            <a:r>
              <a:rPr lang="en-GB" sz="3200" dirty="0">
                <a:solidFill>
                  <a:schemeClr val="tx2">
                    <a:lumMod val="10000"/>
                  </a:schemeClr>
                </a:solidFill>
              </a:rPr>
              <a:t>Historic headquarters, factories, plants</a:t>
            </a:r>
          </a:p>
          <a:p>
            <a:r>
              <a:rPr lang="en-GB" sz="3200" dirty="0">
                <a:solidFill>
                  <a:schemeClr val="tx2">
                    <a:lumMod val="10000"/>
                  </a:schemeClr>
                </a:solidFill>
              </a:rPr>
              <a:t>Other associated lands, structures and properties</a:t>
            </a:r>
          </a:p>
          <a:p>
            <a:endParaRPr lang="en-GB" dirty="0">
              <a:solidFill>
                <a:schemeClr val="tx2">
                  <a:lumMod val="1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A9DAC-2E66-014B-B739-7CA01B94D0BA}"/>
              </a:ext>
            </a:extLst>
          </p:cNvPr>
          <p:cNvSpPr>
            <a:spLocks noGrp="1"/>
          </p:cNvSpPr>
          <p:nvPr>
            <p:ph type="title"/>
          </p:nvPr>
        </p:nvSpPr>
        <p:spPr>
          <a:xfrm>
            <a:off x="1371600" y="308758"/>
            <a:ext cx="9601200" cy="1862942"/>
          </a:xfrm>
        </p:spPr>
        <p:txBody>
          <a:bodyPr/>
          <a:lstStyle/>
          <a:p>
            <a:pPr algn="ctr"/>
            <a:r>
              <a:rPr lang="it-IT" b="1" dirty="0" err="1">
                <a:solidFill>
                  <a:srgbClr val="000000"/>
                </a:solidFill>
              </a:rPr>
              <a:t>Museums</a:t>
            </a:r>
            <a:br>
              <a:rPr lang="it-IT" dirty="0">
                <a:solidFill>
                  <a:srgbClr val="000000"/>
                </a:solidFill>
              </a:rPr>
            </a:br>
            <a:r>
              <a:rPr lang="it-IT" dirty="0" err="1">
                <a:solidFill>
                  <a:srgbClr val="000000"/>
                </a:solidFill>
              </a:rPr>
              <a:t>Examples</a:t>
            </a:r>
            <a:r>
              <a:rPr lang="it-IT" dirty="0">
                <a:solidFill>
                  <a:srgbClr val="000000"/>
                </a:solidFill>
              </a:rPr>
              <a:t>:</a:t>
            </a:r>
          </a:p>
        </p:txBody>
      </p:sp>
      <p:pic>
        <p:nvPicPr>
          <p:cNvPr id="4" name="Elementi multimediali online 3" descr="Museum of Broken Relationships / The Best in Heritage 2012">
            <a:hlinkClick r:id="" action="ppaction://media"/>
            <a:extLst>
              <a:ext uri="{FF2B5EF4-FFF2-40B4-BE49-F238E27FC236}">
                <a16:creationId xmlns:a16="http://schemas.microsoft.com/office/drawing/2014/main" id="{C9630A70-4036-2B42-A6F3-9DEEB380805A}"/>
              </a:ext>
            </a:extLst>
          </p:cNvPr>
          <p:cNvPicPr>
            <a:picLocks noGrp="1" noRot="1" noChangeAspect="1"/>
          </p:cNvPicPr>
          <p:nvPr>
            <p:ph idx="1"/>
            <a:videoFile r:link="rId1"/>
          </p:nvPr>
        </p:nvPicPr>
        <p:blipFill>
          <a:blip r:embed="rId3"/>
          <a:stretch>
            <a:fillRect/>
          </a:stretch>
        </p:blipFill>
        <p:spPr>
          <a:xfrm>
            <a:off x="3222889" y="1732862"/>
            <a:ext cx="6338888" cy="3581400"/>
          </a:xfrm>
          <a:prstGeom prst="rect">
            <a:avLst/>
          </a:prstGeom>
        </p:spPr>
      </p:pic>
      <p:sp>
        <p:nvSpPr>
          <p:cNvPr id="5" name="CasellaDiTesto 4">
            <a:extLst>
              <a:ext uri="{FF2B5EF4-FFF2-40B4-BE49-F238E27FC236}">
                <a16:creationId xmlns:a16="http://schemas.microsoft.com/office/drawing/2014/main" id="{16261000-44E7-1046-BA70-19D006083ECE}"/>
              </a:ext>
            </a:extLst>
          </p:cNvPr>
          <p:cNvSpPr txBox="1"/>
          <p:nvPr/>
        </p:nvSpPr>
        <p:spPr>
          <a:xfrm>
            <a:off x="2615540" y="5797529"/>
            <a:ext cx="7113320" cy="1200329"/>
          </a:xfrm>
          <a:prstGeom prst="rect">
            <a:avLst/>
          </a:prstGeom>
          <a:noFill/>
        </p:spPr>
        <p:txBody>
          <a:bodyPr wrap="square" rtlCol="0">
            <a:spAutoFit/>
          </a:bodyPr>
          <a:lstStyle/>
          <a:p>
            <a:r>
              <a:rPr lang="it-IT" sz="1600" b="1" dirty="0">
                <a:solidFill>
                  <a:srgbClr val="000000"/>
                </a:solidFill>
              </a:rPr>
              <a:t>The </a:t>
            </a:r>
            <a:r>
              <a:rPr lang="it-IT" sz="1600" b="1" dirty="0" err="1">
                <a:solidFill>
                  <a:srgbClr val="000000"/>
                </a:solidFill>
              </a:rPr>
              <a:t>Museum</a:t>
            </a:r>
            <a:r>
              <a:rPr lang="it-IT" sz="1600" b="1" dirty="0">
                <a:solidFill>
                  <a:srgbClr val="000000"/>
                </a:solidFill>
              </a:rPr>
              <a:t> of </a:t>
            </a:r>
            <a:r>
              <a:rPr lang="it-IT" sz="1600" b="1" dirty="0" err="1">
                <a:solidFill>
                  <a:srgbClr val="000000"/>
                </a:solidFill>
              </a:rPr>
              <a:t>Broken</a:t>
            </a:r>
            <a:r>
              <a:rPr lang="it-IT" sz="1600" b="1" dirty="0">
                <a:solidFill>
                  <a:srgbClr val="000000"/>
                </a:solidFill>
              </a:rPr>
              <a:t> </a:t>
            </a:r>
            <a:r>
              <a:rPr lang="it-IT" sz="1600" b="1" dirty="0" err="1">
                <a:solidFill>
                  <a:srgbClr val="000000"/>
                </a:solidFill>
              </a:rPr>
              <a:t>Relationships</a:t>
            </a:r>
            <a:r>
              <a:rPr lang="it-IT" sz="1600" b="1" dirty="0">
                <a:solidFill>
                  <a:srgbClr val="000000"/>
                </a:solidFill>
              </a:rPr>
              <a:t> </a:t>
            </a:r>
            <a:r>
              <a:rPr lang="it-IT" sz="1600" dirty="0" err="1">
                <a:solidFill>
                  <a:srgbClr val="000000"/>
                </a:solidFill>
              </a:rPr>
              <a:t>is</a:t>
            </a:r>
            <a:r>
              <a:rPr lang="it-IT" sz="1600" dirty="0">
                <a:solidFill>
                  <a:srgbClr val="000000"/>
                </a:solidFill>
              </a:rPr>
              <a:t> a </a:t>
            </a:r>
            <a:r>
              <a:rPr lang="it-IT" sz="1600" dirty="0" err="1">
                <a:solidFill>
                  <a:srgbClr val="000000"/>
                </a:solidFill>
              </a:rPr>
              <a:t>museum</a:t>
            </a:r>
            <a:r>
              <a:rPr lang="it-IT" sz="1600" dirty="0">
                <a:solidFill>
                  <a:srgbClr val="000000"/>
                </a:solidFill>
              </a:rPr>
              <a:t> </a:t>
            </a:r>
            <a:r>
              <a:rPr lang="it-IT" sz="1600" dirty="0" err="1">
                <a:solidFill>
                  <a:srgbClr val="000000"/>
                </a:solidFill>
              </a:rPr>
              <a:t>based</a:t>
            </a:r>
            <a:r>
              <a:rPr lang="it-IT" sz="1600" dirty="0">
                <a:solidFill>
                  <a:srgbClr val="000000"/>
                </a:solidFill>
              </a:rPr>
              <a:t> in </a:t>
            </a:r>
            <a:r>
              <a:rPr lang="it-IT" sz="1600" dirty="0" err="1">
                <a:solidFill>
                  <a:srgbClr val="000000"/>
                </a:solidFill>
              </a:rPr>
              <a:t>Croatia</a:t>
            </a:r>
            <a:r>
              <a:rPr lang="it-IT" sz="1600" dirty="0">
                <a:solidFill>
                  <a:srgbClr val="000000"/>
                </a:solidFill>
              </a:rPr>
              <a:t>, </a:t>
            </a:r>
            <a:r>
              <a:rPr lang="it-IT" sz="1600" dirty="0" err="1">
                <a:solidFill>
                  <a:srgbClr val="000000"/>
                </a:solidFill>
              </a:rPr>
              <a:t>dedicated</a:t>
            </a:r>
            <a:r>
              <a:rPr lang="it-IT" sz="1600" dirty="0">
                <a:solidFill>
                  <a:srgbClr val="000000"/>
                </a:solidFill>
              </a:rPr>
              <a:t> to </a:t>
            </a:r>
            <a:r>
              <a:rPr lang="it-IT" sz="1600" dirty="0" err="1">
                <a:solidFill>
                  <a:srgbClr val="000000"/>
                </a:solidFill>
              </a:rPr>
              <a:t>failed</a:t>
            </a:r>
            <a:r>
              <a:rPr lang="it-IT" sz="1600" dirty="0">
                <a:solidFill>
                  <a:srgbClr val="000000"/>
                </a:solidFill>
              </a:rPr>
              <a:t> love </a:t>
            </a:r>
            <a:r>
              <a:rPr lang="it-IT" sz="1600" dirty="0" err="1">
                <a:solidFill>
                  <a:srgbClr val="000000"/>
                </a:solidFill>
              </a:rPr>
              <a:t>relationships</a:t>
            </a:r>
            <a:r>
              <a:rPr lang="it-IT" sz="1600" dirty="0">
                <a:solidFill>
                  <a:srgbClr val="000000"/>
                </a:solidFill>
              </a:rPr>
              <a:t>. </a:t>
            </a:r>
            <a:r>
              <a:rPr lang="it-IT" sz="1600" dirty="0" err="1">
                <a:solidFill>
                  <a:srgbClr val="000000"/>
                </a:solidFill>
              </a:rPr>
              <a:t>It</a:t>
            </a:r>
            <a:r>
              <a:rPr lang="it-IT" sz="1600" dirty="0">
                <a:solidFill>
                  <a:srgbClr val="000000"/>
                </a:solidFill>
              </a:rPr>
              <a:t> </a:t>
            </a:r>
            <a:r>
              <a:rPr lang="it-IT" sz="1600" dirty="0" err="1">
                <a:solidFill>
                  <a:srgbClr val="000000"/>
                </a:solidFill>
              </a:rPr>
              <a:t>also</a:t>
            </a:r>
            <a:r>
              <a:rPr lang="it-IT" sz="1600" dirty="0">
                <a:solidFill>
                  <a:srgbClr val="000000"/>
                </a:solidFill>
              </a:rPr>
              <a:t> </a:t>
            </a:r>
            <a:r>
              <a:rPr lang="it-IT" sz="1600" dirty="0" err="1">
                <a:solidFill>
                  <a:srgbClr val="000000"/>
                </a:solidFill>
              </a:rPr>
              <a:t>includes</a:t>
            </a:r>
            <a:r>
              <a:rPr lang="it-IT" sz="1600" dirty="0">
                <a:solidFill>
                  <a:srgbClr val="000000"/>
                </a:solidFill>
              </a:rPr>
              <a:t> personal </a:t>
            </a:r>
            <a:r>
              <a:rPr lang="it-IT" sz="1600" dirty="0" err="1">
                <a:solidFill>
                  <a:srgbClr val="000000"/>
                </a:solidFill>
              </a:rPr>
              <a:t>object</a:t>
            </a:r>
            <a:r>
              <a:rPr lang="it-IT" sz="1600" dirty="0">
                <a:solidFill>
                  <a:srgbClr val="000000"/>
                </a:solidFill>
              </a:rPr>
              <a:t> </a:t>
            </a:r>
            <a:r>
              <a:rPr lang="it-IT" sz="1600" dirty="0" err="1">
                <a:solidFill>
                  <a:srgbClr val="000000"/>
                </a:solidFill>
              </a:rPr>
              <a:t>left</a:t>
            </a:r>
            <a:r>
              <a:rPr lang="it-IT" sz="1600" dirty="0">
                <a:solidFill>
                  <a:srgbClr val="000000"/>
                </a:solidFill>
              </a:rPr>
              <a:t> over from lovers, </a:t>
            </a:r>
            <a:r>
              <a:rPr lang="it-IT" sz="1600" dirty="0" err="1">
                <a:solidFill>
                  <a:srgbClr val="000000"/>
                </a:solidFill>
              </a:rPr>
              <a:t>accompanied</a:t>
            </a:r>
            <a:r>
              <a:rPr lang="it-IT" sz="1600" dirty="0">
                <a:solidFill>
                  <a:srgbClr val="000000"/>
                </a:solidFill>
              </a:rPr>
              <a:t> by brief </a:t>
            </a:r>
            <a:r>
              <a:rPr lang="it-IT" sz="1600" dirty="0" err="1">
                <a:solidFill>
                  <a:srgbClr val="000000"/>
                </a:solidFill>
              </a:rPr>
              <a:t>descriptions</a:t>
            </a:r>
            <a:r>
              <a:rPr lang="it-IT" sz="1600" dirty="0">
                <a:solidFill>
                  <a:srgbClr val="000000"/>
                </a:solidFill>
              </a:rPr>
              <a:t>. </a:t>
            </a:r>
          </a:p>
          <a:p>
            <a:endParaRPr lang="it-IT" sz="1200" dirty="0">
              <a:solidFill>
                <a:srgbClr val="000000"/>
              </a:solidFill>
            </a:endParaRPr>
          </a:p>
          <a:p>
            <a:endParaRPr lang="it-IT" sz="1200" dirty="0">
              <a:solidFill>
                <a:srgbClr val="000000"/>
              </a:solidFill>
            </a:endParaRPr>
          </a:p>
        </p:txBody>
      </p:sp>
    </p:spTree>
    <p:extLst>
      <p:ext uri="{BB962C8B-B14F-4D97-AF65-F5344CB8AC3E}">
        <p14:creationId xmlns:p14="http://schemas.microsoft.com/office/powerpoint/2010/main" val="178891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08AF07-889A-4344-9100-36C4C67BE6EA}"/>
              </a:ext>
            </a:extLst>
          </p:cNvPr>
          <p:cNvSpPr>
            <a:spLocks noGrp="1"/>
          </p:cNvSpPr>
          <p:nvPr>
            <p:ph type="title"/>
          </p:nvPr>
        </p:nvSpPr>
        <p:spPr>
          <a:xfrm>
            <a:off x="1023562" y="685800"/>
            <a:ext cx="10493524" cy="1485900"/>
          </a:xfrm>
        </p:spPr>
        <p:txBody>
          <a:bodyPr>
            <a:normAutofit/>
          </a:bodyPr>
          <a:lstStyle/>
          <a:p>
            <a:pPr algn="ctr"/>
            <a:r>
              <a:rPr lang="it-IT" b="1" dirty="0">
                <a:solidFill>
                  <a:srgbClr val="000000"/>
                </a:solidFill>
              </a:rPr>
              <a:t>DUCATI MUSEUM</a:t>
            </a:r>
          </a:p>
        </p:txBody>
      </p:sp>
      <p:sp>
        <p:nvSpPr>
          <p:cNvPr id="12" name="Rectangle 11">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Content Placeholder 8">
            <a:extLst>
              <a:ext uri="{FF2B5EF4-FFF2-40B4-BE49-F238E27FC236}">
                <a16:creationId xmlns:a16="http://schemas.microsoft.com/office/drawing/2014/main" id="{76337187-BF39-4F23-8984-C2AF7C9D7669}"/>
              </a:ext>
            </a:extLst>
          </p:cNvPr>
          <p:cNvSpPr>
            <a:spLocks noGrp="1"/>
          </p:cNvSpPr>
          <p:nvPr>
            <p:ph idx="1"/>
          </p:nvPr>
        </p:nvSpPr>
        <p:spPr>
          <a:xfrm>
            <a:off x="1023562" y="2286000"/>
            <a:ext cx="5072437" cy="3581400"/>
          </a:xfrm>
        </p:spPr>
        <p:txBody>
          <a:bodyPr>
            <a:normAutofit/>
          </a:bodyPr>
          <a:lstStyle/>
          <a:p>
            <a:r>
              <a:rPr lang="en-US" sz="1800" dirty="0">
                <a:solidFill>
                  <a:srgbClr val="000000"/>
                </a:solidFill>
              </a:rPr>
              <a:t>Another example is given by the </a:t>
            </a:r>
            <a:r>
              <a:rPr lang="en-US" sz="1800" b="1" dirty="0">
                <a:solidFill>
                  <a:srgbClr val="000000"/>
                </a:solidFill>
              </a:rPr>
              <a:t>Ducati Museum</a:t>
            </a:r>
            <a:r>
              <a:rPr lang="en-US" sz="1800" dirty="0">
                <a:solidFill>
                  <a:srgbClr val="000000"/>
                </a:solidFill>
              </a:rPr>
              <a:t>: the guided tour of the factory</a:t>
            </a:r>
            <a:r>
              <a:rPr lang="it-IT" sz="1800" dirty="0">
                <a:solidFill>
                  <a:srgbClr val="000000"/>
                </a:solidFill>
              </a:rPr>
              <a:t> </a:t>
            </a:r>
            <a:r>
              <a:rPr lang="it-IT" sz="1800" dirty="0" err="1">
                <a:solidFill>
                  <a:srgbClr val="000000"/>
                </a:solidFill>
              </a:rPr>
              <a:t>tells</a:t>
            </a:r>
            <a:r>
              <a:rPr lang="it-IT" sz="1800" dirty="0">
                <a:solidFill>
                  <a:srgbClr val="000000"/>
                </a:solidFill>
              </a:rPr>
              <a:t> an </a:t>
            </a:r>
            <a:r>
              <a:rPr lang="it-IT" sz="1800" dirty="0" err="1">
                <a:solidFill>
                  <a:srgbClr val="000000"/>
                </a:solidFill>
              </a:rPr>
              <a:t>incredibly</a:t>
            </a:r>
            <a:r>
              <a:rPr lang="it-IT" sz="1800" dirty="0">
                <a:solidFill>
                  <a:srgbClr val="000000"/>
                </a:solidFill>
              </a:rPr>
              <a:t> </a:t>
            </a:r>
            <a:r>
              <a:rPr lang="it-IT" sz="1800" dirty="0" err="1">
                <a:solidFill>
                  <a:srgbClr val="000000"/>
                </a:solidFill>
              </a:rPr>
              <a:t>effective</a:t>
            </a:r>
            <a:r>
              <a:rPr lang="it-IT" sz="1800" dirty="0">
                <a:solidFill>
                  <a:srgbClr val="000000"/>
                </a:solidFill>
              </a:rPr>
              <a:t> and </a:t>
            </a:r>
            <a:r>
              <a:rPr lang="it-IT" sz="1800" dirty="0" err="1">
                <a:solidFill>
                  <a:srgbClr val="000000"/>
                </a:solidFill>
              </a:rPr>
              <a:t>consistent</a:t>
            </a:r>
            <a:r>
              <a:rPr lang="it-IT" sz="1800" dirty="0">
                <a:solidFill>
                  <a:srgbClr val="000000"/>
                </a:solidFill>
              </a:rPr>
              <a:t> </a:t>
            </a:r>
            <a:r>
              <a:rPr lang="it-IT" sz="1800" dirty="0" err="1">
                <a:solidFill>
                  <a:srgbClr val="000000"/>
                </a:solidFill>
              </a:rPr>
              <a:t>identity</a:t>
            </a:r>
            <a:r>
              <a:rPr lang="it-IT" sz="1800" dirty="0">
                <a:solidFill>
                  <a:srgbClr val="000000"/>
                </a:solidFill>
              </a:rPr>
              <a:t> and </a:t>
            </a:r>
            <a:r>
              <a:rPr lang="it-IT" sz="1800" dirty="0" err="1">
                <a:solidFill>
                  <a:srgbClr val="000000"/>
                </a:solidFill>
              </a:rPr>
              <a:t>values</a:t>
            </a:r>
            <a:r>
              <a:rPr lang="it-IT" sz="1800" dirty="0">
                <a:solidFill>
                  <a:srgbClr val="000000"/>
                </a:solidFill>
              </a:rPr>
              <a:t> of a brand, from the </a:t>
            </a:r>
            <a:r>
              <a:rPr lang="it-IT" sz="1800" dirty="0" err="1">
                <a:solidFill>
                  <a:srgbClr val="000000"/>
                </a:solidFill>
              </a:rPr>
              <a:t>origins</a:t>
            </a:r>
            <a:r>
              <a:rPr lang="it-IT" sz="1800" dirty="0">
                <a:solidFill>
                  <a:srgbClr val="000000"/>
                </a:solidFill>
              </a:rPr>
              <a:t> to the </a:t>
            </a:r>
            <a:r>
              <a:rPr lang="it-IT" sz="1800" dirty="0" err="1">
                <a:solidFill>
                  <a:srgbClr val="000000"/>
                </a:solidFill>
              </a:rPr>
              <a:t>present</a:t>
            </a:r>
            <a:r>
              <a:rPr lang="it-IT" sz="1800" dirty="0">
                <a:solidFill>
                  <a:srgbClr val="000000"/>
                </a:solidFill>
              </a:rPr>
              <a:t> and with a look </a:t>
            </a:r>
            <a:r>
              <a:rPr lang="it-IT" sz="1800" dirty="0" err="1">
                <a:solidFill>
                  <a:srgbClr val="000000"/>
                </a:solidFill>
              </a:rPr>
              <a:t>towards</a:t>
            </a:r>
            <a:r>
              <a:rPr lang="it-IT" sz="1800" dirty="0">
                <a:solidFill>
                  <a:srgbClr val="000000"/>
                </a:solidFill>
              </a:rPr>
              <a:t> the future. A </a:t>
            </a:r>
            <a:r>
              <a:rPr lang="it-IT" sz="1800" dirty="0" err="1">
                <a:solidFill>
                  <a:srgbClr val="000000"/>
                </a:solidFill>
              </a:rPr>
              <a:t>narration</a:t>
            </a:r>
            <a:r>
              <a:rPr lang="it-IT" sz="1800" dirty="0">
                <a:solidFill>
                  <a:srgbClr val="000000"/>
                </a:solidFill>
              </a:rPr>
              <a:t> made </a:t>
            </a:r>
            <a:r>
              <a:rPr lang="it-IT" sz="1800" dirty="0" err="1">
                <a:solidFill>
                  <a:srgbClr val="000000"/>
                </a:solidFill>
              </a:rPr>
              <a:t>through</a:t>
            </a:r>
            <a:r>
              <a:rPr lang="it-IT" sz="1800" dirty="0">
                <a:solidFill>
                  <a:srgbClr val="000000"/>
                </a:solidFill>
              </a:rPr>
              <a:t> the </a:t>
            </a:r>
            <a:r>
              <a:rPr lang="it-IT" sz="1800" dirty="0" err="1">
                <a:solidFill>
                  <a:srgbClr val="000000"/>
                </a:solidFill>
              </a:rPr>
              <a:t>people</a:t>
            </a:r>
            <a:r>
              <a:rPr lang="it-IT" sz="1800" dirty="0">
                <a:solidFill>
                  <a:srgbClr val="000000"/>
                </a:solidFill>
              </a:rPr>
              <a:t> </a:t>
            </a:r>
            <a:r>
              <a:rPr lang="it-IT" sz="1800" dirty="0" err="1">
                <a:solidFill>
                  <a:srgbClr val="000000"/>
                </a:solidFill>
              </a:rPr>
              <a:t>who</a:t>
            </a:r>
            <a:r>
              <a:rPr lang="it-IT" sz="1800" dirty="0">
                <a:solidFill>
                  <a:srgbClr val="000000"/>
                </a:solidFill>
              </a:rPr>
              <a:t> </a:t>
            </a:r>
            <a:r>
              <a:rPr lang="it-IT" sz="1800" dirty="0" err="1">
                <a:solidFill>
                  <a:srgbClr val="000000"/>
                </a:solidFill>
              </a:rPr>
              <a:t>daily</a:t>
            </a:r>
            <a:r>
              <a:rPr lang="it-IT" sz="1800" dirty="0">
                <a:solidFill>
                  <a:srgbClr val="000000"/>
                </a:solidFill>
              </a:rPr>
              <a:t> work in Ducati can involve </a:t>
            </a:r>
            <a:r>
              <a:rPr lang="it-IT" sz="1800" dirty="0" err="1">
                <a:solidFill>
                  <a:srgbClr val="000000"/>
                </a:solidFill>
              </a:rPr>
              <a:t>different</a:t>
            </a:r>
            <a:r>
              <a:rPr lang="it-IT" sz="1800" dirty="0">
                <a:solidFill>
                  <a:srgbClr val="000000"/>
                </a:solidFill>
              </a:rPr>
              <a:t> targets. A 360 </a:t>
            </a:r>
            <a:r>
              <a:rPr lang="it-IT" sz="1800" dirty="0" err="1">
                <a:solidFill>
                  <a:srgbClr val="000000"/>
                </a:solidFill>
              </a:rPr>
              <a:t>degrees</a:t>
            </a:r>
            <a:r>
              <a:rPr lang="it-IT" sz="1800" dirty="0">
                <a:solidFill>
                  <a:srgbClr val="000000"/>
                </a:solidFill>
              </a:rPr>
              <a:t> </a:t>
            </a:r>
            <a:r>
              <a:rPr lang="it-IT" sz="1800" dirty="0" err="1">
                <a:solidFill>
                  <a:srgbClr val="000000"/>
                </a:solidFill>
              </a:rPr>
              <a:t>experience</a:t>
            </a:r>
            <a:r>
              <a:rPr lang="it-IT" sz="1800" dirty="0">
                <a:solidFill>
                  <a:srgbClr val="000000"/>
                </a:solidFill>
              </a:rPr>
              <a:t> </a:t>
            </a:r>
            <a:r>
              <a:rPr lang="it-IT" sz="1800" dirty="0" err="1">
                <a:solidFill>
                  <a:srgbClr val="000000"/>
                </a:solidFill>
              </a:rPr>
              <a:t>that</a:t>
            </a:r>
            <a:r>
              <a:rPr lang="it-IT" sz="1800" dirty="0">
                <a:solidFill>
                  <a:srgbClr val="000000"/>
                </a:solidFill>
              </a:rPr>
              <a:t>, </a:t>
            </a:r>
            <a:r>
              <a:rPr lang="it-IT" sz="1800" dirty="0" err="1">
                <a:solidFill>
                  <a:srgbClr val="000000"/>
                </a:solidFill>
              </a:rPr>
              <a:t>combined</a:t>
            </a:r>
            <a:r>
              <a:rPr lang="it-IT" sz="1800" dirty="0">
                <a:solidFill>
                  <a:srgbClr val="000000"/>
                </a:solidFill>
              </a:rPr>
              <a:t> with a </a:t>
            </a:r>
            <a:r>
              <a:rPr lang="it-IT" sz="1800" dirty="0" err="1">
                <a:solidFill>
                  <a:srgbClr val="000000"/>
                </a:solidFill>
              </a:rPr>
              <a:t>store</a:t>
            </a:r>
            <a:r>
              <a:rPr lang="it-IT" sz="1800" dirty="0">
                <a:solidFill>
                  <a:srgbClr val="000000"/>
                </a:solidFill>
              </a:rPr>
              <a:t>, </a:t>
            </a:r>
            <a:r>
              <a:rPr lang="it-IT" sz="1800" dirty="0" err="1">
                <a:solidFill>
                  <a:srgbClr val="000000"/>
                </a:solidFill>
              </a:rPr>
              <a:t>has</a:t>
            </a:r>
            <a:r>
              <a:rPr lang="it-IT" sz="1800" dirty="0">
                <a:solidFill>
                  <a:srgbClr val="000000"/>
                </a:solidFill>
              </a:rPr>
              <a:t> positive </a:t>
            </a:r>
            <a:r>
              <a:rPr lang="it-IT" sz="1800" dirty="0" err="1">
                <a:solidFill>
                  <a:srgbClr val="000000"/>
                </a:solidFill>
              </a:rPr>
              <a:t>effects</a:t>
            </a:r>
            <a:r>
              <a:rPr lang="it-IT" sz="1800" dirty="0">
                <a:solidFill>
                  <a:srgbClr val="000000"/>
                </a:solidFill>
              </a:rPr>
              <a:t> </a:t>
            </a:r>
            <a:r>
              <a:rPr lang="it-IT" sz="1800" dirty="0" err="1">
                <a:solidFill>
                  <a:srgbClr val="000000"/>
                </a:solidFill>
              </a:rPr>
              <a:t>also</a:t>
            </a:r>
            <a:r>
              <a:rPr lang="it-IT" sz="1800" dirty="0">
                <a:solidFill>
                  <a:srgbClr val="000000"/>
                </a:solidFill>
              </a:rPr>
              <a:t> </a:t>
            </a:r>
            <a:r>
              <a:rPr lang="it-IT" sz="1800" dirty="0" err="1">
                <a:solidFill>
                  <a:srgbClr val="000000"/>
                </a:solidFill>
              </a:rPr>
              <a:t>at</a:t>
            </a:r>
            <a:r>
              <a:rPr lang="it-IT" sz="1800" dirty="0">
                <a:solidFill>
                  <a:srgbClr val="000000"/>
                </a:solidFill>
              </a:rPr>
              <a:t> an </a:t>
            </a:r>
            <a:r>
              <a:rPr lang="it-IT" sz="1800" dirty="0" err="1">
                <a:solidFill>
                  <a:srgbClr val="000000"/>
                </a:solidFill>
              </a:rPr>
              <a:t>economic</a:t>
            </a:r>
            <a:r>
              <a:rPr lang="it-IT" sz="1800" dirty="0">
                <a:solidFill>
                  <a:srgbClr val="000000"/>
                </a:solidFill>
              </a:rPr>
              <a:t> </a:t>
            </a:r>
            <a:r>
              <a:rPr lang="it-IT" sz="1800" dirty="0" err="1">
                <a:solidFill>
                  <a:srgbClr val="000000"/>
                </a:solidFill>
              </a:rPr>
              <a:t>level</a:t>
            </a:r>
            <a:endParaRPr lang="en-US" sz="1800" dirty="0">
              <a:solidFill>
                <a:srgbClr val="000000"/>
              </a:solidFill>
            </a:endParaRPr>
          </a:p>
        </p:txBody>
      </p:sp>
      <p:pic>
        <p:nvPicPr>
          <p:cNvPr id="5" name="Segnaposto contenuto 4" descr="Immagine che contiene interni&#10;&#10;Descrizione generata automaticamente">
            <a:extLst>
              <a:ext uri="{FF2B5EF4-FFF2-40B4-BE49-F238E27FC236}">
                <a16:creationId xmlns:a16="http://schemas.microsoft.com/office/drawing/2014/main" id="{C4864F17-3957-1345-85A1-9E16F58134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1641" y="2417602"/>
            <a:ext cx="5105445" cy="3407884"/>
          </a:xfrm>
          <a:prstGeom prst="rect">
            <a:avLst/>
          </a:prstGeom>
        </p:spPr>
      </p:pic>
      <p:sp>
        <p:nvSpPr>
          <p:cNvPr id="6" name="CasellaDiTesto 5">
            <a:extLst>
              <a:ext uri="{FF2B5EF4-FFF2-40B4-BE49-F238E27FC236}">
                <a16:creationId xmlns:a16="http://schemas.microsoft.com/office/drawing/2014/main" id="{14D1C314-3A88-A64B-BCDC-B5B25C5E402B}"/>
              </a:ext>
            </a:extLst>
          </p:cNvPr>
          <p:cNvSpPr txBox="1"/>
          <p:nvPr/>
        </p:nvSpPr>
        <p:spPr>
          <a:xfrm>
            <a:off x="10701540" y="5774000"/>
            <a:ext cx="1631092" cy="523220"/>
          </a:xfrm>
          <a:prstGeom prst="rect">
            <a:avLst/>
          </a:prstGeom>
          <a:noFill/>
        </p:spPr>
        <p:txBody>
          <a:bodyPr wrap="square" rtlCol="0">
            <a:spAutoFit/>
          </a:bodyPr>
          <a:lstStyle/>
          <a:p>
            <a:r>
              <a:rPr lang="it-IT" sz="1000" dirty="0">
                <a:solidFill>
                  <a:srgbClr val="000000"/>
                </a:solidFill>
                <a:hlinkClick r:id="rId3">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dirty="0"/>
          </a:p>
        </p:txBody>
      </p:sp>
    </p:spTree>
    <p:extLst>
      <p:ext uri="{BB962C8B-B14F-4D97-AF65-F5344CB8AC3E}">
        <p14:creationId xmlns:p14="http://schemas.microsoft.com/office/powerpoint/2010/main" val="12112415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020C4BEA-AA22-1D45-BF29-F6FDAE28DA63}"/>
              </a:ext>
            </a:extLst>
          </p:cNvPr>
          <p:cNvSpPr>
            <a:spLocks noGrp="1"/>
          </p:cNvSpPr>
          <p:nvPr>
            <p:ph type="title"/>
          </p:nvPr>
        </p:nvSpPr>
        <p:spPr>
          <a:xfrm>
            <a:off x="640081" y="261258"/>
            <a:ext cx="4018839" cy="2505694"/>
          </a:xfrm>
        </p:spPr>
        <p:txBody>
          <a:bodyPr vert="horz" lIns="91440" tIns="45720" rIns="91440" bIns="45720" rtlCol="0" anchor="ctr">
            <a:normAutofit/>
          </a:bodyPr>
          <a:lstStyle/>
          <a:p>
            <a:pPr algn="r">
              <a:lnSpc>
                <a:spcPct val="89000"/>
              </a:lnSpc>
            </a:pPr>
            <a:r>
              <a:rPr lang="en-US" sz="5400" dirty="0">
                <a:solidFill>
                  <a:srgbClr val="000000"/>
                </a:solidFill>
              </a:rPr>
              <a:t>FACTORY TOURS</a:t>
            </a:r>
            <a:br>
              <a:rPr lang="en-US" sz="5400" dirty="0">
                <a:solidFill>
                  <a:srgbClr val="000000"/>
                </a:solidFill>
              </a:rPr>
            </a:br>
            <a:r>
              <a:rPr lang="en-US" sz="5400" dirty="0">
                <a:solidFill>
                  <a:srgbClr val="000000"/>
                </a:solidFill>
              </a:rPr>
              <a:t>Example:</a:t>
            </a:r>
          </a:p>
        </p:txBody>
      </p:sp>
      <p:sp>
        <p:nvSpPr>
          <p:cNvPr id="14" name="Rectangle 13">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Elementi multimediali online 5" descr="Conservas Pinhais Factory Tour  | Immerse in our tradition">
            <a:hlinkClick r:id="" action="ppaction://media"/>
            <a:extLst>
              <a:ext uri="{FF2B5EF4-FFF2-40B4-BE49-F238E27FC236}">
                <a16:creationId xmlns:a16="http://schemas.microsoft.com/office/drawing/2014/main" id="{EB40E56E-19E3-4741-B08D-282E4DB985AE}"/>
              </a:ext>
            </a:extLst>
          </p:cNvPr>
          <p:cNvPicPr>
            <a:picLocks noRot="1" noChangeAspect="1"/>
          </p:cNvPicPr>
          <p:nvPr>
            <a:videoFile r:link="rId1"/>
          </p:nvPr>
        </p:nvPicPr>
        <p:blipFill>
          <a:blip r:embed="rId3"/>
          <a:stretch>
            <a:fillRect/>
          </a:stretch>
        </p:blipFill>
        <p:spPr>
          <a:xfrm>
            <a:off x="5532120" y="0"/>
            <a:ext cx="6705270" cy="6857624"/>
          </a:xfrm>
          <a:prstGeom prst="rect">
            <a:avLst/>
          </a:prstGeom>
        </p:spPr>
      </p:pic>
      <p:sp>
        <p:nvSpPr>
          <p:cNvPr id="7" name="CasellaDiTesto 6">
            <a:extLst>
              <a:ext uri="{FF2B5EF4-FFF2-40B4-BE49-F238E27FC236}">
                <a16:creationId xmlns:a16="http://schemas.microsoft.com/office/drawing/2014/main" id="{18A19676-2121-1D4F-8FDA-E0AB2D691A85}"/>
              </a:ext>
            </a:extLst>
          </p:cNvPr>
          <p:cNvSpPr txBox="1"/>
          <p:nvPr/>
        </p:nvSpPr>
        <p:spPr>
          <a:xfrm>
            <a:off x="356260" y="3253839"/>
            <a:ext cx="4762005" cy="1200329"/>
          </a:xfrm>
          <a:prstGeom prst="rect">
            <a:avLst/>
          </a:prstGeom>
          <a:noFill/>
        </p:spPr>
        <p:txBody>
          <a:bodyPr wrap="square" rtlCol="0">
            <a:spAutoFit/>
          </a:bodyPr>
          <a:lstStyle/>
          <a:p>
            <a:r>
              <a:rPr lang="it-IT" dirty="0" err="1">
                <a:solidFill>
                  <a:srgbClr val="000000"/>
                </a:solidFill>
              </a:rPr>
              <a:t>Pinhais</a:t>
            </a:r>
            <a:r>
              <a:rPr lang="it-IT" dirty="0">
                <a:solidFill>
                  <a:srgbClr val="000000"/>
                </a:solidFill>
              </a:rPr>
              <a:t>, a </a:t>
            </a:r>
            <a:r>
              <a:rPr lang="it-IT" dirty="0" err="1">
                <a:solidFill>
                  <a:srgbClr val="000000"/>
                </a:solidFill>
              </a:rPr>
              <a:t>century-old</a:t>
            </a:r>
            <a:r>
              <a:rPr lang="it-IT" dirty="0">
                <a:solidFill>
                  <a:srgbClr val="000000"/>
                </a:solidFill>
              </a:rPr>
              <a:t> </a:t>
            </a:r>
            <a:r>
              <a:rPr lang="it-IT" dirty="0" err="1">
                <a:solidFill>
                  <a:srgbClr val="000000"/>
                </a:solidFill>
              </a:rPr>
              <a:t>canning</a:t>
            </a:r>
            <a:r>
              <a:rPr lang="it-IT" dirty="0">
                <a:solidFill>
                  <a:srgbClr val="000000"/>
                </a:solidFill>
              </a:rPr>
              <a:t> </a:t>
            </a:r>
            <a:r>
              <a:rPr lang="it-IT" dirty="0" err="1">
                <a:solidFill>
                  <a:srgbClr val="000000"/>
                </a:solidFill>
              </a:rPr>
              <a:t>industry</a:t>
            </a:r>
            <a:r>
              <a:rPr lang="it-IT" dirty="0">
                <a:solidFill>
                  <a:srgbClr val="000000"/>
                </a:solidFill>
              </a:rPr>
              <a:t>, </a:t>
            </a:r>
            <a:r>
              <a:rPr lang="it-IT" dirty="0" err="1">
                <a:solidFill>
                  <a:srgbClr val="000000"/>
                </a:solidFill>
              </a:rPr>
              <a:t>opens</a:t>
            </a:r>
            <a:r>
              <a:rPr lang="it-IT" dirty="0">
                <a:solidFill>
                  <a:srgbClr val="000000"/>
                </a:solidFill>
              </a:rPr>
              <a:t> the «</a:t>
            </a:r>
            <a:r>
              <a:rPr lang="it-IT" dirty="0" err="1">
                <a:solidFill>
                  <a:srgbClr val="000000"/>
                </a:solidFill>
              </a:rPr>
              <a:t>Conservas</a:t>
            </a:r>
            <a:r>
              <a:rPr lang="it-IT" dirty="0">
                <a:solidFill>
                  <a:srgbClr val="000000"/>
                </a:solidFill>
              </a:rPr>
              <a:t> </a:t>
            </a:r>
            <a:r>
              <a:rPr lang="it-IT" dirty="0" err="1">
                <a:solidFill>
                  <a:srgbClr val="000000"/>
                </a:solidFill>
              </a:rPr>
              <a:t>Pinhais</a:t>
            </a:r>
            <a:r>
              <a:rPr lang="it-IT" dirty="0">
                <a:solidFill>
                  <a:srgbClr val="000000"/>
                </a:solidFill>
              </a:rPr>
              <a:t> </a:t>
            </a:r>
            <a:r>
              <a:rPr lang="it-IT" dirty="0" err="1">
                <a:solidFill>
                  <a:srgbClr val="000000"/>
                </a:solidFill>
              </a:rPr>
              <a:t>factory</a:t>
            </a:r>
            <a:r>
              <a:rPr lang="it-IT" dirty="0">
                <a:solidFill>
                  <a:srgbClr val="000000"/>
                </a:solidFill>
              </a:rPr>
              <a:t> </a:t>
            </a:r>
            <a:r>
              <a:rPr lang="it-IT" dirty="0" err="1">
                <a:solidFill>
                  <a:srgbClr val="000000"/>
                </a:solidFill>
              </a:rPr>
              <a:t>tours</a:t>
            </a:r>
            <a:r>
              <a:rPr lang="it-IT" dirty="0">
                <a:solidFill>
                  <a:srgbClr val="000000"/>
                </a:solidFill>
              </a:rPr>
              <a:t>» </a:t>
            </a:r>
            <a:r>
              <a:rPr lang="it-IT" dirty="0" err="1">
                <a:solidFill>
                  <a:srgbClr val="000000"/>
                </a:solidFill>
              </a:rPr>
              <a:t>aimed</a:t>
            </a:r>
            <a:r>
              <a:rPr lang="it-IT" dirty="0">
                <a:solidFill>
                  <a:srgbClr val="000000"/>
                </a:solidFill>
              </a:rPr>
              <a:t> </a:t>
            </a:r>
            <a:r>
              <a:rPr lang="it-IT" dirty="0" err="1">
                <a:solidFill>
                  <a:srgbClr val="000000"/>
                </a:solidFill>
              </a:rPr>
              <a:t>at</a:t>
            </a:r>
            <a:r>
              <a:rPr lang="it-IT" dirty="0">
                <a:solidFill>
                  <a:srgbClr val="000000"/>
                </a:solidFill>
              </a:rPr>
              <a:t> </a:t>
            </a:r>
            <a:r>
              <a:rPr lang="it-IT" dirty="0" err="1">
                <a:solidFill>
                  <a:srgbClr val="000000"/>
                </a:solidFill>
              </a:rPr>
              <a:t>making</a:t>
            </a:r>
            <a:r>
              <a:rPr lang="it-IT" dirty="0">
                <a:solidFill>
                  <a:srgbClr val="000000"/>
                </a:solidFill>
              </a:rPr>
              <a:t> </a:t>
            </a:r>
            <a:r>
              <a:rPr lang="it-IT" dirty="0" err="1">
                <a:solidFill>
                  <a:srgbClr val="000000"/>
                </a:solidFill>
              </a:rPr>
              <a:t>known</a:t>
            </a:r>
            <a:r>
              <a:rPr lang="it-IT" dirty="0">
                <a:solidFill>
                  <a:srgbClr val="000000"/>
                </a:solidFill>
              </a:rPr>
              <a:t> the </a:t>
            </a:r>
            <a:r>
              <a:rPr lang="it-IT" dirty="0" err="1">
                <a:solidFill>
                  <a:srgbClr val="000000"/>
                </a:solidFill>
              </a:rPr>
              <a:t>material</a:t>
            </a:r>
            <a:r>
              <a:rPr lang="it-IT" dirty="0">
                <a:solidFill>
                  <a:srgbClr val="000000"/>
                </a:solidFill>
              </a:rPr>
              <a:t> </a:t>
            </a:r>
            <a:r>
              <a:rPr lang="it-IT" dirty="0" err="1">
                <a:solidFill>
                  <a:srgbClr val="000000"/>
                </a:solidFill>
              </a:rPr>
              <a:t>heritage</a:t>
            </a:r>
            <a:r>
              <a:rPr lang="it-IT" dirty="0">
                <a:solidFill>
                  <a:srgbClr val="000000"/>
                </a:solidFill>
              </a:rPr>
              <a:t> to </a:t>
            </a:r>
            <a:r>
              <a:rPr lang="it-IT" dirty="0" err="1">
                <a:solidFill>
                  <a:srgbClr val="000000"/>
                </a:solidFill>
              </a:rPr>
              <a:t>safeguarding</a:t>
            </a:r>
            <a:r>
              <a:rPr lang="it-IT" dirty="0">
                <a:solidFill>
                  <a:srgbClr val="000000"/>
                </a:solidFill>
              </a:rPr>
              <a:t> </a:t>
            </a:r>
            <a:r>
              <a:rPr lang="it-IT" dirty="0" err="1">
                <a:solidFill>
                  <a:srgbClr val="000000"/>
                </a:solidFill>
              </a:rPr>
              <a:t>its</a:t>
            </a:r>
            <a:r>
              <a:rPr lang="it-IT" dirty="0">
                <a:solidFill>
                  <a:srgbClr val="000000"/>
                </a:solidFill>
              </a:rPr>
              <a:t> </a:t>
            </a:r>
            <a:r>
              <a:rPr lang="it-IT" dirty="0" err="1">
                <a:solidFill>
                  <a:srgbClr val="000000"/>
                </a:solidFill>
              </a:rPr>
              <a:t>memory</a:t>
            </a:r>
            <a:r>
              <a:rPr lang="it-IT" dirty="0">
                <a:solidFill>
                  <a:srgbClr val="000000"/>
                </a:solidFill>
              </a:rPr>
              <a:t>.</a:t>
            </a:r>
          </a:p>
        </p:txBody>
      </p:sp>
    </p:spTree>
    <p:extLst>
      <p:ext uri="{BB962C8B-B14F-4D97-AF65-F5344CB8AC3E}">
        <p14:creationId xmlns:p14="http://schemas.microsoft.com/office/powerpoint/2010/main" val="230402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dirty="0">
                <a:solidFill>
                  <a:schemeClr val="tx2">
                    <a:lumMod val="10000"/>
                  </a:schemeClr>
                </a:solidFill>
              </a:rPr>
              <a:t>NARRATING THROUGH CELEBRATIONS AND RELATIONSHIP</a:t>
            </a:r>
          </a:p>
        </p:txBody>
      </p:sp>
      <p:sp>
        <p:nvSpPr>
          <p:cNvPr id="3" name="Segnaposto contenuto 2"/>
          <p:cNvSpPr>
            <a:spLocks noGrp="1"/>
          </p:cNvSpPr>
          <p:nvPr>
            <p:ph idx="1"/>
          </p:nvPr>
        </p:nvSpPr>
        <p:spPr/>
        <p:txBody>
          <a:bodyPr numCol="2">
            <a:noAutofit/>
          </a:bodyPr>
          <a:lstStyle/>
          <a:p>
            <a:r>
              <a:rPr lang="en-GB" sz="3200" dirty="0">
                <a:solidFill>
                  <a:schemeClr val="tx2">
                    <a:lumMod val="10000"/>
                  </a:schemeClr>
                </a:solidFill>
              </a:rPr>
              <a:t>Anniversary events</a:t>
            </a:r>
          </a:p>
          <a:p>
            <a:r>
              <a:rPr lang="en-GB" sz="3200" dirty="0">
                <a:solidFill>
                  <a:schemeClr val="tx2">
                    <a:lumMod val="10000"/>
                  </a:schemeClr>
                </a:solidFill>
              </a:rPr>
              <a:t>Temporary exhibitions, displays</a:t>
            </a:r>
          </a:p>
          <a:p>
            <a:r>
              <a:rPr lang="en-GB" sz="3200" dirty="0">
                <a:solidFill>
                  <a:schemeClr val="tx2">
                    <a:lumMod val="10000"/>
                  </a:schemeClr>
                </a:solidFill>
              </a:rPr>
              <a:t>Convention, workshop</a:t>
            </a:r>
          </a:p>
          <a:p>
            <a:r>
              <a:rPr lang="en-GB" sz="3200" dirty="0">
                <a:solidFill>
                  <a:schemeClr val="tx2">
                    <a:lumMod val="10000"/>
                  </a:schemeClr>
                </a:solidFill>
              </a:rPr>
              <a:t>Other cultural events</a:t>
            </a:r>
          </a:p>
          <a:p>
            <a:r>
              <a:rPr lang="en-GB" sz="3200" dirty="0">
                <a:solidFill>
                  <a:schemeClr val="tx2">
                    <a:lumMod val="10000"/>
                  </a:schemeClr>
                </a:solidFill>
              </a:rPr>
              <a:t>Participation in events organised by others</a:t>
            </a:r>
          </a:p>
          <a:p>
            <a:r>
              <a:rPr lang="en-GB" sz="3200" dirty="0">
                <a:solidFill>
                  <a:schemeClr val="tx2">
                    <a:lumMod val="10000"/>
                  </a:schemeClr>
                </a:solidFill>
              </a:rPr>
              <a:t>Sponsorship</a:t>
            </a:r>
          </a:p>
          <a:p>
            <a:r>
              <a:rPr lang="en-GB" sz="3200" dirty="0">
                <a:solidFill>
                  <a:schemeClr val="tx2">
                    <a:lumMod val="10000"/>
                  </a:schemeClr>
                </a:solidFill>
              </a:rPr>
              <a:t>Participation in associations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8DB9E6-5CD9-1248-ADA1-F3A322060408}"/>
              </a:ext>
            </a:extLst>
          </p:cNvPr>
          <p:cNvSpPr>
            <a:spLocks noGrp="1"/>
          </p:cNvSpPr>
          <p:nvPr>
            <p:ph type="title"/>
          </p:nvPr>
        </p:nvSpPr>
        <p:spPr/>
        <p:txBody>
          <a:bodyPr/>
          <a:lstStyle/>
          <a:p>
            <a:pPr algn="ctr"/>
            <a:r>
              <a:rPr lang="it-IT" b="1" dirty="0">
                <a:solidFill>
                  <a:srgbClr val="000000"/>
                </a:solidFill>
              </a:rPr>
              <a:t>ANNIVERSARY EVENT</a:t>
            </a:r>
          </a:p>
        </p:txBody>
      </p:sp>
      <p:sp>
        <p:nvSpPr>
          <p:cNvPr id="10" name="CasellaDiTesto 9">
            <a:extLst>
              <a:ext uri="{FF2B5EF4-FFF2-40B4-BE49-F238E27FC236}">
                <a16:creationId xmlns:a16="http://schemas.microsoft.com/office/drawing/2014/main" id="{A4B94EE6-6CBE-2545-B1D1-FED980507108}"/>
              </a:ext>
            </a:extLst>
          </p:cNvPr>
          <p:cNvSpPr txBox="1"/>
          <p:nvPr/>
        </p:nvSpPr>
        <p:spPr>
          <a:xfrm>
            <a:off x="10444738" y="4352298"/>
            <a:ext cx="1747262" cy="369332"/>
          </a:xfrm>
          <a:prstGeom prst="rect">
            <a:avLst/>
          </a:prstGeom>
          <a:noFill/>
        </p:spPr>
        <p:txBody>
          <a:bodyPr wrap="square" rtlCol="0">
            <a:spAutoFit/>
          </a:bodyPr>
          <a:lstStyle/>
          <a:p>
            <a:r>
              <a:rPr lang="it-IT" sz="1000" dirty="0">
                <a:solidFill>
                  <a:srgbClr val="000000"/>
                </a:solidFill>
              </a:rPr>
              <a:t> </a:t>
            </a:r>
            <a:r>
              <a:rPr lang="it-IT" sz="1000" dirty="0">
                <a:solidFill>
                  <a:srgbClr val="000000"/>
                </a:solidFill>
                <a:hlinkClick r:id="rId2">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sz="800" dirty="0">
              <a:solidFill>
                <a:srgbClr val="000000"/>
              </a:solidFill>
            </a:endParaRPr>
          </a:p>
        </p:txBody>
      </p:sp>
      <p:sp>
        <p:nvSpPr>
          <p:cNvPr id="3" name="CasellaDiTesto 2">
            <a:extLst>
              <a:ext uri="{FF2B5EF4-FFF2-40B4-BE49-F238E27FC236}">
                <a16:creationId xmlns:a16="http://schemas.microsoft.com/office/drawing/2014/main" id="{84030E4C-24F9-6E43-B516-AD3A5C2C7468}"/>
              </a:ext>
            </a:extLst>
          </p:cNvPr>
          <p:cNvSpPr txBox="1"/>
          <p:nvPr/>
        </p:nvSpPr>
        <p:spPr>
          <a:xfrm>
            <a:off x="4791931" y="4352298"/>
            <a:ext cx="1195674" cy="523220"/>
          </a:xfrm>
          <a:prstGeom prst="rect">
            <a:avLst/>
          </a:prstGeom>
          <a:noFill/>
        </p:spPr>
        <p:txBody>
          <a:bodyPr wrap="square" rtlCol="0">
            <a:spAutoFit/>
          </a:bodyPr>
          <a:lstStyle/>
          <a:p>
            <a:r>
              <a:rPr lang="it-IT" sz="1000" dirty="0">
                <a:solidFill>
                  <a:srgbClr val="000000"/>
                </a:solidFill>
                <a:hlinkClick r:id="rId3">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dirty="0"/>
          </a:p>
        </p:txBody>
      </p:sp>
      <p:sp>
        <p:nvSpPr>
          <p:cNvPr id="12" name="Content Placeholder 11">
            <a:extLst>
              <a:ext uri="{FF2B5EF4-FFF2-40B4-BE49-F238E27FC236}">
                <a16:creationId xmlns:a16="http://schemas.microsoft.com/office/drawing/2014/main" id="{090610FB-7DB5-4935-BB14-2C93DB95DC46}"/>
              </a:ext>
            </a:extLst>
          </p:cNvPr>
          <p:cNvSpPr>
            <a:spLocks noGrp="1"/>
          </p:cNvSpPr>
          <p:nvPr>
            <p:ph sz="half" idx="1"/>
          </p:nvPr>
        </p:nvSpPr>
        <p:spPr/>
        <p:txBody>
          <a:bodyPr>
            <a:normAutofit lnSpcReduction="10000"/>
          </a:bodyPr>
          <a:lstStyle/>
          <a:p>
            <a:pPr>
              <a:buNone/>
            </a:pPr>
            <a:r>
              <a:rPr lang="en-US" dirty="0">
                <a:solidFill>
                  <a:schemeClr val="bg2">
                    <a:lumMod val="10000"/>
                  </a:schemeClr>
                </a:solidFill>
              </a:rPr>
              <a:t>	For the 100th anniversary of the famous N°5 perfume, Chanel </a:t>
            </a:r>
            <a:r>
              <a:rPr lang="en-US" dirty="0" err="1">
                <a:solidFill>
                  <a:schemeClr val="bg2">
                    <a:lumMod val="10000"/>
                  </a:schemeClr>
                </a:solidFill>
              </a:rPr>
              <a:t>organised</a:t>
            </a:r>
            <a:r>
              <a:rPr lang="en-US" dirty="0">
                <a:solidFill>
                  <a:schemeClr val="bg2">
                    <a:lumMod val="10000"/>
                  </a:schemeClr>
                </a:solidFill>
              </a:rPr>
              <a:t> an event and exhibition at the Rockefeller Center in New York City under the title "N°5 in the stars".</a:t>
            </a:r>
          </a:p>
          <a:p>
            <a:pPr>
              <a:buNone/>
            </a:pPr>
            <a:r>
              <a:rPr lang="en-US" dirty="0">
                <a:solidFill>
                  <a:schemeClr val="bg2">
                    <a:lumMod val="10000"/>
                  </a:schemeClr>
                </a:solidFill>
              </a:rPr>
              <a:t>	In addition, it made this video to celebrate the success of this product, retracing the historical stages that made it so. </a:t>
            </a:r>
          </a:p>
          <a:p>
            <a:pPr>
              <a:buNone/>
            </a:pPr>
            <a:r>
              <a:rPr lang="en-US" i="1" dirty="0">
                <a:solidFill>
                  <a:schemeClr val="bg2">
                    <a:lumMod val="10000"/>
                  </a:schemeClr>
                </a:solidFill>
              </a:rPr>
              <a:t>	https://www.chanel.com/it/about-chanel/le-storie/ </a:t>
            </a:r>
            <a:endParaRPr lang="x-none" i="1" dirty="0">
              <a:solidFill>
                <a:schemeClr val="bg2">
                  <a:lumMod val="10000"/>
                </a:schemeClr>
              </a:solidFill>
            </a:endParaRPr>
          </a:p>
        </p:txBody>
      </p:sp>
      <p:sp>
        <p:nvSpPr>
          <p:cNvPr id="4098" name="AutoShape 2" descr="Chanel nelle Marche: Saldi negozi Chanel nelle March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8" name="Immagine 7" descr="chanel.jpg"/>
          <p:cNvPicPr>
            <a:picLocks noChangeAspect="1"/>
          </p:cNvPicPr>
          <p:nvPr/>
        </p:nvPicPr>
        <p:blipFill>
          <a:blip r:embed="rId4"/>
          <a:stretch>
            <a:fillRect/>
          </a:stretch>
        </p:blipFill>
        <p:spPr>
          <a:xfrm>
            <a:off x="6584821" y="2333768"/>
            <a:ext cx="4355866" cy="2975212"/>
          </a:xfrm>
          <a:prstGeom prst="rect">
            <a:avLst/>
          </a:prstGeom>
        </p:spPr>
      </p:pic>
    </p:spTree>
    <p:extLst>
      <p:ext uri="{BB962C8B-B14F-4D97-AF65-F5344CB8AC3E}">
        <p14:creationId xmlns:p14="http://schemas.microsoft.com/office/powerpoint/2010/main" val="10498773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00B303-E3B6-C045-B0BC-FD3AE7A62DFA}"/>
              </a:ext>
            </a:extLst>
          </p:cNvPr>
          <p:cNvSpPr>
            <a:spLocks noGrp="1"/>
          </p:cNvSpPr>
          <p:nvPr>
            <p:ph type="title"/>
          </p:nvPr>
        </p:nvSpPr>
        <p:spPr>
          <a:xfrm>
            <a:off x="1295400" y="198912"/>
            <a:ext cx="9601200" cy="1485900"/>
          </a:xfrm>
        </p:spPr>
        <p:txBody>
          <a:bodyPr/>
          <a:lstStyle/>
          <a:p>
            <a:pPr algn="ctr"/>
            <a:r>
              <a:rPr lang="it-IT" dirty="0">
                <a:solidFill>
                  <a:srgbClr val="000000"/>
                </a:solidFill>
              </a:rPr>
              <a:t>OTHER CULTURAL EVENTS</a:t>
            </a:r>
            <a:br>
              <a:rPr lang="it-IT" dirty="0">
                <a:solidFill>
                  <a:srgbClr val="000000"/>
                </a:solidFill>
              </a:rPr>
            </a:br>
            <a:r>
              <a:rPr lang="it-IT" dirty="0">
                <a:solidFill>
                  <a:srgbClr val="000000"/>
                </a:solidFill>
              </a:rPr>
              <a:t>EXAMPLE:</a:t>
            </a:r>
          </a:p>
        </p:txBody>
      </p:sp>
      <p:pic>
        <p:nvPicPr>
          <p:cNvPr id="5" name="Segnaposto contenuto 4">
            <a:extLst>
              <a:ext uri="{FF2B5EF4-FFF2-40B4-BE49-F238E27FC236}">
                <a16:creationId xmlns:a16="http://schemas.microsoft.com/office/drawing/2014/main" id="{2822991F-5602-5D4F-A158-EA30AC8F17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5900" y="1811688"/>
            <a:ext cx="6680200" cy="3492500"/>
          </a:xfrm>
        </p:spPr>
      </p:pic>
      <p:sp>
        <p:nvSpPr>
          <p:cNvPr id="6" name="CasellaDiTesto 5">
            <a:extLst>
              <a:ext uri="{FF2B5EF4-FFF2-40B4-BE49-F238E27FC236}">
                <a16:creationId xmlns:a16="http://schemas.microsoft.com/office/drawing/2014/main" id="{6B669666-9616-1844-86DB-52F645083052}"/>
              </a:ext>
            </a:extLst>
          </p:cNvPr>
          <p:cNvSpPr txBox="1"/>
          <p:nvPr/>
        </p:nvSpPr>
        <p:spPr>
          <a:xfrm>
            <a:off x="1526859" y="5673520"/>
            <a:ext cx="10379034" cy="923330"/>
          </a:xfrm>
          <a:prstGeom prst="rect">
            <a:avLst/>
          </a:prstGeom>
          <a:noFill/>
        </p:spPr>
        <p:txBody>
          <a:bodyPr wrap="square" rtlCol="0">
            <a:spAutoFit/>
          </a:bodyPr>
          <a:lstStyle/>
          <a:p>
            <a:r>
              <a:rPr lang="it-IT" dirty="0">
                <a:solidFill>
                  <a:srgbClr val="000000"/>
                </a:solidFill>
                <a:hlinkClick r:id="rId3">
                  <a:extLst>
                    <a:ext uri="{A12FA001-AC4F-418D-AE19-62706E023703}">
                      <ahyp:hlinkClr xmlns:ahyp="http://schemas.microsoft.com/office/drawing/2018/hyperlinkcolor" val="tx"/>
                    </a:ext>
                  </a:extLst>
                </a:hlinkClick>
              </a:rPr>
              <a:t>The great industry: "INKARAS" Factory</a:t>
            </a:r>
            <a:r>
              <a:rPr lang="it-IT" dirty="0">
                <a:solidFill>
                  <a:srgbClr val="000000"/>
                </a:solidFill>
              </a:rPr>
              <a:t> is an event that shows some Kaunas images to convey an alternative narrative about our history and identity. The </a:t>
            </a:r>
            <a:r>
              <a:rPr lang="it-IT" dirty="0" err="1">
                <a:solidFill>
                  <a:srgbClr val="000000"/>
                </a:solidFill>
              </a:rPr>
              <a:t>aim</a:t>
            </a:r>
            <a:r>
              <a:rPr lang="it-IT" dirty="0">
                <a:solidFill>
                  <a:srgbClr val="000000"/>
                </a:solidFill>
              </a:rPr>
              <a:t> </a:t>
            </a:r>
            <a:r>
              <a:rPr lang="it-IT" dirty="0" err="1">
                <a:solidFill>
                  <a:srgbClr val="000000"/>
                </a:solidFill>
              </a:rPr>
              <a:t>is</a:t>
            </a:r>
            <a:r>
              <a:rPr lang="it-IT" dirty="0">
                <a:solidFill>
                  <a:srgbClr val="000000"/>
                </a:solidFill>
              </a:rPr>
              <a:t> to </a:t>
            </a:r>
            <a:r>
              <a:rPr lang="it-IT" dirty="0" err="1">
                <a:solidFill>
                  <a:srgbClr val="000000"/>
                </a:solidFill>
              </a:rPr>
              <a:t>discover</a:t>
            </a:r>
            <a:r>
              <a:rPr lang="it-IT" dirty="0">
                <a:solidFill>
                  <a:srgbClr val="000000"/>
                </a:solidFill>
              </a:rPr>
              <a:t> new </a:t>
            </a:r>
            <a:r>
              <a:rPr lang="it-IT" dirty="0" err="1">
                <a:solidFill>
                  <a:srgbClr val="000000"/>
                </a:solidFill>
              </a:rPr>
              <a:t>senses</a:t>
            </a:r>
            <a:r>
              <a:rPr lang="it-IT" dirty="0">
                <a:solidFill>
                  <a:srgbClr val="000000"/>
                </a:solidFill>
              </a:rPr>
              <a:t> in the </a:t>
            </a:r>
            <a:r>
              <a:rPr lang="it-IT" dirty="0" err="1">
                <a:solidFill>
                  <a:srgbClr val="000000"/>
                </a:solidFill>
              </a:rPr>
              <a:t>history</a:t>
            </a:r>
            <a:r>
              <a:rPr lang="it-IT" dirty="0">
                <a:solidFill>
                  <a:srgbClr val="000000"/>
                </a:solidFill>
              </a:rPr>
              <a:t> of the </a:t>
            </a:r>
            <a:r>
              <a:rPr lang="it-IT" dirty="0" err="1">
                <a:solidFill>
                  <a:srgbClr val="000000"/>
                </a:solidFill>
              </a:rPr>
              <a:t>industry</a:t>
            </a:r>
            <a:r>
              <a:rPr lang="it-IT" dirty="0">
                <a:solidFill>
                  <a:srgbClr val="000000"/>
                </a:solidFill>
              </a:rPr>
              <a:t> – </a:t>
            </a:r>
            <a:r>
              <a:rPr lang="it-IT" dirty="0" err="1">
                <a:solidFill>
                  <a:srgbClr val="000000"/>
                </a:solidFill>
              </a:rPr>
              <a:t>forgotten</a:t>
            </a:r>
            <a:r>
              <a:rPr lang="it-IT" dirty="0">
                <a:solidFill>
                  <a:srgbClr val="000000"/>
                </a:solidFill>
              </a:rPr>
              <a:t>, </a:t>
            </a:r>
            <a:r>
              <a:rPr lang="it-IT" dirty="0" err="1">
                <a:solidFill>
                  <a:srgbClr val="000000"/>
                </a:solidFill>
              </a:rPr>
              <a:t>erased</a:t>
            </a:r>
            <a:r>
              <a:rPr lang="it-IT" dirty="0">
                <a:solidFill>
                  <a:srgbClr val="000000"/>
                </a:solidFill>
              </a:rPr>
              <a:t>, </a:t>
            </a:r>
            <a:r>
              <a:rPr lang="it-IT" dirty="0" err="1">
                <a:solidFill>
                  <a:srgbClr val="000000"/>
                </a:solidFill>
              </a:rPr>
              <a:t>denied</a:t>
            </a:r>
            <a:r>
              <a:rPr lang="it-IT" dirty="0">
                <a:solidFill>
                  <a:srgbClr val="000000"/>
                </a:solidFill>
              </a:rPr>
              <a:t>.</a:t>
            </a:r>
          </a:p>
        </p:txBody>
      </p:sp>
      <p:sp>
        <p:nvSpPr>
          <p:cNvPr id="8" name="CasellaDiTesto 7">
            <a:extLst>
              <a:ext uri="{FF2B5EF4-FFF2-40B4-BE49-F238E27FC236}">
                <a16:creationId xmlns:a16="http://schemas.microsoft.com/office/drawing/2014/main" id="{0120BA0F-E762-7A49-A042-8D0251CCE7B2}"/>
              </a:ext>
            </a:extLst>
          </p:cNvPr>
          <p:cNvSpPr txBox="1"/>
          <p:nvPr/>
        </p:nvSpPr>
        <p:spPr>
          <a:xfrm>
            <a:off x="7148946" y="5304188"/>
            <a:ext cx="2375065" cy="369332"/>
          </a:xfrm>
          <a:prstGeom prst="rect">
            <a:avLst/>
          </a:prstGeom>
          <a:noFill/>
        </p:spPr>
        <p:txBody>
          <a:bodyPr wrap="square" rtlCol="0">
            <a:spAutoFit/>
          </a:bodyPr>
          <a:lstStyle/>
          <a:p>
            <a:r>
              <a:rPr lang="it-IT" sz="1000" dirty="0">
                <a:solidFill>
                  <a:srgbClr val="000000"/>
                </a:solidFill>
                <a:hlinkClick r:id="rId4">
                  <a:extLst>
                    <a:ext uri="{A12FA001-AC4F-418D-AE19-62706E023703}">
                      <ahyp:hlinkClr xmlns:ahyp="http://schemas.microsoft.com/office/drawing/2018/hyperlinkcolor" val="tx"/>
                    </a:ext>
                  </a:extLst>
                </a:hlinkClick>
              </a:rPr>
              <a:t>image source</a:t>
            </a:r>
            <a:endParaRPr lang="it-IT" sz="1000" dirty="0">
              <a:solidFill>
                <a:srgbClr val="000000"/>
              </a:solidFill>
            </a:endParaRPr>
          </a:p>
          <a:p>
            <a:endParaRPr lang="it-IT" sz="800" dirty="0">
              <a:solidFill>
                <a:srgbClr val="000000"/>
              </a:solidFill>
            </a:endParaRPr>
          </a:p>
        </p:txBody>
      </p:sp>
    </p:spTree>
    <p:extLst>
      <p:ext uri="{BB962C8B-B14F-4D97-AF65-F5344CB8AC3E}">
        <p14:creationId xmlns:p14="http://schemas.microsoft.com/office/powerpoint/2010/main" val="19370411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2">
                    <a:lumMod val="25000"/>
                  </a:schemeClr>
                </a:solidFill>
              </a:rPr>
              <a:t>REFERENCES</a:t>
            </a:r>
          </a:p>
        </p:txBody>
      </p:sp>
      <p:sp>
        <p:nvSpPr>
          <p:cNvPr id="3" name="Segnaposto contenuto 2"/>
          <p:cNvSpPr>
            <a:spLocks noGrp="1"/>
          </p:cNvSpPr>
          <p:nvPr>
            <p:ph idx="1"/>
          </p:nvPr>
        </p:nvSpPr>
        <p:spPr/>
        <p:txBody>
          <a:bodyPr>
            <a:normAutofit/>
          </a:bodyPr>
          <a:lstStyle/>
          <a:p>
            <a:r>
              <a:rPr lang="it-IT" dirty="0">
                <a:solidFill>
                  <a:schemeClr val="tx2">
                    <a:lumMod val="10000"/>
                  </a:schemeClr>
                </a:solidFill>
              </a:rPr>
              <a:t>M. </a:t>
            </a:r>
            <a:r>
              <a:rPr lang="it-IT" dirty="0" err="1">
                <a:solidFill>
                  <a:schemeClr val="tx2">
                    <a:lumMod val="10000"/>
                  </a:schemeClr>
                </a:solidFill>
              </a:rPr>
              <a:t>Cerquetti</a:t>
            </a:r>
            <a:r>
              <a:rPr lang="it-IT" dirty="0">
                <a:solidFill>
                  <a:schemeClr val="tx2">
                    <a:lumMod val="10000"/>
                  </a:schemeClr>
                </a:solidFill>
              </a:rPr>
              <a:t>, A. Romagnoli, </a:t>
            </a:r>
            <a:r>
              <a:rPr lang="en-US" i="1" dirty="0">
                <a:solidFill>
                  <a:schemeClr val="tx2">
                    <a:lumMod val="10000"/>
                  </a:schemeClr>
                </a:solidFill>
              </a:rPr>
              <a:t>Towards Sustainable Innovation in Tourism. The Role of Cultural Heritage and Heritage Communities </a:t>
            </a:r>
            <a:r>
              <a:rPr lang="en-US" dirty="0">
                <a:solidFill>
                  <a:schemeClr val="tx2">
                    <a:lumMod val="10000"/>
                  </a:schemeClr>
                </a:solidFill>
              </a:rPr>
              <a:t>(overcoming)</a:t>
            </a:r>
            <a:endParaRPr lang="it-IT" dirty="0">
              <a:solidFill>
                <a:schemeClr val="tx2">
                  <a:lumMod val="10000"/>
                </a:schemeClr>
              </a:solidFill>
            </a:endParaRPr>
          </a:p>
          <a:p>
            <a:r>
              <a:rPr lang="it-IT" dirty="0">
                <a:solidFill>
                  <a:schemeClr val="tx2">
                    <a:lumMod val="10000"/>
                  </a:schemeClr>
                </a:solidFill>
              </a:rPr>
              <a:t>V. Martino, </a:t>
            </a:r>
            <a:r>
              <a:rPr lang="it-IT" i="1" dirty="0">
                <a:solidFill>
                  <a:schemeClr val="tx2">
                    <a:lumMod val="10000"/>
                  </a:schemeClr>
                </a:solidFill>
              </a:rPr>
              <a:t>Dalle storie alla storia d’impresa. Memoria, comunicazione, </a:t>
            </a:r>
            <a:r>
              <a:rPr lang="it-IT" i="1" dirty="0" err="1">
                <a:solidFill>
                  <a:schemeClr val="tx2">
                    <a:lumMod val="10000"/>
                  </a:schemeClr>
                </a:solidFill>
              </a:rPr>
              <a:t>heritage</a:t>
            </a:r>
            <a:r>
              <a:rPr lang="it-IT" dirty="0">
                <a:solidFill>
                  <a:schemeClr val="tx2">
                    <a:lumMod val="10000"/>
                  </a:schemeClr>
                </a:solidFill>
              </a:rPr>
              <a:t>, 2013 </a:t>
            </a:r>
          </a:p>
          <a:p>
            <a:r>
              <a:rPr lang="it-IT" dirty="0">
                <a:solidFill>
                  <a:schemeClr val="tx2">
                    <a:lumMod val="10000"/>
                  </a:schemeClr>
                </a:solidFill>
              </a:rPr>
              <a:t>M.M. </a:t>
            </a:r>
            <a:r>
              <a:rPr lang="it-IT" dirty="0" err="1">
                <a:solidFill>
                  <a:schemeClr val="tx2">
                    <a:lumMod val="10000"/>
                  </a:schemeClr>
                </a:solidFill>
              </a:rPr>
              <a:t>Montella</a:t>
            </a:r>
            <a:r>
              <a:rPr lang="it-IT" dirty="0">
                <a:solidFill>
                  <a:schemeClr val="tx2">
                    <a:lumMod val="10000"/>
                  </a:schemeClr>
                </a:solidFill>
              </a:rPr>
              <a:t>, </a:t>
            </a:r>
            <a:r>
              <a:rPr lang="it-IT" i="1" dirty="0">
                <a:solidFill>
                  <a:schemeClr val="tx2">
                    <a:lumMod val="10000"/>
                  </a:schemeClr>
                </a:solidFill>
              </a:rPr>
              <a:t>I musei d’impresa. Heritage e total </a:t>
            </a:r>
            <a:r>
              <a:rPr lang="it-IT" i="1" dirty="0" err="1">
                <a:solidFill>
                  <a:schemeClr val="tx2">
                    <a:lumMod val="10000"/>
                  </a:schemeClr>
                </a:solidFill>
              </a:rPr>
              <a:t>relationship</a:t>
            </a:r>
            <a:r>
              <a:rPr lang="it-IT" i="1" dirty="0">
                <a:solidFill>
                  <a:schemeClr val="tx2">
                    <a:lumMod val="10000"/>
                  </a:schemeClr>
                </a:solidFill>
              </a:rPr>
              <a:t> marketing</a:t>
            </a:r>
            <a:r>
              <a:rPr lang="it-IT" dirty="0">
                <a:solidFill>
                  <a:schemeClr val="tx2">
                    <a:lumMod val="10000"/>
                  </a:schemeClr>
                </a:solidFill>
              </a:rPr>
              <a:t>, 2018</a:t>
            </a:r>
          </a:p>
          <a:p>
            <a:r>
              <a:rPr lang="it-IT" dirty="0">
                <a:solidFill>
                  <a:schemeClr val="tx2">
                    <a:lumMod val="10000"/>
                  </a:schemeClr>
                </a:solidFill>
              </a:rPr>
              <a:t>M.R. Napolitano, A. </a:t>
            </a:r>
            <a:r>
              <a:rPr lang="it-IT" dirty="0" err="1">
                <a:solidFill>
                  <a:schemeClr val="tx2">
                    <a:lumMod val="10000"/>
                  </a:schemeClr>
                </a:solidFill>
              </a:rPr>
              <a:t>Riviezzo</a:t>
            </a:r>
            <a:r>
              <a:rPr lang="it-IT" dirty="0">
                <a:solidFill>
                  <a:schemeClr val="tx2">
                    <a:lumMod val="10000"/>
                  </a:schemeClr>
                </a:solidFill>
              </a:rPr>
              <a:t>, A. Garofano, </a:t>
            </a:r>
            <a:r>
              <a:rPr lang="it-IT" i="1" dirty="0">
                <a:solidFill>
                  <a:schemeClr val="tx2">
                    <a:lumMod val="10000"/>
                  </a:schemeClr>
                </a:solidFill>
              </a:rPr>
              <a:t>Heritage Marketing. Come aprire lo scrigno e trovare un tesoro</a:t>
            </a:r>
            <a:r>
              <a:rPr lang="it-IT" dirty="0">
                <a:solidFill>
                  <a:schemeClr val="tx2">
                    <a:lumMod val="10000"/>
                  </a:schemeClr>
                </a:solidFill>
              </a:rPr>
              <a:t>, 2018</a:t>
            </a:r>
          </a:p>
          <a:p>
            <a:r>
              <a:rPr lang="it-IT" dirty="0">
                <a:solidFill>
                  <a:schemeClr val="tx2">
                    <a:lumMod val="10000"/>
                  </a:schemeClr>
                </a:solidFill>
              </a:rPr>
              <a:t>A. </a:t>
            </a:r>
            <a:r>
              <a:rPr lang="it-IT" dirty="0" err="1">
                <a:solidFill>
                  <a:schemeClr val="tx2">
                    <a:lumMod val="10000"/>
                  </a:schemeClr>
                </a:solidFill>
              </a:rPr>
              <a:t>Riviezzo</a:t>
            </a:r>
            <a:r>
              <a:rPr lang="it-IT" dirty="0">
                <a:solidFill>
                  <a:schemeClr val="tx2">
                    <a:lumMod val="10000"/>
                  </a:schemeClr>
                </a:solidFill>
              </a:rPr>
              <a:t>, A. Garofano, M.R. Napolitano, </a:t>
            </a:r>
            <a:r>
              <a:rPr lang="it-IT" i="1" dirty="0">
                <a:solidFill>
                  <a:schemeClr val="tx2">
                    <a:lumMod val="10000"/>
                  </a:schemeClr>
                </a:solidFill>
              </a:rPr>
              <a:t>Corporate Heritage Marketing. </a:t>
            </a:r>
            <a:r>
              <a:rPr lang="it-IT" i="1" dirty="0" err="1">
                <a:solidFill>
                  <a:schemeClr val="tx2">
                    <a:lumMod val="10000"/>
                  </a:schemeClr>
                </a:solidFill>
              </a:rPr>
              <a:t>Using</a:t>
            </a:r>
            <a:r>
              <a:rPr lang="it-IT" i="1" dirty="0">
                <a:solidFill>
                  <a:schemeClr val="tx2">
                    <a:lumMod val="10000"/>
                  </a:schemeClr>
                </a:solidFill>
              </a:rPr>
              <a:t> the </a:t>
            </a:r>
            <a:r>
              <a:rPr lang="it-IT" i="1" dirty="0" err="1">
                <a:solidFill>
                  <a:schemeClr val="tx2">
                    <a:lumMod val="10000"/>
                  </a:schemeClr>
                </a:solidFill>
              </a:rPr>
              <a:t>past</a:t>
            </a:r>
            <a:r>
              <a:rPr lang="it-IT" i="1" dirty="0">
                <a:solidFill>
                  <a:schemeClr val="tx2">
                    <a:lumMod val="10000"/>
                  </a:schemeClr>
                </a:solidFill>
              </a:rPr>
              <a:t> </a:t>
            </a:r>
            <a:r>
              <a:rPr lang="it-IT" i="1" dirty="0" err="1">
                <a:solidFill>
                  <a:schemeClr val="tx2">
                    <a:lumMod val="10000"/>
                  </a:schemeClr>
                </a:solidFill>
              </a:rPr>
              <a:t>as</a:t>
            </a:r>
            <a:r>
              <a:rPr lang="it-IT" i="1" dirty="0">
                <a:solidFill>
                  <a:schemeClr val="tx2">
                    <a:lumMod val="10000"/>
                  </a:schemeClr>
                </a:solidFill>
              </a:rPr>
              <a:t> a </a:t>
            </a:r>
            <a:r>
              <a:rPr lang="it-IT" i="1" dirty="0" err="1">
                <a:solidFill>
                  <a:schemeClr val="tx2">
                    <a:lumMod val="10000"/>
                  </a:schemeClr>
                </a:solidFill>
              </a:rPr>
              <a:t>strategic</a:t>
            </a:r>
            <a:r>
              <a:rPr lang="it-IT" i="1" dirty="0">
                <a:solidFill>
                  <a:schemeClr val="tx2">
                    <a:lumMod val="10000"/>
                  </a:schemeClr>
                </a:solidFill>
              </a:rPr>
              <a:t> </a:t>
            </a:r>
            <a:r>
              <a:rPr lang="it-IT" i="1" dirty="0" err="1">
                <a:solidFill>
                  <a:schemeClr val="tx2">
                    <a:lumMod val="10000"/>
                  </a:schemeClr>
                </a:solidFill>
              </a:rPr>
              <a:t>asset</a:t>
            </a:r>
            <a:r>
              <a:rPr lang="it-IT" dirty="0">
                <a:solidFill>
                  <a:schemeClr val="tx2">
                    <a:lumMod val="10000"/>
                  </a:schemeClr>
                </a:solidFill>
              </a:rPr>
              <a:t>, 2021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2">
                    <a:lumMod val="25000"/>
                  </a:schemeClr>
                </a:solidFill>
              </a:rPr>
              <a:t>FURTHER READINGS</a:t>
            </a:r>
          </a:p>
        </p:txBody>
      </p:sp>
      <p:sp>
        <p:nvSpPr>
          <p:cNvPr id="3" name="Segnaposto contenuto 2"/>
          <p:cNvSpPr>
            <a:spLocks noGrp="1"/>
          </p:cNvSpPr>
          <p:nvPr>
            <p:ph idx="1"/>
          </p:nvPr>
        </p:nvSpPr>
        <p:spPr>
          <a:xfrm>
            <a:off x="1149531" y="1580605"/>
            <a:ext cx="10097589" cy="3866606"/>
          </a:xfrm>
        </p:spPr>
        <p:txBody>
          <a:bodyPr>
            <a:noAutofit/>
          </a:bodyPr>
          <a:lstStyle/>
          <a:p>
            <a:pPr algn="just">
              <a:lnSpc>
                <a:spcPct val="120000"/>
              </a:lnSpc>
            </a:pPr>
            <a:r>
              <a:rPr lang="en-US" sz="1400" dirty="0">
                <a:solidFill>
                  <a:schemeClr val="bg2">
                    <a:lumMod val="10000"/>
                  </a:schemeClr>
                </a:solidFill>
              </a:rPr>
              <a:t>J. </a:t>
            </a:r>
            <a:r>
              <a:rPr lang="en-US" sz="1400" dirty="0" err="1">
                <a:solidFill>
                  <a:schemeClr val="bg2">
                    <a:lumMod val="10000"/>
                  </a:schemeClr>
                </a:solidFill>
              </a:rPr>
              <a:t>Balmer</a:t>
            </a:r>
            <a:r>
              <a:rPr lang="en-US" sz="1400" dirty="0">
                <a:solidFill>
                  <a:schemeClr val="bg2">
                    <a:lumMod val="10000"/>
                  </a:schemeClr>
                </a:solidFill>
              </a:rPr>
              <a:t>, Corporate heritage, </a:t>
            </a:r>
            <a:r>
              <a:rPr lang="en-US" sz="1400" i="1" dirty="0">
                <a:solidFill>
                  <a:schemeClr val="bg2">
                    <a:lumMod val="10000"/>
                  </a:schemeClr>
                </a:solidFill>
              </a:rPr>
              <a:t>Corporate Heritage marketing and Total Corporate Heritage Communications: What are they? What of them</a:t>
            </a:r>
            <a:r>
              <a:rPr lang="en-US" sz="1400" dirty="0">
                <a:solidFill>
                  <a:schemeClr val="bg2">
                    <a:lumMod val="10000"/>
                  </a:schemeClr>
                </a:solidFill>
              </a:rPr>
              <a:t>?, 2013</a:t>
            </a:r>
          </a:p>
          <a:p>
            <a:pPr algn="just">
              <a:lnSpc>
                <a:spcPct val="120000"/>
              </a:lnSpc>
            </a:pPr>
            <a:r>
              <a:rPr lang="en-US" sz="1400" dirty="0">
                <a:solidFill>
                  <a:schemeClr val="bg2">
                    <a:lumMod val="10000"/>
                  </a:schemeClr>
                </a:solidFill>
              </a:rPr>
              <a:t>J. </a:t>
            </a:r>
            <a:r>
              <a:rPr lang="en-US" sz="1400" dirty="0" err="1">
                <a:solidFill>
                  <a:schemeClr val="bg2">
                    <a:lumMod val="10000"/>
                  </a:schemeClr>
                </a:solidFill>
              </a:rPr>
              <a:t>Balmer</a:t>
            </a:r>
            <a:r>
              <a:rPr lang="en-US" sz="1400" dirty="0">
                <a:solidFill>
                  <a:schemeClr val="bg2">
                    <a:lumMod val="10000"/>
                  </a:schemeClr>
                </a:solidFill>
              </a:rPr>
              <a:t>, S. </a:t>
            </a:r>
            <a:r>
              <a:rPr lang="en-US" sz="1400" dirty="0" err="1">
                <a:solidFill>
                  <a:schemeClr val="bg2">
                    <a:lumMod val="10000"/>
                  </a:schemeClr>
                </a:solidFill>
              </a:rPr>
              <a:t>Greyser</a:t>
            </a:r>
            <a:r>
              <a:rPr lang="en-US" sz="1400" dirty="0">
                <a:solidFill>
                  <a:schemeClr val="bg2">
                    <a:lumMod val="10000"/>
                  </a:schemeClr>
                </a:solidFill>
              </a:rPr>
              <a:t>, M. </a:t>
            </a:r>
            <a:r>
              <a:rPr lang="en-US" sz="1400" dirty="0" err="1">
                <a:solidFill>
                  <a:schemeClr val="bg2">
                    <a:lumMod val="10000"/>
                  </a:schemeClr>
                </a:solidFill>
              </a:rPr>
              <a:t>Urde</a:t>
            </a:r>
            <a:r>
              <a:rPr lang="en-US" sz="1400" dirty="0">
                <a:solidFill>
                  <a:schemeClr val="bg2">
                    <a:lumMod val="10000"/>
                  </a:schemeClr>
                </a:solidFill>
              </a:rPr>
              <a:t>, </a:t>
            </a:r>
            <a:r>
              <a:rPr lang="en-US" sz="1400" i="1" dirty="0">
                <a:solidFill>
                  <a:schemeClr val="bg2">
                    <a:lumMod val="10000"/>
                  </a:schemeClr>
                </a:solidFill>
              </a:rPr>
              <a:t>Corporate brands with a heritage</a:t>
            </a:r>
            <a:r>
              <a:rPr lang="en-US" sz="1400" dirty="0">
                <a:solidFill>
                  <a:schemeClr val="bg2">
                    <a:lumMod val="10000"/>
                  </a:schemeClr>
                </a:solidFill>
              </a:rPr>
              <a:t>, 2007</a:t>
            </a:r>
          </a:p>
          <a:p>
            <a:pPr algn="just">
              <a:lnSpc>
                <a:spcPct val="120000"/>
              </a:lnSpc>
            </a:pPr>
            <a:r>
              <a:rPr lang="en-US" sz="1400" dirty="0">
                <a:solidFill>
                  <a:schemeClr val="bg2">
                    <a:lumMod val="10000"/>
                  </a:schemeClr>
                </a:solidFill>
              </a:rPr>
              <a:t>M. </a:t>
            </a:r>
            <a:r>
              <a:rPr lang="en-US" sz="1400" dirty="0" err="1">
                <a:solidFill>
                  <a:schemeClr val="bg2">
                    <a:lumMod val="10000"/>
                  </a:schemeClr>
                </a:solidFill>
              </a:rPr>
              <a:t>Burghausen</a:t>
            </a:r>
            <a:r>
              <a:rPr lang="en-US" sz="1400" dirty="0">
                <a:solidFill>
                  <a:schemeClr val="bg2">
                    <a:lumMod val="10000"/>
                  </a:schemeClr>
                </a:solidFill>
              </a:rPr>
              <a:t> , J. </a:t>
            </a:r>
            <a:r>
              <a:rPr lang="en-US" sz="1400" dirty="0" err="1">
                <a:solidFill>
                  <a:schemeClr val="bg2">
                    <a:lumMod val="10000"/>
                  </a:schemeClr>
                </a:solidFill>
              </a:rPr>
              <a:t>Balmer</a:t>
            </a:r>
            <a:r>
              <a:rPr lang="en-US" sz="1400" dirty="0">
                <a:solidFill>
                  <a:schemeClr val="bg2">
                    <a:lumMod val="10000"/>
                  </a:schemeClr>
                </a:solidFill>
              </a:rPr>
              <a:t>, </a:t>
            </a:r>
            <a:r>
              <a:rPr lang="en-US" sz="1400" i="1" dirty="0">
                <a:solidFill>
                  <a:schemeClr val="bg2">
                    <a:lumMod val="10000"/>
                  </a:schemeClr>
                </a:solidFill>
              </a:rPr>
              <a:t>Corporate heritage identity management and the multi-modal implementation of a corporate heritage identity</a:t>
            </a:r>
            <a:r>
              <a:rPr lang="en-US" sz="1400" dirty="0">
                <a:solidFill>
                  <a:schemeClr val="bg2">
                    <a:lumMod val="10000"/>
                  </a:schemeClr>
                </a:solidFill>
              </a:rPr>
              <a:t>, 2014</a:t>
            </a:r>
          </a:p>
          <a:p>
            <a:pPr algn="just">
              <a:lnSpc>
                <a:spcPct val="120000"/>
              </a:lnSpc>
            </a:pPr>
            <a:r>
              <a:rPr lang="en-US" sz="1400" dirty="0">
                <a:solidFill>
                  <a:schemeClr val="bg2">
                    <a:lumMod val="10000"/>
                  </a:schemeClr>
                </a:solidFill>
              </a:rPr>
              <a:t>A. De </a:t>
            </a:r>
            <a:r>
              <a:rPr lang="en-US" sz="1400" dirty="0" err="1">
                <a:solidFill>
                  <a:schemeClr val="bg2">
                    <a:lumMod val="10000"/>
                  </a:schemeClr>
                </a:solidFill>
              </a:rPr>
              <a:t>Nisco</a:t>
            </a:r>
            <a:r>
              <a:rPr lang="en-US" sz="1400" dirty="0">
                <a:solidFill>
                  <a:schemeClr val="bg2">
                    <a:lumMod val="10000"/>
                  </a:schemeClr>
                </a:solidFill>
              </a:rPr>
              <a:t>, M.R. Napolitano, </a:t>
            </a:r>
            <a:r>
              <a:rPr lang="en-US" sz="1400" i="1" dirty="0">
                <a:solidFill>
                  <a:schemeClr val="bg2">
                    <a:lumMod val="10000"/>
                  </a:schemeClr>
                </a:solidFill>
              </a:rPr>
              <a:t>Cultural heritage: the missing “link” in the place marketing literature “chain”</a:t>
            </a:r>
            <a:r>
              <a:rPr lang="en-US" sz="1400" dirty="0">
                <a:solidFill>
                  <a:schemeClr val="bg2">
                    <a:lumMod val="10000"/>
                  </a:schemeClr>
                </a:solidFill>
              </a:rPr>
              <a:t>, 2017</a:t>
            </a:r>
          </a:p>
          <a:p>
            <a:pPr algn="just">
              <a:lnSpc>
                <a:spcPct val="120000"/>
              </a:lnSpc>
            </a:pPr>
            <a:r>
              <a:rPr lang="en-US" sz="1400" dirty="0">
                <a:solidFill>
                  <a:schemeClr val="bg2">
                    <a:lumMod val="10000"/>
                  </a:schemeClr>
                </a:solidFill>
              </a:rPr>
              <a:t>E. </a:t>
            </a:r>
            <a:r>
              <a:rPr lang="en-US" sz="1400" dirty="0" err="1">
                <a:solidFill>
                  <a:schemeClr val="bg2">
                    <a:lumMod val="10000"/>
                  </a:schemeClr>
                </a:solidFill>
              </a:rPr>
              <a:t>Donia</a:t>
            </a:r>
            <a:r>
              <a:rPr lang="en-US" sz="1400" dirty="0">
                <a:solidFill>
                  <a:schemeClr val="bg2">
                    <a:lumMod val="10000"/>
                  </a:schemeClr>
                </a:solidFill>
              </a:rPr>
              <a:t>, M. </a:t>
            </a:r>
            <a:r>
              <a:rPr lang="en-US" sz="1400" dirty="0" err="1">
                <a:solidFill>
                  <a:schemeClr val="bg2">
                    <a:lumMod val="10000"/>
                  </a:schemeClr>
                </a:solidFill>
              </a:rPr>
              <a:t>Mineo</a:t>
            </a:r>
            <a:r>
              <a:rPr lang="en-US" sz="1400" dirty="0">
                <a:solidFill>
                  <a:schemeClr val="bg2">
                    <a:lumMod val="10000"/>
                  </a:schemeClr>
                </a:solidFill>
              </a:rPr>
              <a:t>, F. </a:t>
            </a:r>
            <a:r>
              <a:rPr lang="en-US" sz="1400" dirty="0" err="1">
                <a:solidFill>
                  <a:schemeClr val="bg2">
                    <a:lumMod val="10000"/>
                  </a:schemeClr>
                </a:solidFill>
              </a:rPr>
              <a:t>Sgroi</a:t>
            </a:r>
            <a:r>
              <a:rPr lang="en-US" sz="1400" dirty="0">
                <a:solidFill>
                  <a:schemeClr val="bg2">
                    <a:lumMod val="10000"/>
                  </a:schemeClr>
                </a:solidFill>
              </a:rPr>
              <a:t>, </a:t>
            </a:r>
            <a:r>
              <a:rPr lang="en-US" sz="1400" i="1" dirty="0">
                <a:solidFill>
                  <a:schemeClr val="bg2">
                    <a:lumMod val="10000"/>
                  </a:schemeClr>
                </a:solidFill>
              </a:rPr>
              <a:t>Marketing Strategies the </a:t>
            </a:r>
            <a:r>
              <a:rPr lang="en-US" sz="1400" i="1" dirty="0" err="1">
                <a:solidFill>
                  <a:schemeClr val="bg2">
                    <a:lumMod val="10000"/>
                  </a:schemeClr>
                </a:solidFill>
              </a:rPr>
              <a:t>Agrifood</a:t>
            </a:r>
            <a:r>
              <a:rPr lang="en-US" sz="1400" i="1" dirty="0">
                <a:solidFill>
                  <a:schemeClr val="bg2">
                    <a:lumMod val="10000"/>
                  </a:schemeClr>
                </a:solidFill>
              </a:rPr>
              <a:t> Products</a:t>
            </a:r>
            <a:r>
              <a:rPr lang="en-US" sz="1400" dirty="0">
                <a:solidFill>
                  <a:schemeClr val="bg2">
                    <a:lumMod val="10000"/>
                  </a:schemeClr>
                </a:solidFill>
              </a:rPr>
              <a:t>, 2020</a:t>
            </a:r>
          </a:p>
          <a:p>
            <a:pPr algn="just">
              <a:lnSpc>
                <a:spcPct val="120000"/>
              </a:lnSpc>
            </a:pPr>
            <a:r>
              <a:rPr lang="en-US" sz="1400" dirty="0">
                <a:solidFill>
                  <a:schemeClr val="bg2">
                    <a:lumMod val="10000"/>
                  </a:schemeClr>
                </a:solidFill>
              </a:rPr>
              <a:t>F. </a:t>
            </a:r>
            <a:r>
              <a:rPr lang="en-US" sz="1400" dirty="0" err="1">
                <a:solidFill>
                  <a:schemeClr val="bg2">
                    <a:lumMod val="10000"/>
                  </a:schemeClr>
                </a:solidFill>
              </a:rPr>
              <a:t>Iannone</a:t>
            </a:r>
            <a:r>
              <a:rPr lang="en-US" sz="1400" dirty="0">
                <a:solidFill>
                  <a:schemeClr val="bg2">
                    <a:lumMod val="10000"/>
                  </a:schemeClr>
                </a:solidFill>
              </a:rPr>
              <a:t>, </a:t>
            </a:r>
            <a:r>
              <a:rPr lang="it-IT" sz="1400" i="1" dirty="0">
                <a:solidFill>
                  <a:schemeClr val="bg2">
                    <a:lumMod val="10000"/>
                  </a:schemeClr>
                </a:solidFill>
              </a:rPr>
              <a:t>Quando il museo comunica l’impresa: identità organizzativa e </a:t>
            </a:r>
            <a:r>
              <a:rPr lang="it-IT" sz="1400" i="1" dirty="0" err="1">
                <a:solidFill>
                  <a:schemeClr val="bg2">
                    <a:lumMod val="10000"/>
                  </a:schemeClr>
                </a:solidFill>
              </a:rPr>
              <a:t>sensemaking</a:t>
            </a:r>
            <a:r>
              <a:rPr lang="it-IT" sz="1400" i="1" dirty="0">
                <a:solidFill>
                  <a:schemeClr val="bg2">
                    <a:lumMod val="10000"/>
                  </a:schemeClr>
                </a:solidFill>
              </a:rPr>
              <a:t> nel museo Salvatore Ferragamo</a:t>
            </a:r>
            <a:r>
              <a:rPr lang="it-IT" sz="1400" dirty="0">
                <a:solidFill>
                  <a:schemeClr val="bg2">
                    <a:lumMod val="10000"/>
                  </a:schemeClr>
                </a:solidFill>
              </a:rPr>
              <a:t>, 2016</a:t>
            </a:r>
          </a:p>
          <a:p>
            <a:pPr algn="just">
              <a:lnSpc>
                <a:spcPct val="120000"/>
              </a:lnSpc>
            </a:pPr>
            <a:r>
              <a:rPr lang="it-IT" sz="1400" dirty="0">
                <a:solidFill>
                  <a:schemeClr val="bg2">
                    <a:lumMod val="10000"/>
                  </a:schemeClr>
                </a:solidFill>
              </a:rPr>
              <a:t>M.M. </a:t>
            </a:r>
            <a:r>
              <a:rPr lang="it-IT" sz="1400" dirty="0" err="1">
                <a:solidFill>
                  <a:schemeClr val="bg2">
                    <a:lumMod val="10000"/>
                  </a:schemeClr>
                </a:solidFill>
              </a:rPr>
              <a:t>Montella</a:t>
            </a:r>
            <a:r>
              <a:rPr lang="it-IT" sz="1400" i="1" dirty="0">
                <a:solidFill>
                  <a:schemeClr val="bg2">
                    <a:lumMod val="10000"/>
                  </a:schemeClr>
                </a:solidFill>
              </a:rPr>
              <a:t>, Scelte di prodotto e processo nelle organizzazioni museali d’impresa. Un’indagine empirica: il Museo Storico Perugina</a:t>
            </a:r>
            <a:r>
              <a:rPr lang="it-IT" sz="1400" dirty="0">
                <a:solidFill>
                  <a:schemeClr val="bg2">
                    <a:lumMod val="10000"/>
                  </a:schemeClr>
                </a:solidFill>
              </a:rPr>
              <a:t>, 2012</a:t>
            </a:r>
            <a:endParaRPr lang="en-US" sz="1400" dirty="0">
              <a:solidFill>
                <a:schemeClr val="bg2">
                  <a:lumMod val="10000"/>
                </a:schemeClr>
              </a:solidFill>
            </a:endParaRPr>
          </a:p>
          <a:p>
            <a:pPr algn="just">
              <a:lnSpc>
                <a:spcPct val="120000"/>
              </a:lnSpc>
            </a:pPr>
            <a:r>
              <a:rPr lang="it-IT" sz="1400" dirty="0">
                <a:solidFill>
                  <a:schemeClr val="bg2">
                    <a:lumMod val="10000"/>
                  </a:schemeClr>
                </a:solidFill>
              </a:rPr>
              <a:t>M.M. </a:t>
            </a:r>
            <a:r>
              <a:rPr lang="it-IT" sz="1400" dirty="0" err="1">
                <a:solidFill>
                  <a:schemeClr val="bg2">
                    <a:lumMod val="10000"/>
                  </a:schemeClr>
                </a:solidFill>
              </a:rPr>
              <a:t>Montella</a:t>
            </a:r>
            <a:r>
              <a:rPr lang="it-IT" sz="1400" dirty="0">
                <a:solidFill>
                  <a:schemeClr val="bg2">
                    <a:lumMod val="10000"/>
                  </a:schemeClr>
                </a:solidFill>
              </a:rPr>
              <a:t>, P. </a:t>
            </a:r>
            <a:r>
              <a:rPr lang="it-IT" sz="1400" dirty="0" err="1">
                <a:solidFill>
                  <a:schemeClr val="bg2">
                    <a:lumMod val="10000"/>
                  </a:schemeClr>
                </a:solidFill>
              </a:rPr>
              <a:t>Silvestrelli</a:t>
            </a:r>
            <a:r>
              <a:rPr lang="it-IT" sz="1400" dirty="0">
                <a:solidFill>
                  <a:schemeClr val="bg2">
                    <a:lumMod val="10000"/>
                  </a:schemeClr>
                </a:solidFill>
              </a:rPr>
              <a:t>, </a:t>
            </a:r>
            <a:r>
              <a:rPr lang="it-IT" sz="1400" i="1" dirty="0">
                <a:solidFill>
                  <a:schemeClr val="bg2">
                    <a:lumMod val="10000"/>
                  </a:schemeClr>
                </a:solidFill>
              </a:rPr>
              <a:t>Heritage e </a:t>
            </a:r>
            <a:r>
              <a:rPr lang="it-IT" sz="1400" i="1" dirty="0" err="1">
                <a:solidFill>
                  <a:schemeClr val="bg2">
                    <a:lumMod val="10000"/>
                  </a:schemeClr>
                </a:solidFill>
              </a:rPr>
              <a:t>relationship</a:t>
            </a:r>
            <a:r>
              <a:rPr lang="it-IT" sz="1400" i="1" dirty="0">
                <a:solidFill>
                  <a:schemeClr val="bg2">
                    <a:lumMod val="10000"/>
                  </a:schemeClr>
                </a:solidFill>
              </a:rPr>
              <a:t> marketing per le imprese agroalimentari italiane</a:t>
            </a:r>
            <a:r>
              <a:rPr lang="it-IT" sz="1400" dirty="0">
                <a:solidFill>
                  <a:schemeClr val="bg2">
                    <a:lumMod val="10000"/>
                  </a:schemeClr>
                </a:solidFill>
              </a:rPr>
              <a:t>, 2020</a:t>
            </a:r>
          </a:p>
          <a:p>
            <a:pPr algn="just">
              <a:lnSpc>
                <a:spcPct val="120000"/>
              </a:lnSpc>
            </a:pPr>
            <a:r>
              <a:rPr lang="it-IT" sz="1400" dirty="0">
                <a:solidFill>
                  <a:schemeClr val="bg2">
                    <a:lumMod val="10000"/>
                  </a:schemeClr>
                </a:solidFill>
              </a:rPr>
              <a:t>M.R. Napolitano, V. Marino, </a:t>
            </a:r>
            <a:r>
              <a:rPr lang="it-IT" sz="1400" i="1" dirty="0">
                <a:solidFill>
                  <a:schemeClr val="bg2">
                    <a:lumMod val="10000"/>
                  </a:schemeClr>
                </a:solidFill>
              </a:rPr>
              <a:t>Cultural Heritage e </a:t>
            </a:r>
            <a:r>
              <a:rPr lang="it-IT" sz="1400" i="1" dirty="0" err="1">
                <a:solidFill>
                  <a:schemeClr val="bg2">
                    <a:lumMod val="10000"/>
                  </a:schemeClr>
                </a:solidFill>
              </a:rPr>
              <a:t>Made</a:t>
            </a:r>
            <a:r>
              <a:rPr lang="it-IT" sz="1400" i="1" dirty="0">
                <a:solidFill>
                  <a:schemeClr val="bg2">
                    <a:lumMod val="10000"/>
                  </a:schemeClr>
                </a:solidFill>
              </a:rPr>
              <a:t> in Italy. Casi ed esperienze di marketing internazionale</a:t>
            </a:r>
            <a:r>
              <a:rPr lang="it-IT" sz="1400" dirty="0">
                <a:solidFill>
                  <a:schemeClr val="bg2">
                    <a:lumMod val="10000"/>
                  </a:schemeClr>
                </a:solidFill>
              </a:rPr>
              <a:t>, 2016</a:t>
            </a:r>
          </a:p>
          <a:p>
            <a:endParaRPr lang="it-IT" sz="1100" dirty="0">
              <a:solidFill>
                <a:schemeClr val="bg2">
                  <a:lumMod val="1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7828" y="2181498"/>
            <a:ext cx="10306594" cy="3581400"/>
          </a:xfrm>
        </p:spPr>
        <p:txBody>
          <a:bodyPr>
            <a:normAutofit lnSpcReduction="10000"/>
          </a:bodyPr>
          <a:lstStyle/>
          <a:p>
            <a:pPr algn="just">
              <a:buNone/>
            </a:pPr>
            <a:r>
              <a:rPr lang="en-US" dirty="0">
                <a:solidFill>
                  <a:schemeClr val="tx2">
                    <a:lumMod val="10000"/>
                  </a:schemeClr>
                </a:solidFill>
              </a:rPr>
              <a:t>	</a:t>
            </a:r>
            <a:r>
              <a:rPr lang="en-US" sz="3100" dirty="0">
                <a:solidFill>
                  <a:schemeClr val="tx2">
                    <a:lumMod val="10000"/>
                  </a:schemeClr>
                </a:solidFill>
              </a:rPr>
              <a:t>Over time, the concept of heritage has expanded its boundaries: there has been, in fact, an extension from the tangible to the intangible and from the «outstanding universal value» to the testimonies of human civilization.</a:t>
            </a:r>
          </a:p>
          <a:p>
            <a:pPr algn="just">
              <a:buNone/>
            </a:pPr>
            <a:r>
              <a:rPr lang="en-US" sz="3100" dirty="0">
                <a:solidFill>
                  <a:schemeClr val="tx2">
                    <a:lumMod val="10000"/>
                  </a:schemeClr>
                </a:solidFill>
              </a:rPr>
              <a:t>	We can retrace the evolution stages of the concept of heritage thanks to the definitions present in some international conventions (particularly UNESCO and the Council of Europe)</a:t>
            </a:r>
            <a:endParaRPr lang="it-IT" sz="3100" dirty="0">
              <a:solidFill>
                <a:schemeClr val="tx2">
                  <a:lumMod val="10000"/>
                </a:schemeClr>
              </a:solidFill>
            </a:endParaRPr>
          </a:p>
        </p:txBody>
      </p:sp>
      <p:sp>
        <p:nvSpPr>
          <p:cNvPr id="4" name="Titolo 1"/>
          <p:cNvSpPr>
            <a:spLocks noGrp="1"/>
          </p:cNvSpPr>
          <p:nvPr>
            <p:ph type="title"/>
          </p:nvPr>
        </p:nvSpPr>
        <p:spPr/>
        <p:txBody>
          <a:bodyPr/>
          <a:lstStyle/>
          <a:p>
            <a:pPr algn="ctr"/>
            <a:r>
              <a:rPr lang="it-IT" dirty="0">
                <a:solidFill>
                  <a:schemeClr val="tx2">
                    <a:lumMod val="10000"/>
                  </a:schemeClr>
                </a:solidFill>
              </a:rPr>
              <a:t>EVOLUTION OF THE CONCEPT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5" name="Segnaposto contenuto 4"/>
          <p:cNvGraphicFramePr>
            <a:graphicFrameLocks noGrp="1"/>
          </p:cNvGraphicFramePr>
          <p:nvPr>
            <p:ph idx="1"/>
          </p:nvPr>
        </p:nvGraphicFramePr>
        <p:xfrm>
          <a:off x="-1" y="326571"/>
          <a:ext cx="12192001" cy="6314807"/>
        </p:xfrm>
        <a:graphic>
          <a:graphicData uri="http://schemas.openxmlformats.org/drawingml/2006/table">
            <a:tbl>
              <a:tblPr firstRow="1" bandRow="1">
                <a:tableStyleId>{5C22544A-7EE6-4342-B048-85BDC9FD1C3A}</a:tableStyleId>
              </a:tblPr>
              <a:tblGrid>
                <a:gridCol w="1443136">
                  <a:extLst>
                    <a:ext uri="{9D8B030D-6E8A-4147-A177-3AD203B41FA5}">
                      <a16:colId xmlns:a16="http://schemas.microsoft.com/office/drawing/2014/main" val="20000"/>
                    </a:ext>
                  </a:extLst>
                </a:gridCol>
                <a:gridCol w="3831771">
                  <a:extLst>
                    <a:ext uri="{9D8B030D-6E8A-4147-A177-3AD203B41FA5}">
                      <a16:colId xmlns:a16="http://schemas.microsoft.com/office/drawing/2014/main" val="20001"/>
                    </a:ext>
                  </a:extLst>
                </a:gridCol>
                <a:gridCol w="1713722">
                  <a:extLst>
                    <a:ext uri="{9D8B030D-6E8A-4147-A177-3AD203B41FA5}">
                      <a16:colId xmlns:a16="http://schemas.microsoft.com/office/drawing/2014/main" val="20002"/>
                    </a:ext>
                  </a:extLst>
                </a:gridCol>
                <a:gridCol w="5203372">
                  <a:extLst>
                    <a:ext uri="{9D8B030D-6E8A-4147-A177-3AD203B41FA5}">
                      <a16:colId xmlns:a16="http://schemas.microsoft.com/office/drawing/2014/main" val="20003"/>
                    </a:ext>
                  </a:extLst>
                </a:gridCol>
              </a:tblGrid>
              <a:tr h="666209">
                <a:tc>
                  <a:txBody>
                    <a:bodyPr/>
                    <a:lstStyle/>
                    <a:p>
                      <a:pPr algn="ctr"/>
                      <a:r>
                        <a:rPr lang="it-IT" sz="1600" dirty="0">
                          <a:solidFill>
                            <a:schemeClr val="tx2">
                              <a:lumMod val="10000"/>
                            </a:schemeClr>
                          </a:solidFill>
                        </a:rPr>
                        <a:t>YEAR</a:t>
                      </a:r>
                    </a:p>
                  </a:txBody>
                  <a:tcPr anchor="ctr">
                    <a:solidFill>
                      <a:schemeClr val="tx2">
                        <a:lumMod val="75000"/>
                      </a:schemeClr>
                    </a:solidFill>
                  </a:tcPr>
                </a:tc>
                <a:tc>
                  <a:txBody>
                    <a:bodyPr/>
                    <a:lstStyle/>
                    <a:p>
                      <a:pPr algn="ctr"/>
                      <a:r>
                        <a:rPr lang="it-IT" sz="1600" dirty="0">
                          <a:solidFill>
                            <a:schemeClr val="tx2">
                              <a:lumMod val="10000"/>
                            </a:schemeClr>
                          </a:solidFill>
                        </a:rPr>
                        <a:t>CONVENTION</a:t>
                      </a:r>
                    </a:p>
                  </a:txBody>
                  <a:tcPr anchor="ctr">
                    <a:solidFill>
                      <a:schemeClr val="tx2">
                        <a:lumMod val="75000"/>
                      </a:schemeClr>
                    </a:solidFill>
                  </a:tcPr>
                </a:tc>
                <a:tc>
                  <a:txBody>
                    <a:bodyPr/>
                    <a:lstStyle/>
                    <a:p>
                      <a:pPr algn="ctr"/>
                      <a:r>
                        <a:rPr lang="it-IT" sz="1600" dirty="0">
                          <a:solidFill>
                            <a:schemeClr val="tx2">
                              <a:lumMod val="10000"/>
                            </a:schemeClr>
                          </a:solidFill>
                        </a:rPr>
                        <a:t>ORGANIZATION</a:t>
                      </a:r>
                    </a:p>
                  </a:txBody>
                  <a:tcPr anchor="ctr">
                    <a:solidFill>
                      <a:schemeClr val="tx2">
                        <a:lumMod val="75000"/>
                      </a:schemeClr>
                    </a:solidFill>
                  </a:tcPr>
                </a:tc>
                <a:tc>
                  <a:txBody>
                    <a:bodyPr/>
                    <a:lstStyle/>
                    <a:p>
                      <a:pPr algn="ctr"/>
                      <a:r>
                        <a:rPr lang="it-IT" sz="1600" baseline="0" dirty="0">
                          <a:solidFill>
                            <a:schemeClr val="tx2">
                              <a:lumMod val="10000"/>
                            </a:schemeClr>
                          </a:solidFill>
                        </a:rPr>
                        <a:t>THE CONCEPT OF CULTURAL HERITAGE</a:t>
                      </a:r>
                      <a:endParaRPr lang="it-IT" sz="1600" dirty="0">
                        <a:solidFill>
                          <a:schemeClr val="tx2">
                            <a:lumMod val="10000"/>
                          </a:schemeClr>
                        </a:solidFill>
                      </a:endParaRPr>
                    </a:p>
                  </a:txBody>
                  <a:tcPr anchor="ctr">
                    <a:solidFill>
                      <a:schemeClr val="tx2">
                        <a:lumMod val="75000"/>
                      </a:schemeClr>
                    </a:solidFill>
                  </a:tcPr>
                </a:tc>
                <a:extLst>
                  <a:ext uri="{0D108BD9-81ED-4DB2-BD59-A6C34878D82A}">
                    <a16:rowId xmlns:a16="http://schemas.microsoft.com/office/drawing/2014/main" val="10000"/>
                  </a:ext>
                </a:extLst>
              </a:tr>
              <a:tr h="938349">
                <a:tc>
                  <a:txBody>
                    <a:bodyPr/>
                    <a:lstStyle/>
                    <a:p>
                      <a:pPr algn="ctr"/>
                      <a:r>
                        <a:rPr lang="it-IT" sz="1350" dirty="0">
                          <a:solidFill>
                            <a:schemeClr val="tx2">
                              <a:lumMod val="10000"/>
                            </a:schemeClr>
                          </a:solidFill>
                        </a:rPr>
                        <a:t>1954</a:t>
                      </a:r>
                    </a:p>
                  </a:txBody>
                  <a:tcPr anchor="ctr">
                    <a:solidFill>
                      <a:schemeClr val="tx2">
                        <a:lumMod val="75000"/>
                      </a:schemeClr>
                    </a:solidFill>
                  </a:tcPr>
                </a:tc>
                <a:tc>
                  <a:txBody>
                    <a:bodyPr/>
                    <a:lstStyle/>
                    <a:p>
                      <a:pPr algn="ctr"/>
                      <a:r>
                        <a:rPr lang="en-GB" sz="1350" kern="1200" dirty="0">
                          <a:solidFill>
                            <a:schemeClr val="tx2">
                              <a:lumMod val="10000"/>
                            </a:schemeClr>
                          </a:solidFill>
                          <a:latin typeface="+mn-lt"/>
                          <a:ea typeface="+mn-ea"/>
                          <a:cs typeface="+mn-cs"/>
                        </a:rPr>
                        <a:t>Convention for the Protection of Cultural Property in the Event of Armed Conflict - The Hague</a:t>
                      </a:r>
                      <a:endParaRPr lang="it-IT" sz="1350" dirty="0">
                        <a:solidFill>
                          <a:schemeClr val="tx2">
                            <a:lumMod val="10000"/>
                          </a:schemeClr>
                        </a:solidFill>
                      </a:endParaRPr>
                    </a:p>
                  </a:txBody>
                  <a:tcPr anchor="ctr">
                    <a:solidFill>
                      <a:schemeClr val="tx2">
                        <a:lumMod val="75000"/>
                      </a:schemeClr>
                    </a:solidFill>
                  </a:tcPr>
                </a:tc>
                <a:tc>
                  <a:txBody>
                    <a:bodyPr/>
                    <a:lstStyle/>
                    <a:p>
                      <a:pPr algn="ctr"/>
                      <a:r>
                        <a:rPr lang="it-IT" sz="1350" dirty="0">
                          <a:solidFill>
                            <a:schemeClr val="tx2">
                              <a:lumMod val="10000"/>
                            </a:schemeClr>
                          </a:solidFill>
                        </a:rPr>
                        <a:t>UNESCO</a:t>
                      </a:r>
                    </a:p>
                  </a:txBody>
                  <a:tcPr anchor="c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olidFill>
                            <a:schemeClr val="tx2">
                              <a:lumMod val="10000"/>
                            </a:schemeClr>
                          </a:solidFill>
                        </a:rPr>
                        <a:t>This document introduces for the first time the term</a:t>
                      </a:r>
                      <a:r>
                        <a:rPr lang="en-US" sz="1350" baseline="0" dirty="0">
                          <a:solidFill>
                            <a:schemeClr val="tx2">
                              <a:lumMod val="10000"/>
                            </a:schemeClr>
                          </a:solidFill>
                        </a:rPr>
                        <a:t> </a:t>
                      </a:r>
                      <a:r>
                        <a:rPr lang="en-US" sz="1350" b="1" dirty="0">
                          <a:solidFill>
                            <a:schemeClr val="tx2">
                              <a:lumMod val="10000"/>
                            </a:schemeClr>
                          </a:solidFill>
                        </a:rPr>
                        <a:t>cultural property</a:t>
                      </a:r>
                      <a:r>
                        <a:rPr lang="en-US" sz="1350" dirty="0">
                          <a:solidFill>
                            <a:schemeClr val="tx2">
                              <a:lumMod val="10000"/>
                            </a:schemeClr>
                          </a:solidFill>
                        </a:rPr>
                        <a:t> and extends the category of cultural objects worthy of protection from previous documents, which were mostly "historical monuments", "works of art" and "works of science".</a:t>
                      </a:r>
                      <a:endParaRPr lang="it-IT" sz="1350" dirty="0">
                        <a:solidFill>
                          <a:schemeClr val="tx2">
                            <a:lumMod val="10000"/>
                          </a:schemeClr>
                        </a:solidFill>
                      </a:endParaRPr>
                    </a:p>
                  </a:txBody>
                  <a:tcPr anchor="ctr">
                    <a:solidFill>
                      <a:schemeClr val="tx2">
                        <a:lumMod val="75000"/>
                      </a:schemeClr>
                    </a:solidFill>
                  </a:tcPr>
                </a:tc>
                <a:extLst>
                  <a:ext uri="{0D108BD9-81ED-4DB2-BD59-A6C34878D82A}">
                    <a16:rowId xmlns:a16="http://schemas.microsoft.com/office/drawing/2014/main" val="10001"/>
                  </a:ext>
                </a:extLst>
              </a:tr>
              <a:tr h="938349">
                <a:tc>
                  <a:txBody>
                    <a:bodyPr/>
                    <a:lstStyle/>
                    <a:p>
                      <a:pPr algn="ctr"/>
                      <a:r>
                        <a:rPr lang="it-IT" sz="1350" dirty="0">
                          <a:solidFill>
                            <a:schemeClr val="tx2">
                              <a:lumMod val="10000"/>
                            </a:schemeClr>
                          </a:solidFill>
                        </a:rPr>
                        <a:t>1972</a:t>
                      </a:r>
                    </a:p>
                  </a:txBody>
                  <a:tcPr anchor="ctr">
                    <a:solidFill>
                      <a:schemeClr val="tx2">
                        <a:lumMod val="75000"/>
                      </a:schemeClr>
                    </a:solidFill>
                  </a:tcPr>
                </a:tc>
                <a:tc>
                  <a:txBody>
                    <a:bodyPr/>
                    <a:lstStyle/>
                    <a:p>
                      <a:pPr algn="ctr"/>
                      <a:r>
                        <a:rPr lang="en-GB" sz="1350" kern="1200" dirty="0">
                          <a:solidFill>
                            <a:schemeClr val="tx2">
                              <a:lumMod val="10000"/>
                            </a:schemeClr>
                          </a:solidFill>
                          <a:latin typeface="+mn-lt"/>
                          <a:ea typeface="+mn-ea"/>
                          <a:cs typeface="+mn-cs"/>
                        </a:rPr>
                        <a:t>Convention Concerning the Protection of the World Cultural and Natural Heritage - Paris</a:t>
                      </a:r>
                      <a:endParaRPr lang="it-IT" sz="1350" dirty="0">
                        <a:solidFill>
                          <a:schemeClr val="tx2">
                            <a:lumMod val="10000"/>
                          </a:schemeClr>
                        </a:solidFill>
                      </a:endParaRPr>
                    </a:p>
                  </a:txBody>
                  <a:tcPr anchor="ctr">
                    <a:solidFill>
                      <a:schemeClr val="tx2">
                        <a:lumMod val="75000"/>
                      </a:schemeClr>
                    </a:solidFill>
                  </a:tcPr>
                </a:tc>
                <a:tc>
                  <a:txBody>
                    <a:bodyPr/>
                    <a:lstStyle/>
                    <a:p>
                      <a:pPr algn="ctr"/>
                      <a:r>
                        <a:rPr lang="it-IT" sz="1350" dirty="0">
                          <a:solidFill>
                            <a:schemeClr val="tx2">
                              <a:lumMod val="10000"/>
                            </a:schemeClr>
                          </a:solidFill>
                        </a:rPr>
                        <a:t>UNESCO</a:t>
                      </a:r>
                    </a:p>
                  </a:txBody>
                  <a:tcPr anchor="c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50" kern="1200" dirty="0">
                          <a:solidFill>
                            <a:schemeClr val="tx2">
                              <a:lumMod val="10000"/>
                            </a:schemeClr>
                          </a:solidFill>
                          <a:latin typeface="+mn-lt"/>
                          <a:ea typeface="+mn-ea"/>
                          <a:cs typeface="+mn-cs"/>
                        </a:rPr>
                        <a:t>This document is the first legal recognition of the strong connection between culture and nature.</a:t>
                      </a:r>
                      <a:r>
                        <a:rPr lang="en-GB" sz="1350" kern="1200" baseline="0" dirty="0">
                          <a:solidFill>
                            <a:schemeClr val="tx2">
                              <a:lumMod val="10000"/>
                            </a:schemeClr>
                          </a:solidFill>
                          <a:latin typeface="+mn-lt"/>
                          <a:ea typeface="+mn-ea"/>
                          <a:cs typeface="+mn-cs"/>
                        </a:rPr>
                        <a:t> </a:t>
                      </a:r>
                      <a:r>
                        <a:rPr lang="en-GB" sz="1350" kern="1200" dirty="0">
                          <a:solidFill>
                            <a:schemeClr val="tx2">
                              <a:lumMod val="10000"/>
                            </a:schemeClr>
                          </a:solidFill>
                          <a:latin typeface="+mn-lt"/>
                          <a:ea typeface="+mn-ea"/>
                          <a:cs typeface="+mn-cs"/>
                        </a:rPr>
                        <a:t>The definitions of “Cultural Heritage” and “Natural Heritage” offered by the 1972 Convention declared that only what is of “</a:t>
                      </a:r>
                      <a:r>
                        <a:rPr lang="en-GB" sz="1350" b="1" kern="1200" dirty="0">
                          <a:solidFill>
                            <a:schemeClr val="tx2">
                              <a:lumMod val="10000"/>
                            </a:schemeClr>
                          </a:solidFill>
                          <a:latin typeface="+mn-lt"/>
                          <a:ea typeface="+mn-ea"/>
                          <a:cs typeface="+mn-cs"/>
                        </a:rPr>
                        <a:t>Outstanding Universal Value</a:t>
                      </a:r>
                      <a:r>
                        <a:rPr lang="en-GB" sz="1350" kern="1200" dirty="0">
                          <a:solidFill>
                            <a:schemeClr val="tx2">
                              <a:lumMod val="10000"/>
                            </a:schemeClr>
                          </a:solidFill>
                          <a:latin typeface="+mn-lt"/>
                          <a:ea typeface="+mn-ea"/>
                          <a:cs typeface="+mn-cs"/>
                        </a:rPr>
                        <a:t>” was worthy of protection.</a:t>
                      </a:r>
                      <a:endParaRPr lang="it-IT" sz="1350" dirty="0">
                        <a:solidFill>
                          <a:schemeClr val="tx2">
                            <a:lumMod val="10000"/>
                          </a:schemeClr>
                        </a:solidFill>
                      </a:endParaRPr>
                    </a:p>
                  </a:txBody>
                  <a:tcPr anchor="ctr">
                    <a:solidFill>
                      <a:schemeClr val="tx2">
                        <a:lumMod val="75000"/>
                      </a:schemeClr>
                    </a:solidFill>
                  </a:tcPr>
                </a:tc>
                <a:extLst>
                  <a:ext uri="{0D108BD9-81ED-4DB2-BD59-A6C34878D82A}">
                    <a16:rowId xmlns:a16="http://schemas.microsoft.com/office/drawing/2014/main" val="10002"/>
                  </a:ext>
                </a:extLst>
              </a:tr>
              <a:tr h="938349">
                <a:tc>
                  <a:txBody>
                    <a:bodyPr/>
                    <a:lstStyle/>
                    <a:p>
                      <a:pPr algn="ctr"/>
                      <a:r>
                        <a:rPr lang="it-IT" sz="1350" dirty="0">
                          <a:solidFill>
                            <a:schemeClr val="tx2">
                              <a:lumMod val="10000"/>
                            </a:schemeClr>
                          </a:solidFill>
                        </a:rPr>
                        <a:t>2000</a:t>
                      </a:r>
                    </a:p>
                  </a:txBody>
                  <a:tcPr anchor="ctr">
                    <a:solidFill>
                      <a:schemeClr val="tx2">
                        <a:lumMod val="75000"/>
                      </a:schemeClr>
                    </a:solidFill>
                  </a:tcPr>
                </a:tc>
                <a:tc>
                  <a:txBody>
                    <a:bodyPr/>
                    <a:lstStyle/>
                    <a:p>
                      <a:pPr algn="ctr"/>
                      <a:r>
                        <a:rPr lang="en-GB" sz="1350" kern="1200" dirty="0">
                          <a:solidFill>
                            <a:schemeClr val="tx2">
                              <a:lumMod val="10000"/>
                            </a:schemeClr>
                          </a:solidFill>
                          <a:latin typeface="+mn-lt"/>
                          <a:ea typeface="+mn-ea"/>
                          <a:cs typeface="+mn-cs"/>
                        </a:rPr>
                        <a:t>European Landscape Convention - Florence </a:t>
                      </a:r>
                      <a:endParaRPr lang="it-IT" sz="1350" dirty="0">
                        <a:solidFill>
                          <a:schemeClr val="tx2">
                            <a:lumMod val="10000"/>
                          </a:schemeClr>
                        </a:solidFill>
                      </a:endParaRPr>
                    </a:p>
                  </a:txBody>
                  <a:tcPr anchor="ctr">
                    <a:solidFill>
                      <a:schemeClr val="tx2">
                        <a:lumMod val="75000"/>
                      </a:schemeClr>
                    </a:solidFill>
                  </a:tcPr>
                </a:tc>
                <a:tc>
                  <a:txBody>
                    <a:bodyPr/>
                    <a:lstStyle/>
                    <a:p>
                      <a:pPr algn="ctr"/>
                      <a:r>
                        <a:rPr lang="it-IT" sz="1350" dirty="0" err="1">
                          <a:solidFill>
                            <a:schemeClr val="tx2">
                              <a:lumMod val="10000"/>
                            </a:schemeClr>
                          </a:solidFill>
                        </a:rPr>
                        <a:t>Council</a:t>
                      </a:r>
                      <a:r>
                        <a:rPr lang="it-IT" sz="1350" baseline="0" dirty="0">
                          <a:solidFill>
                            <a:schemeClr val="tx2">
                              <a:lumMod val="10000"/>
                            </a:schemeClr>
                          </a:solidFill>
                        </a:rPr>
                        <a:t> </a:t>
                      </a:r>
                      <a:r>
                        <a:rPr lang="it-IT" sz="1350" baseline="0" dirty="0" err="1">
                          <a:solidFill>
                            <a:schemeClr val="tx2">
                              <a:lumMod val="10000"/>
                            </a:schemeClr>
                          </a:solidFill>
                        </a:rPr>
                        <a:t>of</a:t>
                      </a:r>
                      <a:r>
                        <a:rPr lang="it-IT" sz="1350" baseline="0" dirty="0">
                          <a:solidFill>
                            <a:schemeClr val="tx2">
                              <a:lumMod val="10000"/>
                            </a:schemeClr>
                          </a:solidFill>
                        </a:rPr>
                        <a:t> </a:t>
                      </a:r>
                      <a:r>
                        <a:rPr lang="it-IT" sz="1350" baseline="0" dirty="0" err="1">
                          <a:solidFill>
                            <a:schemeClr val="tx2">
                              <a:lumMod val="10000"/>
                            </a:schemeClr>
                          </a:solidFill>
                        </a:rPr>
                        <a:t>Europe</a:t>
                      </a:r>
                      <a:endParaRPr lang="it-IT" sz="1350" dirty="0">
                        <a:solidFill>
                          <a:schemeClr val="tx2">
                            <a:lumMod val="10000"/>
                          </a:schemeClr>
                        </a:solidFill>
                      </a:endParaRPr>
                    </a:p>
                  </a:txBody>
                  <a:tcPr anchor="c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olidFill>
                            <a:schemeClr val="tx2">
                              <a:lumMod val="10000"/>
                            </a:schemeClr>
                          </a:solidFill>
                        </a:rPr>
                        <a:t>This document introduces an integrated and transversal vision of the </a:t>
                      </a:r>
                      <a:r>
                        <a:rPr lang="en-US" sz="1350" b="1" dirty="0">
                          <a:solidFill>
                            <a:schemeClr val="tx2">
                              <a:lumMod val="10000"/>
                            </a:schemeClr>
                          </a:solidFill>
                        </a:rPr>
                        <a:t>landscape</a:t>
                      </a:r>
                      <a:r>
                        <a:rPr lang="en-US" sz="1350" dirty="0">
                          <a:solidFill>
                            <a:schemeClr val="tx2">
                              <a:lumMod val="10000"/>
                            </a:schemeClr>
                          </a:solidFill>
                        </a:rPr>
                        <a:t> and the perceptive factor of the population in recognition of the landscape (hoping for the participation of communities in landscape policies); extends the concept of landscape not only to excellences, but also to landscapes of everyday life and degraded ones.</a:t>
                      </a:r>
                      <a:endParaRPr lang="it-IT" sz="1350" dirty="0">
                        <a:solidFill>
                          <a:schemeClr val="tx2">
                            <a:lumMod val="10000"/>
                          </a:schemeClr>
                        </a:solidFill>
                      </a:endParaRPr>
                    </a:p>
                  </a:txBody>
                  <a:tcPr anchor="ctr">
                    <a:solidFill>
                      <a:schemeClr val="tx2">
                        <a:lumMod val="75000"/>
                      </a:schemeClr>
                    </a:solidFill>
                  </a:tcPr>
                </a:tc>
                <a:extLst>
                  <a:ext uri="{0D108BD9-81ED-4DB2-BD59-A6C34878D82A}">
                    <a16:rowId xmlns:a16="http://schemas.microsoft.com/office/drawing/2014/main" val="10003"/>
                  </a:ext>
                </a:extLst>
              </a:tr>
              <a:tr h="938349">
                <a:tc>
                  <a:txBody>
                    <a:bodyPr/>
                    <a:lstStyle/>
                    <a:p>
                      <a:pPr algn="ctr"/>
                      <a:r>
                        <a:rPr lang="it-IT" sz="1350" dirty="0">
                          <a:solidFill>
                            <a:schemeClr val="tx2">
                              <a:lumMod val="10000"/>
                            </a:schemeClr>
                          </a:solidFill>
                        </a:rPr>
                        <a:t>2003</a:t>
                      </a:r>
                    </a:p>
                  </a:txBody>
                  <a:tcPr anchor="ctr">
                    <a:solidFill>
                      <a:schemeClr val="tx2">
                        <a:lumMod val="75000"/>
                      </a:schemeClr>
                    </a:solidFill>
                  </a:tcPr>
                </a:tc>
                <a:tc>
                  <a:txBody>
                    <a:bodyPr/>
                    <a:lstStyle/>
                    <a:p>
                      <a:pPr algn="ctr"/>
                      <a:r>
                        <a:rPr lang="en-GB" sz="1350" kern="1200" dirty="0">
                          <a:solidFill>
                            <a:schemeClr val="tx2">
                              <a:lumMod val="10000"/>
                            </a:schemeClr>
                          </a:solidFill>
                          <a:latin typeface="+mn-lt"/>
                          <a:ea typeface="+mn-ea"/>
                          <a:cs typeface="+mn-cs"/>
                        </a:rPr>
                        <a:t>Convention for the Safeguarding of the Intangible Cultural Heritage - Paris</a:t>
                      </a:r>
                      <a:endParaRPr lang="it-IT" sz="1350" dirty="0">
                        <a:solidFill>
                          <a:schemeClr val="tx2">
                            <a:lumMod val="10000"/>
                          </a:schemeClr>
                        </a:solidFill>
                      </a:endParaRPr>
                    </a:p>
                  </a:txBody>
                  <a:tcPr anchor="ctr">
                    <a:solidFill>
                      <a:schemeClr val="tx2">
                        <a:lumMod val="75000"/>
                      </a:schemeClr>
                    </a:solidFill>
                  </a:tcPr>
                </a:tc>
                <a:tc>
                  <a:txBody>
                    <a:bodyPr/>
                    <a:lstStyle/>
                    <a:p>
                      <a:pPr algn="ctr"/>
                      <a:r>
                        <a:rPr lang="it-IT" sz="1350" dirty="0">
                          <a:solidFill>
                            <a:schemeClr val="tx2">
                              <a:lumMod val="10000"/>
                            </a:schemeClr>
                          </a:solidFill>
                        </a:rPr>
                        <a:t>UNESCO</a:t>
                      </a:r>
                    </a:p>
                  </a:txBody>
                  <a:tcPr anchor="ctr">
                    <a:solidFill>
                      <a:schemeClr val="tx2">
                        <a:lumMod val="75000"/>
                      </a:schemeClr>
                    </a:solidFill>
                  </a:tcPr>
                </a:tc>
                <a:tc>
                  <a:txBody>
                    <a:bodyPr/>
                    <a:lstStyle/>
                    <a:p>
                      <a:pPr algn="ctr"/>
                      <a:r>
                        <a:rPr lang="en-GB" sz="1350" kern="1200" dirty="0">
                          <a:solidFill>
                            <a:schemeClr val="tx2">
                              <a:lumMod val="10000"/>
                            </a:schemeClr>
                          </a:solidFill>
                          <a:latin typeface="+mn-lt"/>
                          <a:ea typeface="+mn-ea"/>
                          <a:cs typeface="+mn-cs"/>
                        </a:rPr>
                        <a:t>This document extends the concept of</a:t>
                      </a:r>
                      <a:r>
                        <a:rPr lang="en-GB" sz="1350" kern="1200" baseline="0" dirty="0">
                          <a:solidFill>
                            <a:schemeClr val="tx2">
                              <a:lumMod val="10000"/>
                            </a:schemeClr>
                          </a:solidFill>
                          <a:latin typeface="+mn-lt"/>
                          <a:ea typeface="+mn-ea"/>
                          <a:cs typeface="+mn-cs"/>
                        </a:rPr>
                        <a:t> Cultural Heritage </a:t>
                      </a:r>
                      <a:r>
                        <a:rPr lang="en-GB" sz="1350" kern="1200" dirty="0">
                          <a:solidFill>
                            <a:schemeClr val="tx2">
                              <a:lumMod val="10000"/>
                            </a:schemeClr>
                          </a:solidFill>
                          <a:latin typeface="+mn-lt"/>
                          <a:ea typeface="+mn-ea"/>
                          <a:cs typeface="+mn-cs"/>
                        </a:rPr>
                        <a:t>to the </a:t>
                      </a:r>
                      <a:r>
                        <a:rPr lang="en-GB" sz="1350" b="1" kern="1200" dirty="0">
                          <a:solidFill>
                            <a:schemeClr val="tx2">
                              <a:lumMod val="10000"/>
                            </a:schemeClr>
                          </a:solidFill>
                          <a:latin typeface="+mn-lt"/>
                          <a:ea typeface="+mn-ea"/>
                          <a:cs typeface="+mn-cs"/>
                        </a:rPr>
                        <a:t>intangibl</a:t>
                      </a:r>
                      <a:r>
                        <a:rPr lang="en-GB" sz="1350" b="1" kern="1200" baseline="0" dirty="0">
                          <a:solidFill>
                            <a:schemeClr val="tx2">
                              <a:lumMod val="10000"/>
                            </a:schemeClr>
                          </a:solidFill>
                          <a:latin typeface="+mn-lt"/>
                          <a:ea typeface="+mn-ea"/>
                          <a:cs typeface="+mn-cs"/>
                        </a:rPr>
                        <a:t>e</a:t>
                      </a:r>
                      <a:r>
                        <a:rPr lang="en-GB" sz="1350" kern="1200" baseline="0" dirty="0">
                          <a:solidFill>
                            <a:schemeClr val="tx2">
                              <a:lumMod val="10000"/>
                            </a:schemeClr>
                          </a:solidFill>
                          <a:latin typeface="+mn-lt"/>
                          <a:ea typeface="+mn-ea"/>
                          <a:cs typeface="+mn-cs"/>
                        </a:rPr>
                        <a:t> one and </a:t>
                      </a:r>
                      <a:r>
                        <a:rPr lang="en-GB" sz="1350" kern="1200" dirty="0">
                          <a:solidFill>
                            <a:schemeClr val="tx2">
                              <a:lumMod val="10000"/>
                            </a:schemeClr>
                          </a:solidFill>
                          <a:latin typeface="+mn-lt"/>
                          <a:ea typeface="+mn-ea"/>
                          <a:cs typeface="+mn-cs"/>
                        </a:rPr>
                        <a:t>considers it a living expression to be safeguarded in its evolution.</a:t>
                      </a:r>
                      <a:endParaRPr lang="it-IT" sz="1350" dirty="0">
                        <a:solidFill>
                          <a:schemeClr val="tx2">
                            <a:lumMod val="10000"/>
                          </a:schemeClr>
                        </a:solidFill>
                      </a:endParaRPr>
                    </a:p>
                  </a:txBody>
                  <a:tcPr anchor="ctr">
                    <a:solidFill>
                      <a:schemeClr val="tx2">
                        <a:lumMod val="75000"/>
                      </a:schemeClr>
                    </a:solidFill>
                  </a:tcPr>
                </a:tc>
                <a:extLst>
                  <a:ext uri="{0D108BD9-81ED-4DB2-BD59-A6C34878D82A}">
                    <a16:rowId xmlns:a16="http://schemas.microsoft.com/office/drawing/2014/main" val="10004"/>
                  </a:ext>
                </a:extLst>
              </a:tr>
              <a:tr h="938349">
                <a:tc>
                  <a:txBody>
                    <a:bodyPr/>
                    <a:lstStyle/>
                    <a:p>
                      <a:pPr algn="ctr"/>
                      <a:r>
                        <a:rPr lang="it-IT" sz="1350" dirty="0">
                          <a:solidFill>
                            <a:schemeClr val="tx2">
                              <a:lumMod val="10000"/>
                            </a:schemeClr>
                          </a:solidFill>
                        </a:rPr>
                        <a:t>2005</a:t>
                      </a:r>
                    </a:p>
                  </a:txBody>
                  <a:tcPr anchor="ctr">
                    <a:solidFill>
                      <a:schemeClr val="tx2">
                        <a:lumMod val="75000"/>
                      </a:schemeClr>
                    </a:solidFill>
                  </a:tcPr>
                </a:tc>
                <a:tc>
                  <a:txBody>
                    <a:bodyPr/>
                    <a:lstStyle/>
                    <a:p>
                      <a:pPr algn="ctr"/>
                      <a:r>
                        <a:rPr lang="en-GB" sz="1350" kern="1200" dirty="0">
                          <a:solidFill>
                            <a:schemeClr val="tx2">
                              <a:lumMod val="10000"/>
                            </a:schemeClr>
                          </a:solidFill>
                          <a:latin typeface="+mn-lt"/>
                          <a:ea typeface="+mn-ea"/>
                          <a:cs typeface="+mn-cs"/>
                        </a:rPr>
                        <a:t>Convention on the Value of Cultural Heritage for Society - Faro</a:t>
                      </a:r>
                      <a:endParaRPr lang="it-IT" sz="1350" dirty="0">
                        <a:solidFill>
                          <a:schemeClr val="tx2">
                            <a:lumMod val="10000"/>
                          </a:schemeClr>
                        </a:solidFill>
                      </a:endParaRPr>
                    </a:p>
                  </a:txBody>
                  <a:tcPr anchor="ctr">
                    <a:solidFill>
                      <a:schemeClr val="tx2">
                        <a:lumMod val="75000"/>
                      </a:schemeClr>
                    </a:solidFill>
                  </a:tcPr>
                </a:tc>
                <a:tc>
                  <a:txBody>
                    <a:bodyPr/>
                    <a:lstStyle/>
                    <a:p>
                      <a:pPr algn="ctr"/>
                      <a:r>
                        <a:rPr lang="it-IT" sz="1350" dirty="0" err="1">
                          <a:solidFill>
                            <a:schemeClr val="tx2">
                              <a:lumMod val="10000"/>
                            </a:schemeClr>
                          </a:solidFill>
                        </a:rPr>
                        <a:t>Council</a:t>
                      </a:r>
                      <a:r>
                        <a:rPr lang="it-IT" sz="1350" baseline="0" dirty="0">
                          <a:solidFill>
                            <a:schemeClr val="tx2">
                              <a:lumMod val="10000"/>
                            </a:schemeClr>
                          </a:solidFill>
                        </a:rPr>
                        <a:t> </a:t>
                      </a:r>
                      <a:r>
                        <a:rPr lang="it-IT" sz="1350" baseline="0" dirty="0" err="1">
                          <a:solidFill>
                            <a:schemeClr val="tx2">
                              <a:lumMod val="10000"/>
                            </a:schemeClr>
                          </a:solidFill>
                        </a:rPr>
                        <a:t>of</a:t>
                      </a:r>
                      <a:r>
                        <a:rPr lang="it-IT" sz="1350" baseline="0" dirty="0">
                          <a:solidFill>
                            <a:schemeClr val="tx2">
                              <a:lumMod val="10000"/>
                            </a:schemeClr>
                          </a:solidFill>
                        </a:rPr>
                        <a:t> </a:t>
                      </a:r>
                      <a:r>
                        <a:rPr lang="it-IT" sz="1350" baseline="0" dirty="0" err="1">
                          <a:solidFill>
                            <a:schemeClr val="tx2">
                              <a:lumMod val="10000"/>
                            </a:schemeClr>
                          </a:solidFill>
                        </a:rPr>
                        <a:t>Europe</a:t>
                      </a:r>
                      <a:endParaRPr lang="it-IT" sz="1350" dirty="0">
                        <a:solidFill>
                          <a:schemeClr val="tx2">
                            <a:lumMod val="10000"/>
                          </a:schemeClr>
                        </a:solidFill>
                      </a:endParaRPr>
                    </a:p>
                  </a:txBody>
                  <a:tcPr anchor="ctr">
                    <a:solidFill>
                      <a:schemeClr val="tx2">
                        <a:lumMod val="75000"/>
                      </a:schemeClr>
                    </a:solidFill>
                  </a:tcPr>
                </a:tc>
                <a:tc>
                  <a:txBody>
                    <a:bodyPr/>
                    <a:lstStyle/>
                    <a:p>
                      <a:pPr algn="ctr"/>
                      <a:r>
                        <a:rPr lang="en-US" sz="1350" dirty="0">
                          <a:solidFill>
                            <a:schemeClr val="tx2">
                              <a:lumMod val="10000"/>
                            </a:schemeClr>
                          </a:solidFill>
                        </a:rPr>
                        <a:t>This document defines cultural heritage as a «set of </a:t>
                      </a:r>
                      <a:r>
                        <a:rPr lang="en-US" sz="1350" b="1" dirty="0">
                          <a:solidFill>
                            <a:schemeClr val="tx2">
                              <a:lumMod val="10000"/>
                            </a:schemeClr>
                          </a:solidFill>
                        </a:rPr>
                        <a:t>resources </a:t>
                      </a:r>
                      <a:r>
                        <a:rPr lang="en-US" sz="1350" dirty="0">
                          <a:solidFill>
                            <a:schemeClr val="tx2">
                              <a:lumMod val="10000"/>
                            </a:schemeClr>
                          </a:solidFill>
                        </a:rPr>
                        <a:t>inherited from the past» and shifts the focus from «how and what to protect,» to «why and for whom to enhance», revolutionizing the traditional approach to cultural heritage. It also provides for the overcoming of a top-down approach to accommodate the bottom-up approach, making </a:t>
                      </a:r>
                      <a:r>
                        <a:rPr lang="en-US" sz="1350" b="0" dirty="0">
                          <a:solidFill>
                            <a:schemeClr val="tx2">
                              <a:lumMod val="10000"/>
                            </a:schemeClr>
                          </a:solidFill>
                        </a:rPr>
                        <a:t>people active subjects in cultural life</a:t>
                      </a:r>
                      <a:r>
                        <a:rPr lang="en-US" sz="1350" dirty="0">
                          <a:solidFill>
                            <a:schemeClr val="tx2">
                              <a:lumMod val="10000"/>
                            </a:schemeClr>
                          </a:solidFill>
                        </a:rPr>
                        <a:t>.</a:t>
                      </a:r>
                      <a:endParaRPr lang="it-IT" sz="1350" dirty="0">
                        <a:solidFill>
                          <a:schemeClr val="tx2">
                            <a:lumMod val="10000"/>
                          </a:schemeClr>
                        </a:solidFill>
                      </a:endParaRPr>
                    </a:p>
                  </a:txBody>
                  <a:tcPr anchor="ctr">
                    <a:solidFill>
                      <a:schemeClr val="tx2">
                        <a:lumMod val="75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lumMod val="10000"/>
                  </a:schemeClr>
                </a:solidFill>
              </a:rPr>
              <a:t>EVOLUTION OF THE CONCEPT</a:t>
            </a:r>
          </a:p>
        </p:txBody>
      </p:sp>
      <p:graphicFrame>
        <p:nvGraphicFramePr>
          <p:cNvPr id="4" name="Segnaposto contenuto 3"/>
          <p:cNvGraphicFramePr>
            <a:graphicFrameLocks noGrp="1"/>
          </p:cNvGraphicFramePr>
          <p:nvPr>
            <p:ph idx="1"/>
          </p:nvPr>
        </p:nvGraphicFramePr>
        <p:xfrm>
          <a:off x="0" y="1214422"/>
          <a:ext cx="1219200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2">
                    <a:lumMod val="10000"/>
                  </a:schemeClr>
                </a:solidFill>
              </a:rPr>
              <a:t>CORPORATE HERITAGE</a:t>
            </a:r>
          </a:p>
        </p:txBody>
      </p:sp>
      <p:sp>
        <p:nvSpPr>
          <p:cNvPr id="3" name="Segnaposto contenuto 2"/>
          <p:cNvSpPr>
            <a:spLocks noGrp="1"/>
          </p:cNvSpPr>
          <p:nvPr>
            <p:ph idx="1"/>
          </p:nvPr>
        </p:nvSpPr>
        <p:spPr>
          <a:xfrm>
            <a:off x="1345474" y="2129246"/>
            <a:ext cx="9601200" cy="3174274"/>
          </a:xfrm>
        </p:spPr>
        <p:txBody>
          <a:bodyPr>
            <a:normAutofit/>
          </a:bodyPr>
          <a:lstStyle/>
          <a:p>
            <a:pPr marL="0" algn="just">
              <a:buNone/>
            </a:pPr>
            <a:r>
              <a:rPr lang="en-US" sz="2900" dirty="0">
                <a:solidFill>
                  <a:schemeClr val="tx2">
                    <a:lumMod val="10000"/>
                  </a:schemeClr>
                </a:solidFill>
              </a:rPr>
              <a:t>Starting from the broader concept of cultural heritage defined by the Faro Convention, we can say that the </a:t>
            </a:r>
            <a:r>
              <a:rPr lang="en-US" sz="2900" b="1" dirty="0">
                <a:solidFill>
                  <a:schemeClr val="tx2">
                    <a:lumMod val="10000"/>
                  </a:schemeClr>
                </a:solidFill>
              </a:rPr>
              <a:t>corporate heritage </a:t>
            </a:r>
            <a:r>
              <a:rPr lang="en-US" sz="2900" dirty="0">
                <a:solidFill>
                  <a:schemeClr val="tx2">
                    <a:lumMod val="10000"/>
                  </a:schemeClr>
                </a:solidFill>
              </a:rPr>
              <a:t>is a resource and it can be enhanced and used to promote the company and its products, but also to preserve and enhance the cultural heritage of the territory where the company is located. </a:t>
            </a:r>
            <a:endParaRPr lang="it-IT" sz="2900" dirty="0">
              <a:solidFill>
                <a:schemeClr val="tx2">
                  <a:lumMod val="1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73B-41A3-43A6-A572-A97CA8DDB288}"/>
              </a:ext>
            </a:extLst>
          </p:cNvPr>
          <p:cNvSpPr>
            <a:spLocks noGrp="1"/>
          </p:cNvSpPr>
          <p:nvPr>
            <p:ph type="ctrTitle"/>
          </p:nvPr>
        </p:nvSpPr>
        <p:spPr/>
        <p:txBody>
          <a:bodyPr/>
          <a:lstStyle/>
          <a:p>
            <a:r>
              <a:rPr lang="es-CO" dirty="0" err="1">
                <a:solidFill>
                  <a:schemeClr val="tx2">
                    <a:lumMod val="50000"/>
                  </a:schemeClr>
                </a:solidFill>
              </a:rPr>
              <a:t>What</a:t>
            </a:r>
            <a:r>
              <a:rPr lang="es-CO" dirty="0">
                <a:solidFill>
                  <a:schemeClr val="tx2">
                    <a:lumMod val="50000"/>
                  </a:schemeClr>
                </a:solidFill>
              </a:rPr>
              <a:t> </a:t>
            </a:r>
            <a:r>
              <a:rPr lang="es-CO" dirty="0" err="1">
                <a:solidFill>
                  <a:schemeClr val="tx2">
                    <a:lumMod val="50000"/>
                  </a:schemeClr>
                </a:solidFill>
              </a:rPr>
              <a:t>is</a:t>
            </a:r>
            <a:r>
              <a:rPr lang="es-CO" dirty="0">
                <a:solidFill>
                  <a:schemeClr val="tx2">
                    <a:lumMod val="50000"/>
                  </a:schemeClr>
                </a:solidFill>
              </a:rPr>
              <a:t> MARKETING?</a:t>
            </a:r>
            <a:endParaRPr lang="x-none" dirty="0">
              <a:solidFill>
                <a:schemeClr val="tx2">
                  <a:lumMod val="50000"/>
                </a:schemeClr>
              </a:solidFill>
            </a:endParaRPr>
          </a:p>
        </p:txBody>
      </p:sp>
    </p:spTree>
    <p:extLst>
      <p:ext uri="{BB962C8B-B14F-4D97-AF65-F5344CB8AC3E}">
        <p14:creationId xmlns:p14="http://schemas.microsoft.com/office/powerpoint/2010/main" val="954301025"/>
      </p:ext>
    </p:extLst>
  </p:cSld>
  <p:clrMapOvr>
    <a:masterClrMapping/>
  </p:clrMapOvr>
</p:sld>
</file>

<file path=ppt/theme/theme1.xml><?xml version="1.0" encoding="utf-8"?>
<a:theme xmlns:a="http://schemas.openxmlformats.org/drawingml/2006/main" name="Ritaglio">
  <a:themeElements>
    <a:clrScheme name="Personalizzato 24">
      <a:dk1>
        <a:srgbClr val="FFFFFF"/>
      </a:dk1>
      <a:lt1>
        <a:srgbClr val="FFFFFF"/>
      </a:lt1>
      <a:dk2>
        <a:srgbClr val="FDE1A9"/>
      </a:dk2>
      <a:lt2>
        <a:srgbClr val="FDEBC7"/>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Ritaglio">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1_Ritaglio">
  <a:themeElements>
    <a:clrScheme name="Marher">
      <a:dk1>
        <a:srgbClr val="2B1D01"/>
      </a:dk1>
      <a:lt1>
        <a:srgbClr val="FFFFFF"/>
      </a:lt1>
      <a:dk2>
        <a:srgbClr val="FDE1A9"/>
      </a:dk2>
      <a:lt2>
        <a:srgbClr val="FDEBC7"/>
      </a:lt2>
      <a:accent1>
        <a:srgbClr val="FBDB9B"/>
      </a:accent1>
      <a:accent2>
        <a:srgbClr val="FABD41"/>
      </a:accent2>
      <a:accent3>
        <a:srgbClr val="FDE4B2"/>
      </a:accent3>
      <a:accent4>
        <a:srgbClr val="674502"/>
      </a:accent4>
      <a:accent5>
        <a:srgbClr val="291B00"/>
      </a:accent5>
      <a:accent6>
        <a:srgbClr val="FBDB9B"/>
      </a:accent6>
      <a:hlink>
        <a:srgbClr val="002060"/>
      </a:hlink>
      <a:folHlink>
        <a:srgbClr val="0070C0"/>
      </a:folHlink>
    </a:clrScheme>
    <a:fontScheme name="Custom 1">
      <a:majorFont>
        <a:latin typeface="Arial Black"/>
        <a:ea typeface=""/>
        <a:cs typeface=""/>
      </a:majorFont>
      <a:minorFont>
        <a:latin typeface="Arial"/>
        <a:ea typeface=""/>
        <a:cs typeface=""/>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E11EA03F42424EB30E71B3930DF466" ma:contentTypeVersion="13" ma:contentTypeDescription="Create a new document." ma:contentTypeScope="" ma:versionID="79f6117e21a295171e05ac6458cf794e">
  <xsd:schema xmlns:xsd="http://www.w3.org/2001/XMLSchema" xmlns:xs="http://www.w3.org/2001/XMLSchema" xmlns:p="http://schemas.microsoft.com/office/2006/metadata/properties" xmlns:ns2="49354cc4-47cf-4cae-afd6-05c56e7004fe" xmlns:ns3="137ce71b-822f-4313-bbed-8d4284f66428" targetNamespace="http://schemas.microsoft.com/office/2006/metadata/properties" ma:root="true" ma:fieldsID="be777b89f812594def2e1d7a7d3c5690" ns2:_="" ns3:_="">
    <xsd:import namespace="49354cc4-47cf-4cae-afd6-05c56e7004fe"/>
    <xsd:import namespace="137ce71b-822f-4313-bbed-8d4284f664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54cc4-47cf-4cae-afd6-05c56e7004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7ce71b-822f-4313-bbed-8d4284f6642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83E537-09E3-4EA0-B79B-3DA78083B821}">
  <ds:schemaRefs>
    <ds:schemaRef ds:uri="http://schemas.microsoft.com/sharepoint/v3/contenttype/forms"/>
  </ds:schemaRefs>
</ds:datastoreItem>
</file>

<file path=customXml/itemProps2.xml><?xml version="1.0" encoding="utf-8"?>
<ds:datastoreItem xmlns:ds="http://schemas.openxmlformats.org/officeDocument/2006/customXml" ds:itemID="{487EDAD9-30F3-4093-B93D-7D301B2D7C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354cc4-47cf-4cae-afd6-05c56e7004fe"/>
    <ds:schemaRef ds:uri="137ce71b-822f-4313-bbed-8d4284f66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7B0E85-F834-42E7-9EEE-86D100A9B3A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TM10001105[[fn=Ritaglio]]</Template>
  <TotalTime>1081</TotalTime>
  <Words>3541</Words>
  <Application>Microsoft Office PowerPoint</Application>
  <PresentationFormat>Widescreen</PresentationFormat>
  <Paragraphs>287</Paragraphs>
  <Slides>49</Slides>
  <Notes>1</Notes>
  <HiddenSlides>0</HiddenSlides>
  <MMClips>3</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49</vt:i4>
      </vt:variant>
    </vt:vector>
  </HeadingPairs>
  <TitlesOfParts>
    <vt:vector size="58" baseType="lpstr">
      <vt:lpstr>Arial</vt:lpstr>
      <vt:lpstr>Arial Black</vt:lpstr>
      <vt:lpstr>Calibri</vt:lpstr>
      <vt:lpstr>Franklin Gothic Book</vt:lpstr>
      <vt:lpstr>Rokkitt Light</vt:lpstr>
      <vt:lpstr>Segoe UI</vt:lpstr>
      <vt:lpstr>Times New Roman</vt:lpstr>
      <vt:lpstr>Ritaglio</vt:lpstr>
      <vt:lpstr>1_Ritaglio</vt:lpstr>
      <vt:lpstr>INTRODUCTION TO HERITAGE MARKETING</vt:lpstr>
      <vt:lpstr>HERITAGE MARKETING</vt:lpstr>
      <vt:lpstr>What is HERITAGE?</vt:lpstr>
      <vt:lpstr>HERITAGE MARKETING</vt:lpstr>
      <vt:lpstr>EVOLUTION OF THE CONCEPT</vt:lpstr>
      <vt:lpstr>PowerPoint Presentation</vt:lpstr>
      <vt:lpstr>EVOLUTION OF THE CONCEPT</vt:lpstr>
      <vt:lpstr>CORPORATE HERITAGE</vt:lpstr>
      <vt:lpstr>What is MARKETING?</vt:lpstr>
      <vt:lpstr>HERITAGE MARKETING </vt:lpstr>
      <vt:lpstr>The Development of the Marketing Concept</vt:lpstr>
      <vt:lpstr>The Development of the Marketing Concept</vt:lpstr>
      <vt:lpstr>Marketing and Other Business Functions </vt:lpstr>
      <vt:lpstr>HERITAGE MARKETING</vt:lpstr>
      <vt:lpstr>Why HERITAGE MARKETING?</vt:lpstr>
      <vt:lpstr>PowerPoint Presentation</vt:lpstr>
      <vt:lpstr>PowerPoint Presentation</vt:lpstr>
      <vt:lpstr>PowerPoint Presentation</vt:lpstr>
      <vt:lpstr>HERITAGE MARKETING</vt:lpstr>
      <vt:lpstr>CONSUMPTION IN THE CURRENT SOCIO-ECONOMIC CONTEXT: EXPERIENCE</vt:lpstr>
      <vt:lpstr>EXPERIENCE IN HERITAGE MARKETING</vt:lpstr>
      <vt:lpstr>CONSUMPTION IN THE CURRENT SOCIO-ECONOMIC CONTEXT: AUTHENTICITY</vt:lpstr>
      <vt:lpstr>AUTHENTICITY IN HERITAGE MARKETING</vt:lpstr>
      <vt:lpstr>HERITAGE MARKETING</vt:lpstr>
      <vt:lpstr>PowerPoint Presentation</vt:lpstr>
      <vt:lpstr>1. Auditing</vt:lpstr>
      <vt:lpstr>2. Visioning</vt:lpstr>
      <vt:lpstr>3. Managing</vt:lpstr>
      <vt:lpstr>4. Controlling</vt:lpstr>
      <vt:lpstr>HERITAGE MARKETING</vt:lpstr>
      <vt:lpstr>STORYTELLING</vt:lpstr>
      <vt:lpstr>HERITAGE MARKETING MIX</vt:lpstr>
      <vt:lpstr>NARRATING THROUGH WORDS, IMAGES, SOUNDS</vt:lpstr>
      <vt:lpstr>COMPANIES MONOGRAPHS</vt:lpstr>
      <vt:lpstr>              CORPORATE VIDEOS</vt:lpstr>
      <vt:lpstr>CORPORATE VIDEOS:  EXAMPLES</vt:lpstr>
      <vt:lpstr>NARRATING THROUGH PRODUCTS AND BRAND</vt:lpstr>
      <vt:lpstr>PACKAGING</vt:lpstr>
      <vt:lpstr>RETROBRANDING</vt:lpstr>
      <vt:lpstr>RETROBRANDING EXAMPLE: The Porsche case</vt:lpstr>
      <vt:lpstr>NARRATING THROUGH PLACES</vt:lpstr>
      <vt:lpstr>Museums Examples:</vt:lpstr>
      <vt:lpstr>DUCATI MUSEUM</vt:lpstr>
      <vt:lpstr>FACTORY TOURS Example:</vt:lpstr>
      <vt:lpstr>NARRATING THROUGH CELEBRATIONS AND RELATIONSHIP</vt:lpstr>
      <vt:lpstr>ANNIVERSARY EVENT</vt:lpstr>
      <vt:lpstr>OTHER CULTURAL EVENTS EXAMPLE:</vt:lpstr>
      <vt:lpstr>REFERENCES</vt:lpstr>
      <vt:lpstr>FURTHER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Marko Nikolic</dc:creator>
  <cp:lastModifiedBy>Caterina  Bortolaso</cp:lastModifiedBy>
  <cp:revision>84</cp:revision>
  <dcterms:created xsi:type="dcterms:W3CDTF">2020-01-14T13:38:57Z</dcterms:created>
  <dcterms:modified xsi:type="dcterms:W3CDTF">2022-01-31T16:53:54Z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0x0101002EE11EA03F42424EB30E71B3930DF466</vt:lpwstr>
  </property>
</Properties>
</file>