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76" r:id="rId6"/>
    <p:sldId id="260" r:id="rId7"/>
    <p:sldId id="261" r:id="rId8"/>
    <p:sldId id="262" r:id="rId9"/>
    <p:sldId id="263" r:id="rId10"/>
    <p:sldId id="264" r:id="rId11"/>
    <p:sldId id="265" r:id="rId12"/>
    <p:sldId id="266" r:id="rId13"/>
    <p:sldId id="267" r:id="rId14"/>
    <p:sldId id="268" r:id="rId15"/>
    <p:sldId id="269" r:id="rId16"/>
    <p:sldId id="270" r:id="rId17"/>
    <p:sldId id="271" r:id="rId18"/>
  </p:sldIdLst>
  <p:sldSz cx="12192000" cy="6858000"/>
  <p:notesSz cx="12192000" cy="6858000"/>
  <p:defaultTextStyle>
    <a:defPPr>
      <a:defRPr lang="en-US"/>
    </a:defPPr>
    <a:lvl1pPr marL="0" algn="l" defTabSz="457200">
      <a:defRPr sz="1800">
        <a:solidFill>
          <a:schemeClr val="tx1"/>
        </a:solidFill>
        <a:latin typeface="+mn-lt"/>
        <a:ea typeface="+mn-ea"/>
        <a:cs typeface="+mn-cs"/>
      </a:defRPr>
    </a:lvl1pPr>
    <a:lvl2pPr marL="457200" algn="l" defTabSz="457200">
      <a:defRPr sz="1800">
        <a:solidFill>
          <a:schemeClr val="tx1"/>
        </a:solidFill>
        <a:latin typeface="+mn-lt"/>
        <a:ea typeface="+mn-ea"/>
        <a:cs typeface="+mn-cs"/>
      </a:defRPr>
    </a:lvl2pPr>
    <a:lvl3pPr marL="914400" algn="l" defTabSz="457200">
      <a:defRPr sz="1800">
        <a:solidFill>
          <a:schemeClr val="tx1"/>
        </a:solidFill>
        <a:latin typeface="+mn-lt"/>
        <a:ea typeface="+mn-ea"/>
        <a:cs typeface="+mn-cs"/>
      </a:defRPr>
    </a:lvl3pPr>
    <a:lvl4pPr marL="1371600" algn="l" defTabSz="457200">
      <a:defRPr sz="1800">
        <a:solidFill>
          <a:schemeClr val="tx1"/>
        </a:solidFill>
        <a:latin typeface="+mn-lt"/>
        <a:ea typeface="+mn-ea"/>
        <a:cs typeface="+mn-cs"/>
      </a:defRPr>
    </a:lvl4pPr>
    <a:lvl5pPr marL="1828800" algn="l" defTabSz="457200">
      <a:defRPr sz="1800">
        <a:solidFill>
          <a:schemeClr val="tx1"/>
        </a:solidFill>
        <a:latin typeface="+mn-lt"/>
        <a:ea typeface="+mn-ea"/>
        <a:cs typeface="+mn-cs"/>
      </a:defRPr>
    </a:lvl5pPr>
    <a:lvl6pPr marL="2286000" algn="l" defTabSz="457200">
      <a:defRPr sz="1800">
        <a:solidFill>
          <a:schemeClr val="tx1"/>
        </a:solidFill>
        <a:latin typeface="+mn-lt"/>
        <a:ea typeface="+mn-ea"/>
        <a:cs typeface="+mn-cs"/>
      </a:defRPr>
    </a:lvl6pPr>
    <a:lvl7pPr marL="2743200" algn="l" defTabSz="457200">
      <a:defRPr sz="1800">
        <a:solidFill>
          <a:schemeClr val="tx1"/>
        </a:solidFill>
        <a:latin typeface="+mn-lt"/>
        <a:ea typeface="+mn-ea"/>
        <a:cs typeface="+mn-cs"/>
      </a:defRPr>
    </a:lvl7pPr>
    <a:lvl8pPr marL="3200400" algn="l" defTabSz="457200">
      <a:defRPr sz="1800">
        <a:solidFill>
          <a:schemeClr val="tx1"/>
        </a:solidFill>
        <a:latin typeface="+mn-lt"/>
        <a:ea typeface="+mn-ea"/>
        <a:cs typeface="+mn-cs"/>
      </a:defRPr>
    </a:lvl8pPr>
    <a:lvl9pPr marL="3657600" algn="l" defTabSz="457200">
      <a:defRPr sz="18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2" d="100"/>
          <a:sy n="102" d="100"/>
        </p:scale>
        <p:origin x="918"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userDrawn="1">
  <p:cSld name="Diapositiva titolo">
    <p:bg>
      <p:bgPr>
        <a:solidFill>
          <a:schemeClr val="bg2"/>
        </a:solidFill>
        <a:effectLst/>
      </p:bgPr>
    </p:bg>
    <p:spTree>
      <p:nvGrpSpPr>
        <p:cNvPr id="1" name=""/>
        <p:cNvGrpSpPr/>
        <p:nvPr/>
      </p:nvGrpSpPr>
      <p:grpSpPr bwMode="auto">
        <a:xfrm>
          <a:off x="0" y="0"/>
          <a:ext cx="0" cy="0"/>
          <a:chOff x="0" y="0"/>
          <a:chExt cx="0" cy="0"/>
        </a:xfrm>
      </p:grpSpPr>
      <p:sp>
        <p:nvSpPr>
          <p:cNvPr id="2" name="Title 1"/>
          <p:cNvSpPr>
            <a:spLocks noGrp="1"/>
          </p:cNvSpPr>
          <p:nvPr>
            <p:ph type="ctrTitle"/>
          </p:nvPr>
        </p:nvSpPr>
        <p:spPr bwMode="auto">
          <a:xfrm>
            <a:off x="1915128" y="1788454"/>
            <a:ext cx="8361229" cy="2098226"/>
          </a:xfrm>
        </p:spPr>
        <p:txBody>
          <a:bodyPr anchor="b">
            <a:noAutofit/>
          </a:bodyPr>
          <a:lstStyle>
            <a:lvl1pPr algn="ctr">
              <a:defRPr sz="7200" cap="all">
                <a:solidFill>
                  <a:schemeClr val="tx2"/>
                </a:solidFill>
              </a:defRPr>
            </a:lvl1pPr>
          </a:lstStyle>
          <a:p>
            <a:pPr>
              <a:defRPr/>
            </a:pPr>
            <a:r>
              <a:rPr lang="it-IT"/>
              <a:t>Fare clic per modificare lo stile del titolo dello schema</a:t>
            </a:r>
            <a:endParaRPr lang="en-US"/>
          </a:p>
        </p:txBody>
      </p:sp>
      <p:sp>
        <p:nvSpPr>
          <p:cNvPr id="3" name="Subtitle 2"/>
          <p:cNvSpPr>
            <a:spLocks noGrp="1"/>
          </p:cNvSpPr>
          <p:nvPr>
            <p:ph type="subTitle" idx="1"/>
          </p:nvPr>
        </p:nvSpPr>
        <p:spPr bwMode="auto">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a:defRPr/>
            </a:pPr>
            <a:r>
              <a:rPr lang="it-IT"/>
              <a:t>Fare clic per modificare lo stile del sottotitolo dello schema</a:t>
            </a:r>
            <a:endParaRPr lang="en-US"/>
          </a:p>
        </p:txBody>
      </p:sp>
      <p:sp>
        <p:nvSpPr>
          <p:cNvPr id="4" name="Date Placeholder 3"/>
          <p:cNvSpPr>
            <a:spLocks noGrp="1"/>
          </p:cNvSpPr>
          <p:nvPr>
            <p:ph type="dt" sz="half" idx="10"/>
          </p:nvPr>
        </p:nvSpPr>
        <p:spPr bwMode="auto">
          <a:xfrm>
            <a:off x="752858" y="6453386"/>
            <a:ext cx="1607944" cy="404614"/>
          </a:xfrm>
        </p:spPr>
        <p:txBody>
          <a:bodyPr/>
          <a:lstStyle>
            <a:lvl1pPr>
              <a:defRPr>
                <a:solidFill>
                  <a:schemeClr val="tx2"/>
                </a:solidFill>
              </a:defRPr>
            </a:lvl1pPr>
          </a:lstStyle>
          <a:p>
            <a:pPr>
              <a:defRPr/>
            </a:pPr>
            <a:fld id="{0A150547-6AF1-4452-AEE1-CB9CBC25738C}" type="datetimeFigureOut">
              <a:rPr lang="it-IT"/>
              <a:t>03/12/2021</a:t>
            </a:fld>
            <a:endParaRPr lang="it-IT"/>
          </a:p>
        </p:txBody>
      </p:sp>
      <p:sp>
        <p:nvSpPr>
          <p:cNvPr id="5" name="Footer Placeholder 4"/>
          <p:cNvSpPr>
            <a:spLocks noGrp="1"/>
          </p:cNvSpPr>
          <p:nvPr>
            <p:ph type="ftr" sz="quarter" idx="11"/>
          </p:nvPr>
        </p:nvSpPr>
        <p:spPr bwMode="auto">
          <a:xfrm>
            <a:off x="2584054" y="6453386"/>
            <a:ext cx="7023377" cy="404614"/>
          </a:xfrm>
        </p:spPr>
        <p:txBody>
          <a:bodyPr/>
          <a:lstStyle>
            <a:lvl1pPr algn="ctr">
              <a:defRPr>
                <a:solidFill>
                  <a:schemeClr val="tx2"/>
                </a:solidFill>
              </a:defRPr>
            </a:lvl1pPr>
          </a:lstStyle>
          <a:p>
            <a:pPr>
              <a:defRPr/>
            </a:pPr>
            <a:endParaRPr lang="it-IT"/>
          </a:p>
        </p:txBody>
      </p:sp>
      <p:sp>
        <p:nvSpPr>
          <p:cNvPr id="6" name="Slide Number Placeholder 5"/>
          <p:cNvSpPr>
            <a:spLocks noGrp="1"/>
          </p:cNvSpPr>
          <p:nvPr>
            <p:ph type="sldNum" sz="quarter" idx="12"/>
          </p:nvPr>
        </p:nvSpPr>
        <p:spPr bwMode="auto">
          <a:xfrm>
            <a:off x="9830683" y="6453386"/>
            <a:ext cx="1596292" cy="404614"/>
          </a:xfrm>
        </p:spPr>
        <p:txBody>
          <a:bodyPr/>
          <a:lstStyle>
            <a:lvl1pPr>
              <a:defRPr>
                <a:solidFill>
                  <a:schemeClr val="tx2"/>
                </a:solidFill>
              </a:defRPr>
            </a:lvl1pPr>
          </a:lstStyle>
          <a:p>
            <a:pPr>
              <a:defRPr/>
            </a:pPr>
            <a:fld id="{4E0D2331-F92B-4E4F-8962-9A6A8C889751}" type="slidenum">
              <a:rPr lang="it-IT"/>
              <a:t>‹nr.›</a:t>
            </a:fld>
            <a:endParaRPr lang="it-IT"/>
          </a:p>
        </p:txBody>
      </p:sp>
      <p:grpSp>
        <p:nvGrpSpPr>
          <p:cNvPr id="7" name="Group 6"/>
          <p:cNvGrpSpPr/>
          <p:nvPr/>
        </p:nvGrpSpPr>
        <p:grpSpPr bwMode="auto">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extrusionOk="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extrusionOk="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PhAnim="0" type="vertTx" preserve="1" userDrawn="1">
  <p:cSld name="Titolo e testo verticale">
    <p:spTree>
      <p:nvGrpSpPr>
        <p:cNvPr id="1" name=""/>
        <p:cNvGrpSpPr/>
        <p:nvPr/>
      </p:nvGrpSpPr>
      <p:grpSpPr bwMode="auto">
        <a:xfrm>
          <a:off x="0" y="0"/>
          <a:ext cx="0" cy="0"/>
          <a:chOff x="0" y="0"/>
          <a:chExt cx="0" cy="0"/>
        </a:xfrm>
      </p:grpSpPr>
      <p:sp>
        <p:nvSpPr>
          <p:cNvPr id="2" name="Title 1"/>
          <p:cNvSpPr>
            <a:spLocks noGrp="1"/>
          </p:cNvSpPr>
          <p:nvPr>
            <p:ph type="title"/>
          </p:nvPr>
        </p:nvSpPr>
        <p:spPr bwMode="auto"/>
        <p:txBody>
          <a:bodyPr/>
          <a:lstStyle/>
          <a:p>
            <a:pPr>
              <a:defRPr/>
            </a:pPr>
            <a:r>
              <a:rPr lang="it-IT"/>
              <a:t>Fare clic per modificare lo stile del titolo dello schema</a:t>
            </a:r>
            <a:endParaRPr lang="en-US"/>
          </a:p>
        </p:txBody>
      </p:sp>
      <p:sp>
        <p:nvSpPr>
          <p:cNvPr id="3" name="Vertical Text Placeholder 2"/>
          <p:cNvSpPr>
            <a:spLocks noGrp="1"/>
          </p:cNvSpPr>
          <p:nvPr>
            <p:ph type="body" orient="vert" idx="1"/>
          </p:nvPr>
        </p:nvSpPr>
        <p:spPr bwMode="auto">
          <a:xfrm>
            <a:off x="1371600" y="2295525"/>
            <a:ext cx="9601200" cy="3571875"/>
          </a:xfrm>
        </p:spPr>
        <p:txBody>
          <a:bodyPr vert="eaVert"/>
          <a:lstStyle/>
          <a:p>
            <a:pPr lvl="0">
              <a:defRPr/>
            </a:pPr>
            <a:r>
              <a:rPr lang="it-IT"/>
              <a:t>Fare clic per modificare gli stili del testo dello schema</a:t>
            </a:r>
            <a:endParaRPr/>
          </a:p>
          <a:p>
            <a:pPr lvl="1">
              <a:defRPr/>
            </a:pPr>
            <a:r>
              <a:rPr lang="it-IT"/>
              <a:t>Secondo livello</a:t>
            </a:r>
            <a:endParaRPr/>
          </a:p>
          <a:p>
            <a:pPr lvl="2">
              <a:defRPr/>
            </a:pPr>
            <a:r>
              <a:rPr lang="it-IT"/>
              <a:t>Terzo livello</a:t>
            </a:r>
            <a:endParaRPr/>
          </a:p>
          <a:p>
            <a:pPr lvl="3">
              <a:defRPr/>
            </a:pPr>
            <a:r>
              <a:rPr lang="it-IT"/>
              <a:t>Quarto livello</a:t>
            </a:r>
            <a:endParaRPr/>
          </a:p>
          <a:p>
            <a:pPr lvl="4">
              <a:defRPr/>
            </a:pPr>
            <a:r>
              <a:rPr lang="it-IT"/>
              <a:t>Quinto livello</a:t>
            </a:r>
            <a:endParaRPr lang="en-US"/>
          </a:p>
        </p:txBody>
      </p:sp>
      <p:sp>
        <p:nvSpPr>
          <p:cNvPr id="4" name="Date Placeholder 3"/>
          <p:cNvSpPr>
            <a:spLocks noGrp="1"/>
          </p:cNvSpPr>
          <p:nvPr>
            <p:ph type="dt" sz="half" idx="10"/>
          </p:nvPr>
        </p:nvSpPr>
        <p:spPr bwMode="auto"/>
        <p:txBody>
          <a:bodyPr/>
          <a:lstStyle/>
          <a:p>
            <a:pPr>
              <a:defRPr/>
            </a:pPr>
            <a:fld id="{0A150547-6AF1-4452-AEE1-CB9CBC25738C}" type="datetimeFigureOut">
              <a:rPr lang="it-IT"/>
              <a:t>03/12/2021</a:t>
            </a:fld>
            <a:endParaRPr lang="it-IT"/>
          </a:p>
        </p:txBody>
      </p:sp>
      <p:sp>
        <p:nvSpPr>
          <p:cNvPr id="5" name="Footer Placeholder 4"/>
          <p:cNvSpPr>
            <a:spLocks noGrp="1"/>
          </p:cNvSpPr>
          <p:nvPr>
            <p:ph type="ftr" sz="quarter" idx="11"/>
          </p:nvPr>
        </p:nvSpPr>
        <p:spPr bwMode="auto"/>
        <p:txBody>
          <a:bodyPr/>
          <a:lstStyle/>
          <a:p>
            <a:pPr>
              <a:defRPr/>
            </a:pPr>
            <a:endParaRPr lang="it-IT"/>
          </a:p>
        </p:txBody>
      </p:sp>
      <p:sp>
        <p:nvSpPr>
          <p:cNvPr id="6" name="Slide Number Placeholder 5"/>
          <p:cNvSpPr>
            <a:spLocks noGrp="1"/>
          </p:cNvSpPr>
          <p:nvPr>
            <p:ph type="sldNum" sz="quarter" idx="12"/>
          </p:nvPr>
        </p:nvSpPr>
        <p:spPr bwMode="auto"/>
        <p:txBody>
          <a:bodyPr/>
          <a:lstStyle/>
          <a:p>
            <a:pPr>
              <a:defRPr/>
            </a:pPr>
            <a:fld id="{4E0D2331-F92B-4E4F-8962-9A6A8C889751}" type="slidenum">
              <a:rPr lang="it-IT"/>
              <a:t>‹nr.›</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PhAnim="0" type="vertTitleAndTx" preserve="1" userDrawn="1">
  <p:cSld name="1_Titolo e testo verticale">
    <p:spTree>
      <p:nvGrpSpPr>
        <p:cNvPr id="1" name=""/>
        <p:cNvGrpSpPr/>
        <p:nvPr/>
      </p:nvGrpSpPr>
      <p:grpSpPr bwMode="auto">
        <a:xfrm>
          <a:off x="0" y="0"/>
          <a:ext cx="0" cy="0"/>
          <a:chOff x="0" y="0"/>
          <a:chExt cx="0" cy="0"/>
        </a:xfrm>
      </p:grpSpPr>
      <p:sp>
        <p:nvSpPr>
          <p:cNvPr id="2" name="Vertical Title 1"/>
          <p:cNvSpPr>
            <a:spLocks noGrp="1"/>
          </p:cNvSpPr>
          <p:nvPr>
            <p:ph type="title" orient="vert"/>
          </p:nvPr>
        </p:nvSpPr>
        <p:spPr bwMode="auto">
          <a:xfrm>
            <a:off x="9596561" y="624156"/>
            <a:ext cx="1565766" cy="5243244"/>
          </a:xfrm>
        </p:spPr>
        <p:txBody>
          <a:bodyPr vert="eaVert"/>
          <a:lstStyle/>
          <a:p>
            <a:pPr>
              <a:defRPr/>
            </a:pPr>
            <a:r>
              <a:rPr lang="it-IT"/>
              <a:t>Fare clic per modificare lo stile del titolo dello schema</a:t>
            </a:r>
            <a:endParaRPr lang="en-US"/>
          </a:p>
        </p:txBody>
      </p:sp>
      <p:sp>
        <p:nvSpPr>
          <p:cNvPr id="3" name="Vertical Text Placeholder 2"/>
          <p:cNvSpPr>
            <a:spLocks noGrp="1"/>
          </p:cNvSpPr>
          <p:nvPr>
            <p:ph type="body" orient="vert" idx="1"/>
          </p:nvPr>
        </p:nvSpPr>
        <p:spPr bwMode="auto">
          <a:xfrm>
            <a:off x="1371600" y="624156"/>
            <a:ext cx="8179641" cy="5243244"/>
          </a:xfrm>
        </p:spPr>
        <p:txBody>
          <a:bodyPr vert="eaVert"/>
          <a:lstStyle/>
          <a:p>
            <a:pPr lvl="0">
              <a:defRPr/>
            </a:pPr>
            <a:r>
              <a:rPr lang="it-IT"/>
              <a:t>Fare clic per modificare gli stili del testo dello schema</a:t>
            </a:r>
            <a:endParaRPr/>
          </a:p>
          <a:p>
            <a:pPr lvl="1">
              <a:defRPr/>
            </a:pPr>
            <a:r>
              <a:rPr lang="it-IT"/>
              <a:t>Secondo livello</a:t>
            </a:r>
            <a:endParaRPr/>
          </a:p>
          <a:p>
            <a:pPr lvl="2">
              <a:defRPr/>
            </a:pPr>
            <a:r>
              <a:rPr lang="it-IT"/>
              <a:t>Terzo livello</a:t>
            </a:r>
            <a:endParaRPr/>
          </a:p>
          <a:p>
            <a:pPr lvl="3">
              <a:defRPr/>
            </a:pPr>
            <a:r>
              <a:rPr lang="it-IT"/>
              <a:t>Quarto livello</a:t>
            </a:r>
            <a:endParaRPr/>
          </a:p>
          <a:p>
            <a:pPr lvl="4">
              <a:defRPr/>
            </a:pPr>
            <a:r>
              <a:rPr lang="it-IT"/>
              <a:t>Quinto livello</a:t>
            </a:r>
            <a:endParaRPr lang="en-US"/>
          </a:p>
        </p:txBody>
      </p:sp>
      <p:sp>
        <p:nvSpPr>
          <p:cNvPr id="4" name="Date Placeholder 3"/>
          <p:cNvSpPr>
            <a:spLocks noGrp="1"/>
          </p:cNvSpPr>
          <p:nvPr>
            <p:ph type="dt" sz="half" idx="10"/>
          </p:nvPr>
        </p:nvSpPr>
        <p:spPr bwMode="auto"/>
        <p:txBody>
          <a:bodyPr/>
          <a:lstStyle/>
          <a:p>
            <a:pPr>
              <a:defRPr/>
            </a:pPr>
            <a:fld id="{0A150547-6AF1-4452-AEE1-CB9CBC25738C}" type="datetimeFigureOut">
              <a:rPr lang="it-IT"/>
              <a:t>03/12/2021</a:t>
            </a:fld>
            <a:endParaRPr lang="it-IT"/>
          </a:p>
        </p:txBody>
      </p:sp>
      <p:sp>
        <p:nvSpPr>
          <p:cNvPr id="5" name="Footer Placeholder 4"/>
          <p:cNvSpPr>
            <a:spLocks noGrp="1"/>
          </p:cNvSpPr>
          <p:nvPr>
            <p:ph type="ftr" sz="quarter" idx="11"/>
          </p:nvPr>
        </p:nvSpPr>
        <p:spPr bwMode="auto"/>
        <p:txBody>
          <a:bodyPr/>
          <a:lstStyle/>
          <a:p>
            <a:pPr>
              <a:defRPr/>
            </a:pPr>
            <a:endParaRPr lang="it-IT"/>
          </a:p>
        </p:txBody>
      </p:sp>
      <p:sp>
        <p:nvSpPr>
          <p:cNvPr id="6" name="Slide Number Placeholder 5"/>
          <p:cNvSpPr>
            <a:spLocks noGrp="1"/>
          </p:cNvSpPr>
          <p:nvPr>
            <p:ph type="sldNum" sz="quarter" idx="12"/>
          </p:nvPr>
        </p:nvSpPr>
        <p:spPr bwMode="auto"/>
        <p:txBody>
          <a:bodyPr/>
          <a:lstStyle/>
          <a:p>
            <a:pPr>
              <a:defRPr/>
            </a:pPr>
            <a:fld id="{4E0D2331-F92B-4E4F-8962-9A6A8C889751}" type="slidenum">
              <a:rPr lang="it-IT"/>
              <a:t>‹nr.›</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PhAnim="0" type="obj" preserve="1" userDrawn="1">
  <p:cSld name="Titolo e contenuto">
    <p:spTree>
      <p:nvGrpSpPr>
        <p:cNvPr id="1" name=""/>
        <p:cNvGrpSpPr/>
        <p:nvPr/>
      </p:nvGrpSpPr>
      <p:grpSpPr bwMode="auto">
        <a:xfrm>
          <a:off x="0" y="0"/>
          <a:ext cx="0" cy="0"/>
          <a:chOff x="0" y="0"/>
          <a:chExt cx="0" cy="0"/>
        </a:xfrm>
      </p:grpSpPr>
      <p:sp>
        <p:nvSpPr>
          <p:cNvPr id="2" name="Title 1"/>
          <p:cNvSpPr>
            <a:spLocks noGrp="1"/>
          </p:cNvSpPr>
          <p:nvPr>
            <p:ph type="title"/>
          </p:nvPr>
        </p:nvSpPr>
        <p:spPr bwMode="auto"/>
        <p:txBody>
          <a:bodyPr/>
          <a:lstStyle/>
          <a:p>
            <a:pPr>
              <a:defRPr/>
            </a:pPr>
            <a:r>
              <a:rPr lang="it-IT"/>
              <a:t>Fare clic per modificare lo stile del titolo dello schema</a:t>
            </a:r>
            <a:endParaRPr lang="en-US"/>
          </a:p>
        </p:txBody>
      </p:sp>
      <p:sp>
        <p:nvSpPr>
          <p:cNvPr id="3" name="Content Placeholder 2"/>
          <p:cNvSpPr>
            <a:spLocks noGrp="1"/>
          </p:cNvSpPr>
          <p:nvPr>
            <p:ph idx="1"/>
          </p:nvPr>
        </p:nvSpPr>
        <p:spPr bwMode="auto"/>
        <p:txBody>
          <a:bodyPr/>
          <a:lstStyle/>
          <a:p>
            <a:pPr lvl="0">
              <a:defRPr/>
            </a:pPr>
            <a:r>
              <a:rPr lang="it-IT"/>
              <a:t>Fare clic per modificare gli stili del testo dello schema</a:t>
            </a:r>
            <a:endParaRPr/>
          </a:p>
          <a:p>
            <a:pPr lvl="1">
              <a:defRPr/>
            </a:pPr>
            <a:r>
              <a:rPr lang="it-IT"/>
              <a:t>Secondo livello</a:t>
            </a:r>
            <a:endParaRPr/>
          </a:p>
          <a:p>
            <a:pPr lvl="2">
              <a:defRPr/>
            </a:pPr>
            <a:r>
              <a:rPr lang="it-IT"/>
              <a:t>Terzo livello</a:t>
            </a:r>
            <a:endParaRPr/>
          </a:p>
          <a:p>
            <a:pPr lvl="3">
              <a:defRPr/>
            </a:pPr>
            <a:r>
              <a:rPr lang="it-IT"/>
              <a:t>Quarto livello</a:t>
            </a:r>
            <a:endParaRPr/>
          </a:p>
          <a:p>
            <a:pPr lvl="4">
              <a:defRPr/>
            </a:pPr>
            <a:r>
              <a:rPr lang="it-IT"/>
              <a:t>Quinto livello</a:t>
            </a:r>
            <a:endParaRPr lang="en-US"/>
          </a:p>
        </p:txBody>
      </p:sp>
      <p:sp>
        <p:nvSpPr>
          <p:cNvPr id="4" name="Date Placeholder 3"/>
          <p:cNvSpPr>
            <a:spLocks noGrp="1"/>
          </p:cNvSpPr>
          <p:nvPr>
            <p:ph type="dt" sz="half" idx="10"/>
          </p:nvPr>
        </p:nvSpPr>
        <p:spPr bwMode="auto"/>
        <p:txBody>
          <a:bodyPr/>
          <a:lstStyle/>
          <a:p>
            <a:pPr>
              <a:defRPr/>
            </a:pPr>
            <a:fld id="{0A150547-6AF1-4452-AEE1-CB9CBC25738C}" type="datetimeFigureOut">
              <a:rPr lang="it-IT"/>
              <a:t>03/12/2021</a:t>
            </a:fld>
            <a:endParaRPr lang="it-IT"/>
          </a:p>
        </p:txBody>
      </p:sp>
      <p:sp>
        <p:nvSpPr>
          <p:cNvPr id="5" name="Footer Placeholder 4"/>
          <p:cNvSpPr>
            <a:spLocks noGrp="1"/>
          </p:cNvSpPr>
          <p:nvPr>
            <p:ph type="ftr" sz="quarter" idx="11"/>
          </p:nvPr>
        </p:nvSpPr>
        <p:spPr bwMode="auto"/>
        <p:txBody>
          <a:bodyPr/>
          <a:lstStyle/>
          <a:p>
            <a:pPr>
              <a:defRPr/>
            </a:pPr>
            <a:endParaRPr lang="it-IT"/>
          </a:p>
        </p:txBody>
      </p:sp>
      <p:sp>
        <p:nvSpPr>
          <p:cNvPr id="6" name="Slide Number Placeholder 5"/>
          <p:cNvSpPr>
            <a:spLocks noGrp="1"/>
          </p:cNvSpPr>
          <p:nvPr>
            <p:ph type="sldNum" sz="quarter" idx="12"/>
          </p:nvPr>
        </p:nvSpPr>
        <p:spPr bwMode="auto"/>
        <p:txBody>
          <a:bodyPr/>
          <a:lstStyle/>
          <a:p>
            <a:pPr>
              <a:defRPr/>
            </a:pPr>
            <a:fld id="{4E0D2331-F92B-4E4F-8962-9A6A8C889751}" type="slidenum">
              <a:rPr lang="it-IT"/>
              <a:t>‹nr.›</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showMasterPhAnim="0" type="secHead" preserve="1" userDrawn="1">
  <p:cSld name="Intestazione sezione">
    <p:bg>
      <p:bgRef idx="1001">
        <a:schemeClr val="bg2"/>
      </p:bgRef>
    </p:bg>
    <p:spTree>
      <p:nvGrpSpPr>
        <p:cNvPr id="1" name=""/>
        <p:cNvGrpSpPr/>
        <p:nvPr/>
      </p:nvGrpSpPr>
      <p:grpSpPr bwMode="auto">
        <a:xfrm>
          <a:off x="0" y="0"/>
          <a:ext cx="0" cy="0"/>
          <a:chOff x="0" y="0"/>
          <a:chExt cx="0" cy="0"/>
        </a:xfrm>
      </p:grpSpPr>
      <p:sp>
        <p:nvSpPr>
          <p:cNvPr id="2" name="Title 1"/>
          <p:cNvSpPr>
            <a:spLocks noGrp="1"/>
          </p:cNvSpPr>
          <p:nvPr>
            <p:ph type="title"/>
          </p:nvPr>
        </p:nvSpPr>
        <p:spPr bwMode="auto">
          <a:xfrm>
            <a:off x="765025" y="1301360"/>
            <a:ext cx="9612971" cy="2852737"/>
          </a:xfrm>
        </p:spPr>
        <p:txBody>
          <a:bodyPr anchor="b">
            <a:normAutofit/>
          </a:bodyPr>
          <a:lstStyle>
            <a:lvl1pPr algn="r">
              <a:defRPr sz="7200" cap="all">
                <a:solidFill>
                  <a:schemeClr val="tx2"/>
                </a:solidFill>
              </a:defRPr>
            </a:lvl1pPr>
          </a:lstStyle>
          <a:p>
            <a:pPr>
              <a:defRPr/>
            </a:pPr>
            <a:r>
              <a:rPr lang="it-IT"/>
              <a:t>Fare clic per modificare lo stile del titolo dello schema</a:t>
            </a:r>
            <a:endParaRPr lang="en-US"/>
          </a:p>
        </p:txBody>
      </p:sp>
      <p:sp>
        <p:nvSpPr>
          <p:cNvPr id="3" name="Text Placeholder 2"/>
          <p:cNvSpPr>
            <a:spLocks noGrp="1"/>
          </p:cNvSpPr>
          <p:nvPr>
            <p:ph type="body" idx="1"/>
          </p:nvPr>
        </p:nvSpPr>
        <p:spPr bwMode="auto">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defRPr/>
            </a:pPr>
            <a:r>
              <a:rPr lang="it-IT"/>
              <a:t>Fare clic per modificare gli stili del testo dello schema</a:t>
            </a:r>
            <a:endParaRPr/>
          </a:p>
        </p:txBody>
      </p:sp>
      <p:sp>
        <p:nvSpPr>
          <p:cNvPr id="4" name="Date Placeholder 3"/>
          <p:cNvSpPr>
            <a:spLocks noGrp="1"/>
          </p:cNvSpPr>
          <p:nvPr>
            <p:ph type="dt" sz="half" idx="10"/>
          </p:nvPr>
        </p:nvSpPr>
        <p:spPr bwMode="auto">
          <a:xfrm>
            <a:off x="738908" y="6453386"/>
            <a:ext cx="1622409" cy="404614"/>
          </a:xfrm>
        </p:spPr>
        <p:txBody>
          <a:bodyPr/>
          <a:lstStyle>
            <a:lvl1pPr>
              <a:defRPr>
                <a:solidFill>
                  <a:schemeClr val="tx2"/>
                </a:solidFill>
              </a:defRPr>
            </a:lvl1pPr>
          </a:lstStyle>
          <a:p>
            <a:pPr>
              <a:defRPr/>
            </a:pPr>
            <a:fld id="{0A150547-6AF1-4452-AEE1-CB9CBC25738C}" type="datetimeFigureOut">
              <a:rPr lang="it-IT"/>
              <a:t>03/12/2021</a:t>
            </a:fld>
            <a:endParaRPr lang="it-IT"/>
          </a:p>
        </p:txBody>
      </p:sp>
      <p:sp>
        <p:nvSpPr>
          <p:cNvPr id="5" name="Footer Placeholder 4"/>
          <p:cNvSpPr>
            <a:spLocks noGrp="1"/>
          </p:cNvSpPr>
          <p:nvPr>
            <p:ph type="ftr" sz="quarter" idx="11"/>
          </p:nvPr>
        </p:nvSpPr>
        <p:spPr bwMode="auto">
          <a:xfrm>
            <a:off x="2584312" y="6453386"/>
            <a:ext cx="7023377" cy="404614"/>
          </a:xfrm>
        </p:spPr>
        <p:txBody>
          <a:bodyPr/>
          <a:lstStyle>
            <a:lvl1pPr algn="ctr">
              <a:defRPr>
                <a:solidFill>
                  <a:schemeClr val="tx2"/>
                </a:solidFill>
              </a:defRPr>
            </a:lvl1pPr>
          </a:lstStyle>
          <a:p>
            <a:pPr>
              <a:defRPr/>
            </a:pPr>
            <a:endParaRPr lang="it-IT"/>
          </a:p>
        </p:txBody>
      </p:sp>
      <p:sp>
        <p:nvSpPr>
          <p:cNvPr id="6" name="Slide Number Placeholder 5"/>
          <p:cNvSpPr>
            <a:spLocks noGrp="1"/>
          </p:cNvSpPr>
          <p:nvPr>
            <p:ph type="sldNum" sz="quarter" idx="12"/>
          </p:nvPr>
        </p:nvSpPr>
        <p:spPr bwMode="auto">
          <a:xfrm>
            <a:off x="9830683" y="6453386"/>
            <a:ext cx="1596292" cy="404614"/>
          </a:xfrm>
        </p:spPr>
        <p:txBody>
          <a:bodyPr/>
          <a:lstStyle>
            <a:lvl1pPr>
              <a:defRPr>
                <a:solidFill>
                  <a:schemeClr val="tx2"/>
                </a:solidFill>
              </a:defRPr>
            </a:lvl1pPr>
          </a:lstStyle>
          <a:p>
            <a:pPr>
              <a:defRPr/>
            </a:pPr>
            <a:fld id="{4E0D2331-F92B-4E4F-8962-9A6A8C889751}" type="slidenum">
              <a:rPr lang="it-IT"/>
              <a:t>‹nr.›</a:t>
            </a:fld>
            <a:endParaRPr lang="it-IT"/>
          </a:p>
        </p:txBody>
      </p:sp>
      <p:sp>
        <p:nvSpPr>
          <p:cNvPr id="7" name="Freeform 6" title="Crop Mark"/>
          <p:cNvSpPr/>
          <p:nvPr/>
        </p:nvSpPr>
        <p:spPr bwMode="auto">
          <a:xfrm>
            <a:off x="8151962" y="1685652"/>
            <a:ext cx="3275013" cy="4408488"/>
          </a:xfrm>
          <a:custGeom>
            <a:avLst/>
            <a:gdLst/>
            <a:ahLst/>
            <a:cxnLst/>
            <a:rect l="0" t="0" r="r" b="b"/>
            <a:pathLst>
              <a:path w="4125" h="5554" extrusionOk="0">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PhAnim="0" type="twoObj" preserve="1" userDrawn="1">
  <p:cSld name="Due contenuti">
    <p:spTree>
      <p:nvGrpSpPr>
        <p:cNvPr id="1" name=""/>
        <p:cNvGrpSpPr/>
        <p:nvPr/>
      </p:nvGrpSpPr>
      <p:grpSpPr bwMode="auto">
        <a:xfrm>
          <a:off x="0" y="0"/>
          <a:ext cx="0" cy="0"/>
          <a:chOff x="0" y="0"/>
          <a:chExt cx="0" cy="0"/>
        </a:xfrm>
      </p:grpSpPr>
      <p:sp>
        <p:nvSpPr>
          <p:cNvPr id="2" name="Title 1"/>
          <p:cNvSpPr>
            <a:spLocks noGrp="1"/>
          </p:cNvSpPr>
          <p:nvPr>
            <p:ph type="title"/>
          </p:nvPr>
        </p:nvSpPr>
        <p:spPr bwMode="auto"/>
        <p:txBody>
          <a:bodyPr/>
          <a:lstStyle>
            <a:lvl1pPr>
              <a:defRPr>
                <a:solidFill>
                  <a:schemeClr val="tx2"/>
                </a:solidFill>
              </a:defRPr>
            </a:lvl1pPr>
          </a:lstStyle>
          <a:p>
            <a:pPr>
              <a:defRPr/>
            </a:pPr>
            <a:r>
              <a:rPr lang="it-IT"/>
              <a:t>Fare clic per modificare lo stile del titolo dello schema</a:t>
            </a:r>
            <a:endParaRPr lang="en-US"/>
          </a:p>
        </p:txBody>
      </p:sp>
      <p:sp>
        <p:nvSpPr>
          <p:cNvPr id="3" name="Content Placeholder 2"/>
          <p:cNvSpPr>
            <a:spLocks noGrp="1"/>
          </p:cNvSpPr>
          <p:nvPr>
            <p:ph sz="half" idx="1"/>
          </p:nvPr>
        </p:nvSpPr>
        <p:spPr bwMode="auto">
          <a:xfrm>
            <a:off x="1371600"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defRPr/>
            </a:pPr>
            <a:r>
              <a:rPr lang="it-IT"/>
              <a:t>Fare clic per modificare gli stili del testo dello schema</a:t>
            </a:r>
            <a:endParaRPr/>
          </a:p>
          <a:p>
            <a:pPr lvl="1">
              <a:defRPr/>
            </a:pPr>
            <a:r>
              <a:rPr lang="it-IT"/>
              <a:t>Secondo livello</a:t>
            </a:r>
            <a:endParaRPr/>
          </a:p>
          <a:p>
            <a:pPr lvl="2">
              <a:defRPr/>
            </a:pPr>
            <a:r>
              <a:rPr lang="it-IT"/>
              <a:t>Terzo livello</a:t>
            </a:r>
            <a:endParaRPr/>
          </a:p>
          <a:p>
            <a:pPr lvl="3">
              <a:defRPr/>
            </a:pPr>
            <a:r>
              <a:rPr lang="it-IT"/>
              <a:t>Quarto livello</a:t>
            </a:r>
            <a:endParaRPr/>
          </a:p>
          <a:p>
            <a:pPr lvl="4">
              <a:defRPr/>
            </a:pPr>
            <a:r>
              <a:rPr lang="it-IT"/>
              <a:t>Quinto livello</a:t>
            </a:r>
            <a:endParaRPr lang="en-US"/>
          </a:p>
        </p:txBody>
      </p:sp>
      <p:sp>
        <p:nvSpPr>
          <p:cNvPr id="4" name="Content Placeholder 3"/>
          <p:cNvSpPr>
            <a:spLocks noGrp="1"/>
          </p:cNvSpPr>
          <p:nvPr>
            <p:ph sz="half" idx="2"/>
          </p:nvPr>
        </p:nvSpPr>
        <p:spPr bwMode="auto">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defRPr/>
            </a:pPr>
            <a:r>
              <a:rPr lang="it-IT"/>
              <a:t>Fare clic per modificare gli stili del testo dello schema</a:t>
            </a:r>
            <a:endParaRPr/>
          </a:p>
          <a:p>
            <a:pPr lvl="1">
              <a:defRPr/>
            </a:pPr>
            <a:r>
              <a:rPr lang="it-IT"/>
              <a:t>Secondo livello</a:t>
            </a:r>
            <a:endParaRPr/>
          </a:p>
          <a:p>
            <a:pPr lvl="2">
              <a:defRPr/>
            </a:pPr>
            <a:r>
              <a:rPr lang="it-IT"/>
              <a:t>Terzo livello</a:t>
            </a:r>
            <a:endParaRPr/>
          </a:p>
          <a:p>
            <a:pPr lvl="3">
              <a:defRPr/>
            </a:pPr>
            <a:r>
              <a:rPr lang="it-IT"/>
              <a:t>Quarto livello</a:t>
            </a:r>
            <a:endParaRPr/>
          </a:p>
          <a:p>
            <a:pPr lvl="4">
              <a:defRPr/>
            </a:pPr>
            <a:r>
              <a:rPr lang="it-IT"/>
              <a:t>Quinto livello</a:t>
            </a:r>
            <a:endParaRPr lang="en-US"/>
          </a:p>
        </p:txBody>
      </p:sp>
      <p:sp>
        <p:nvSpPr>
          <p:cNvPr id="5" name="Date Placeholder 4"/>
          <p:cNvSpPr>
            <a:spLocks noGrp="1"/>
          </p:cNvSpPr>
          <p:nvPr>
            <p:ph type="dt" sz="half" idx="10"/>
          </p:nvPr>
        </p:nvSpPr>
        <p:spPr bwMode="auto"/>
        <p:txBody>
          <a:bodyPr/>
          <a:lstStyle/>
          <a:p>
            <a:pPr>
              <a:defRPr/>
            </a:pPr>
            <a:fld id="{0A150547-6AF1-4452-AEE1-CB9CBC25738C}" type="datetimeFigureOut">
              <a:rPr lang="it-IT"/>
              <a:t>03/12/2021</a:t>
            </a:fld>
            <a:endParaRPr lang="it-IT"/>
          </a:p>
        </p:txBody>
      </p:sp>
      <p:sp>
        <p:nvSpPr>
          <p:cNvPr id="6" name="Footer Placeholder 5"/>
          <p:cNvSpPr>
            <a:spLocks noGrp="1"/>
          </p:cNvSpPr>
          <p:nvPr>
            <p:ph type="ftr" sz="quarter" idx="11"/>
          </p:nvPr>
        </p:nvSpPr>
        <p:spPr bwMode="auto"/>
        <p:txBody>
          <a:bodyPr/>
          <a:lstStyle/>
          <a:p>
            <a:pPr>
              <a:defRPr/>
            </a:pPr>
            <a:endParaRPr lang="it-IT"/>
          </a:p>
        </p:txBody>
      </p:sp>
      <p:sp>
        <p:nvSpPr>
          <p:cNvPr id="7" name="Slide Number Placeholder 6"/>
          <p:cNvSpPr>
            <a:spLocks noGrp="1"/>
          </p:cNvSpPr>
          <p:nvPr>
            <p:ph type="sldNum" sz="quarter" idx="12"/>
          </p:nvPr>
        </p:nvSpPr>
        <p:spPr bwMode="auto"/>
        <p:txBody>
          <a:bodyPr/>
          <a:lstStyle/>
          <a:p>
            <a:pPr>
              <a:defRPr/>
            </a:pPr>
            <a:fld id="{4E0D2331-F92B-4E4F-8962-9A6A8C889751}" type="slidenum">
              <a:rPr lang="it-IT"/>
              <a:t>‹nr.›</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PhAnim="0" type="twoTxTwoObj" preserve="1" userDrawn="1">
  <p:cSld name="Confronto">
    <p:spTree>
      <p:nvGrpSpPr>
        <p:cNvPr id="1" name=""/>
        <p:cNvGrpSpPr/>
        <p:nvPr/>
      </p:nvGrpSpPr>
      <p:grpSpPr bwMode="auto">
        <a:xfrm>
          <a:off x="0" y="0"/>
          <a:ext cx="0" cy="0"/>
          <a:chOff x="0" y="0"/>
          <a:chExt cx="0" cy="0"/>
        </a:xfrm>
      </p:grpSpPr>
      <p:sp>
        <p:nvSpPr>
          <p:cNvPr id="2" name="Title 1"/>
          <p:cNvSpPr>
            <a:spLocks noGrp="1"/>
          </p:cNvSpPr>
          <p:nvPr>
            <p:ph type="title"/>
          </p:nvPr>
        </p:nvSpPr>
        <p:spPr bwMode="auto">
          <a:xfrm>
            <a:off x="1371600" y="685800"/>
            <a:ext cx="9601200" cy="1485900"/>
          </a:xfrm>
        </p:spPr>
        <p:txBody>
          <a:bodyPr/>
          <a:lstStyle>
            <a:lvl1pPr>
              <a:defRPr>
                <a:solidFill>
                  <a:schemeClr val="tx2"/>
                </a:solidFill>
              </a:defRPr>
            </a:lvl1pPr>
          </a:lstStyle>
          <a:p>
            <a:pPr>
              <a:defRPr/>
            </a:pPr>
            <a:r>
              <a:rPr lang="it-IT"/>
              <a:t>Fare clic per modificare lo stile del titolo dello schema</a:t>
            </a:r>
            <a:endParaRPr lang="en-US"/>
          </a:p>
        </p:txBody>
      </p:sp>
      <p:sp>
        <p:nvSpPr>
          <p:cNvPr id="3" name="Text Placeholder 2"/>
          <p:cNvSpPr>
            <a:spLocks noGrp="1"/>
          </p:cNvSpPr>
          <p:nvPr>
            <p:ph type="body" idx="1"/>
          </p:nvPr>
        </p:nvSpPr>
        <p:spPr bwMode="auto">
          <a:xfrm>
            <a:off x="1371600" y="2340864"/>
            <a:ext cx="4443984" cy="823912"/>
          </a:xfrm>
        </p:spPr>
        <p:txBody>
          <a:bodyPr anchor="b">
            <a:noAutofit/>
          </a:bodyPr>
          <a:lstStyle>
            <a:lvl1pPr marL="0" indent="0">
              <a:lnSpc>
                <a:spcPct val="84000"/>
              </a:lnSpc>
              <a:spcBef>
                <a:spcPts val="0"/>
              </a:spcBef>
              <a:spcAft>
                <a:spcPts val="0"/>
              </a:spcAft>
              <a:buNone/>
              <a:defRPr sz="3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defRPr/>
            </a:pPr>
            <a:r>
              <a:rPr lang="it-IT"/>
              <a:t>Fare clic per modificare gli stili del testo dello schema</a:t>
            </a:r>
            <a:endParaRPr/>
          </a:p>
        </p:txBody>
      </p:sp>
      <p:sp>
        <p:nvSpPr>
          <p:cNvPr id="4" name="Content Placeholder 3"/>
          <p:cNvSpPr>
            <a:spLocks noGrp="1"/>
          </p:cNvSpPr>
          <p:nvPr>
            <p:ph sz="half" idx="2"/>
          </p:nvPr>
        </p:nvSpPr>
        <p:spPr bwMode="auto">
          <a:xfrm>
            <a:off x="1371600" y="3305206"/>
            <a:ext cx="4443984" cy="2562192"/>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defRPr/>
            </a:pPr>
            <a:r>
              <a:rPr lang="it-IT"/>
              <a:t>Fare clic per modificare gli stili del testo dello schema</a:t>
            </a:r>
            <a:endParaRPr/>
          </a:p>
          <a:p>
            <a:pPr lvl="1">
              <a:defRPr/>
            </a:pPr>
            <a:r>
              <a:rPr lang="it-IT"/>
              <a:t>Secondo livello</a:t>
            </a:r>
            <a:endParaRPr/>
          </a:p>
          <a:p>
            <a:pPr lvl="2">
              <a:defRPr/>
            </a:pPr>
            <a:r>
              <a:rPr lang="it-IT"/>
              <a:t>Terzo livello</a:t>
            </a:r>
            <a:endParaRPr/>
          </a:p>
          <a:p>
            <a:pPr lvl="3">
              <a:defRPr/>
            </a:pPr>
            <a:r>
              <a:rPr lang="it-IT"/>
              <a:t>Quarto livello</a:t>
            </a:r>
            <a:endParaRPr/>
          </a:p>
          <a:p>
            <a:pPr lvl="4">
              <a:defRPr/>
            </a:pPr>
            <a:r>
              <a:rPr lang="it-IT"/>
              <a:t>Quinto livello</a:t>
            </a:r>
            <a:endParaRPr lang="en-US"/>
          </a:p>
        </p:txBody>
      </p:sp>
      <p:sp>
        <p:nvSpPr>
          <p:cNvPr id="5" name="Text Placeholder 4"/>
          <p:cNvSpPr>
            <a:spLocks noGrp="1"/>
          </p:cNvSpPr>
          <p:nvPr>
            <p:ph type="body" sz="quarter" idx="3"/>
          </p:nvPr>
        </p:nvSpPr>
        <p:spPr bwMode="auto">
          <a:xfrm>
            <a:off x="6525014" y="2340864"/>
            <a:ext cx="4443984" cy="823912"/>
          </a:xfrm>
        </p:spPr>
        <p:txBody>
          <a:bodyPr anchor="b">
            <a:noAutofit/>
          </a:bodyPr>
          <a:lstStyle>
            <a:lvl1pPr marL="0" indent="0">
              <a:lnSpc>
                <a:spcPct val="84000"/>
              </a:lnSpc>
              <a:spcBef>
                <a:spcPts val="0"/>
              </a:spcBef>
              <a:spcAft>
                <a:spcPts val="0"/>
              </a:spcAft>
              <a:buNone/>
              <a:defRPr sz="3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defRPr/>
            </a:pPr>
            <a:r>
              <a:rPr lang="it-IT"/>
              <a:t>Fare clic per modificare gli stili del testo dello schema</a:t>
            </a:r>
            <a:endParaRPr/>
          </a:p>
        </p:txBody>
      </p:sp>
      <p:sp>
        <p:nvSpPr>
          <p:cNvPr id="6" name="Content Placeholder 5"/>
          <p:cNvSpPr>
            <a:spLocks noGrp="1"/>
          </p:cNvSpPr>
          <p:nvPr>
            <p:ph sz="quarter" idx="4"/>
          </p:nvPr>
        </p:nvSpPr>
        <p:spPr bwMode="auto">
          <a:xfrm>
            <a:off x="6525014" y="3305206"/>
            <a:ext cx="4443984" cy="2562192"/>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defRPr/>
            </a:pPr>
            <a:r>
              <a:rPr lang="it-IT"/>
              <a:t>Fare clic per modificare gli stili del testo dello schema</a:t>
            </a:r>
            <a:endParaRPr/>
          </a:p>
          <a:p>
            <a:pPr lvl="1">
              <a:defRPr/>
            </a:pPr>
            <a:r>
              <a:rPr lang="it-IT"/>
              <a:t>Secondo livello</a:t>
            </a:r>
            <a:endParaRPr/>
          </a:p>
          <a:p>
            <a:pPr lvl="2">
              <a:defRPr/>
            </a:pPr>
            <a:r>
              <a:rPr lang="it-IT"/>
              <a:t>Terzo livello</a:t>
            </a:r>
            <a:endParaRPr/>
          </a:p>
          <a:p>
            <a:pPr lvl="3">
              <a:defRPr/>
            </a:pPr>
            <a:r>
              <a:rPr lang="it-IT"/>
              <a:t>Quarto livello</a:t>
            </a:r>
            <a:endParaRPr/>
          </a:p>
          <a:p>
            <a:pPr lvl="4">
              <a:defRPr/>
            </a:pPr>
            <a:r>
              <a:rPr lang="it-IT"/>
              <a:t>Quinto livello</a:t>
            </a:r>
            <a:endParaRPr lang="en-US"/>
          </a:p>
        </p:txBody>
      </p:sp>
      <p:sp>
        <p:nvSpPr>
          <p:cNvPr id="7" name="Date Placeholder 6"/>
          <p:cNvSpPr>
            <a:spLocks noGrp="1"/>
          </p:cNvSpPr>
          <p:nvPr>
            <p:ph type="dt" sz="half" idx="10"/>
          </p:nvPr>
        </p:nvSpPr>
        <p:spPr bwMode="auto"/>
        <p:txBody>
          <a:bodyPr/>
          <a:lstStyle/>
          <a:p>
            <a:pPr>
              <a:defRPr/>
            </a:pPr>
            <a:fld id="{0A150547-6AF1-4452-AEE1-CB9CBC25738C}" type="datetimeFigureOut">
              <a:rPr lang="it-IT"/>
              <a:t>03/12/2021</a:t>
            </a:fld>
            <a:endParaRPr lang="it-IT"/>
          </a:p>
        </p:txBody>
      </p:sp>
      <p:sp>
        <p:nvSpPr>
          <p:cNvPr id="8" name="Footer Placeholder 7"/>
          <p:cNvSpPr>
            <a:spLocks noGrp="1"/>
          </p:cNvSpPr>
          <p:nvPr>
            <p:ph type="ftr" sz="quarter" idx="11"/>
          </p:nvPr>
        </p:nvSpPr>
        <p:spPr bwMode="auto"/>
        <p:txBody>
          <a:bodyPr/>
          <a:lstStyle/>
          <a:p>
            <a:pPr>
              <a:defRPr/>
            </a:pPr>
            <a:endParaRPr lang="it-IT"/>
          </a:p>
        </p:txBody>
      </p:sp>
      <p:sp>
        <p:nvSpPr>
          <p:cNvPr id="9" name="Slide Number Placeholder 8"/>
          <p:cNvSpPr>
            <a:spLocks noGrp="1"/>
          </p:cNvSpPr>
          <p:nvPr>
            <p:ph type="sldNum" sz="quarter" idx="12"/>
          </p:nvPr>
        </p:nvSpPr>
        <p:spPr bwMode="auto"/>
        <p:txBody>
          <a:bodyPr/>
          <a:lstStyle/>
          <a:p>
            <a:pPr>
              <a:defRPr/>
            </a:pPr>
            <a:fld id="{4E0D2331-F92B-4E4F-8962-9A6A8C889751}" type="slidenum">
              <a:rPr lang="it-IT"/>
              <a:t>‹nr.›</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PhAnim="0" type="titleOnly" preserve="1" userDrawn="1">
  <p:cSld name="Solo titolo">
    <p:spTree>
      <p:nvGrpSpPr>
        <p:cNvPr id="1" name=""/>
        <p:cNvGrpSpPr/>
        <p:nvPr/>
      </p:nvGrpSpPr>
      <p:grpSpPr bwMode="auto">
        <a:xfrm>
          <a:off x="0" y="0"/>
          <a:ext cx="0" cy="0"/>
          <a:chOff x="0" y="0"/>
          <a:chExt cx="0" cy="0"/>
        </a:xfrm>
      </p:grpSpPr>
      <p:sp>
        <p:nvSpPr>
          <p:cNvPr id="2" name="Title 1"/>
          <p:cNvSpPr>
            <a:spLocks noGrp="1"/>
          </p:cNvSpPr>
          <p:nvPr>
            <p:ph type="title"/>
          </p:nvPr>
        </p:nvSpPr>
        <p:spPr bwMode="auto"/>
        <p:txBody>
          <a:bodyPr/>
          <a:lstStyle/>
          <a:p>
            <a:pPr>
              <a:defRPr/>
            </a:pPr>
            <a:r>
              <a:rPr lang="it-IT"/>
              <a:t>Fare clic per modificare lo stile del titolo dello schema</a:t>
            </a:r>
            <a:endParaRPr lang="en-US"/>
          </a:p>
        </p:txBody>
      </p:sp>
      <p:sp>
        <p:nvSpPr>
          <p:cNvPr id="3" name="Date Placeholder 2"/>
          <p:cNvSpPr>
            <a:spLocks noGrp="1"/>
          </p:cNvSpPr>
          <p:nvPr>
            <p:ph type="dt" sz="half" idx="10"/>
          </p:nvPr>
        </p:nvSpPr>
        <p:spPr bwMode="auto"/>
        <p:txBody>
          <a:bodyPr/>
          <a:lstStyle/>
          <a:p>
            <a:pPr>
              <a:defRPr/>
            </a:pPr>
            <a:fld id="{0A150547-6AF1-4452-AEE1-CB9CBC25738C}" type="datetimeFigureOut">
              <a:rPr lang="it-IT"/>
              <a:t>03/12/2021</a:t>
            </a:fld>
            <a:endParaRPr lang="it-IT"/>
          </a:p>
        </p:txBody>
      </p:sp>
      <p:sp>
        <p:nvSpPr>
          <p:cNvPr id="4" name="Footer Placeholder 3"/>
          <p:cNvSpPr>
            <a:spLocks noGrp="1"/>
          </p:cNvSpPr>
          <p:nvPr>
            <p:ph type="ftr" sz="quarter" idx="11"/>
          </p:nvPr>
        </p:nvSpPr>
        <p:spPr bwMode="auto"/>
        <p:txBody>
          <a:bodyPr/>
          <a:lstStyle/>
          <a:p>
            <a:pPr>
              <a:defRPr/>
            </a:pPr>
            <a:endParaRPr lang="it-IT"/>
          </a:p>
        </p:txBody>
      </p:sp>
      <p:sp>
        <p:nvSpPr>
          <p:cNvPr id="5" name="Slide Number Placeholder 4"/>
          <p:cNvSpPr>
            <a:spLocks noGrp="1"/>
          </p:cNvSpPr>
          <p:nvPr>
            <p:ph type="sldNum" sz="quarter" idx="12"/>
          </p:nvPr>
        </p:nvSpPr>
        <p:spPr bwMode="auto"/>
        <p:txBody>
          <a:bodyPr/>
          <a:lstStyle/>
          <a:p>
            <a:pPr>
              <a:defRPr/>
            </a:pPr>
            <a:fld id="{4E0D2331-F92B-4E4F-8962-9A6A8C889751}" type="slidenum">
              <a:rPr lang="it-IT"/>
              <a:t>‹nr.›</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PhAnim="0" type="blank" preserve="1" userDrawn="1">
  <p:cSld name="Vuota">
    <p:spTree>
      <p:nvGrpSpPr>
        <p:cNvPr id="1" name=""/>
        <p:cNvGrpSpPr/>
        <p:nvPr/>
      </p:nvGrpSpPr>
      <p:grpSpPr bwMode="auto">
        <a:xfrm>
          <a:off x="0" y="0"/>
          <a:ext cx="0" cy="0"/>
          <a:chOff x="0" y="0"/>
          <a:chExt cx="0" cy="0"/>
        </a:xfrm>
      </p:grpSpPr>
      <p:sp>
        <p:nvSpPr>
          <p:cNvPr id="2" name="Date Placeholder 1"/>
          <p:cNvSpPr>
            <a:spLocks noGrp="1"/>
          </p:cNvSpPr>
          <p:nvPr>
            <p:ph type="dt" sz="half" idx="10"/>
          </p:nvPr>
        </p:nvSpPr>
        <p:spPr bwMode="auto"/>
        <p:txBody>
          <a:bodyPr/>
          <a:lstStyle/>
          <a:p>
            <a:pPr>
              <a:defRPr/>
            </a:pPr>
            <a:fld id="{0A150547-6AF1-4452-AEE1-CB9CBC25738C}" type="datetimeFigureOut">
              <a:rPr lang="it-IT"/>
              <a:t>03/12/2021</a:t>
            </a:fld>
            <a:endParaRPr lang="it-IT"/>
          </a:p>
        </p:txBody>
      </p:sp>
      <p:sp>
        <p:nvSpPr>
          <p:cNvPr id="3" name="Footer Placeholder 2"/>
          <p:cNvSpPr>
            <a:spLocks noGrp="1"/>
          </p:cNvSpPr>
          <p:nvPr>
            <p:ph type="ftr" sz="quarter" idx="11"/>
          </p:nvPr>
        </p:nvSpPr>
        <p:spPr bwMode="auto"/>
        <p:txBody>
          <a:bodyPr/>
          <a:lstStyle/>
          <a:p>
            <a:pPr>
              <a:defRPr/>
            </a:pPr>
            <a:endParaRPr lang="it-IT"/>
          </a:p>
        </p:txBody>
      </p:sp>
      <p:sp>
        <p:nvSpPr>
          <p:cNvPr id="4" name="Slide Number Placeholder 3"/>
          <p:cNvSpPr>
            <a:spLocks noGrp="1"/>
          </p:cNvSpPr>
          <p:nvPr>
            <p:ph type="sldNum" sz="quarter" idx="12"/>
          </p:nvPr>
        </p:nvSpPr>
        <p:spPr bwMode="auto"/>
        <p:txBody>
          <a:bodyPr/>
          <a:lstStyle/>
          <a:p>
            <a:pPr>
              <a:defRPr/>
            </a:pPr>
            <a:fld id="{4E0D2331-F92B-4E4F-8962-9A6A8C889751}" type="slidenum">
              <a:rPr lang="it-IT"/>
              <a:t>‹nr.›</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showMasterPhAnim="0" type="objTx" preserve="1" userDrawn="1">
  <p:cSld name="Contenuto con didascalia">
    <p:spTree>
      <p:nvGrpSpPr>
        <p:cNvPr id="1" name=""/>
        <p:cNvGrpSpPr/>
        <p:nvPr/>
      </p:nvGrpSpPr>
      <p:grpSpPr bwMode="auto">
        <a:xfrm>
          <a:off x="0" y="0"/>
          <a:ext cx="0" cy="0"/>
          <a:chOff x="0" y="0"/>
          <a:chExt cx="0" cy="0"/>
        </a:xfrm>
      </p:grpSpPr>
      <p:sp>
        <p:nvSpPr>
          <p:cNvPr id="8" name="Rectangle 7" title="Background Shape"/>
          <p:cNvSpPr/>
          <p:nvPr/>
        </p:nvSpPr>
        <p:spPr bwMode="auto">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auto">
          <a:xfrm>
            <a:off x="723900" y="685800"/>
            <a:ext cx="3855720" cy="2157884"/>
          </a:xfrm>
        </p:spPr>
        <p:txBody>
          <a:bodyPr anchor="t">
            <a:noAutofit/>
          </a:bodyPr>
          <a:lstStyle>
            <a:lvl1pPr>
              <a:lnSpc>
                <a:spcPct val="84000"/>
              </a:lnSpc>
              <a:defRPr sz="4800">
                <a:solidFill>
                  <a:schemeClr val="tx2"/>
                </a:solidFill>
              </a:defRPr>
            </a:lvl1pPr>
          </a:lstStyle>
          <a:p>
            <a:pPr>
              <a:defRPr/>
            </a:pPr>
            <a:r>
              <a:rPr lang="it-IT"/>
              <a:t>Fare clic per modificare lo stile del titolo dello schema</a:t>
            </a:r>
            <a:endParaRPr lang="en-US"/>
          </a:p>
        </p:txBody>
      </p:sp>
      <p:sp>
        <p:nvSpPr>
          <p:cNvPr id="3" name="Content Placeholder 2"/>
          <p:cNvSpPr>
            <a:spLocks noGrp="1"/>
          </p:cNvSpPr>
          <p:nvPr>
            <p:ph idx="1"/>
          </p:nvPr>
        </p:nvSpPr>
        <p:spPr bwMode="auto">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defRPr/>
            </a:pPr>
            <a:r>
              <a:rPr lang="it-IT"/>
              <a:t>Fare clic per modificare gli stili del testo dello schema</a:t>
            </a:r>
            <a:endParaRPr/>
          </a:p>
          <a:p>
            <a:pPr lvl="1">
              <a:defRPr/>
            </a:pPr>
            <a:r>
              <a:rPr lang="it-IT"/>
              <a:t>Secondo livello</a:t>
            </a:r>
            <a:endParaRPr/>
          </a:p>
          <a:p>
            <a:pPr lvl="2">
              <a:defRPr/>
            </a:pPr>
            <a:r>
              <a:rPr lang="it-IT"/>
              <a:t>Terzo livello</a:t>
            </a:r>
            <a:endParaRPr/>
          </a:p>
          <a:p>
            <a:pPr lvl="3">
              <a:defRPr/>
            </a:pPr>
            <a:r>
              <a:rPr lang="it-IT"/>
              <a:t>Quarto livello</a:t>
            </a:r>
            <a:endParaRPr/>
          </a:p>
          <a:p>
            <a:pPr lvl="4">
              <a:defRPr/>
            </a:pPr>
            <a:r>
              <a:rPr lang="it-IT"/>
              <a:t>Quinto livello</a:t>
            </a:r>
            <a:endParaRPr lang="en-US"/>
          </a:p>
        </p:txBody>
      </p:sp>
      <p:sp>
        <p:nvSpPr>
          <p:cNvPr id="4" name="Text Placeholder 3"/>
          <p:cNvSpPr>
            <a:spLocks noGrp="1"/>
          </p:cNvSpPr>
          <p:nvPr>
            <p:ph type="body" sz="half" idx="2"/>
          </p:nvPr>
        </p:nvSpPr>
        <p:spPr bwMode="auto">
          <a:xfrm>
            <a:off x="723900" y="2856344"/>
            <a:ext cx="3855720" cy="3011056"/>
          </a:xfrm>
        </p:spPr>
        <p:txBody>
          <a:bodyPr/>
          <a:lstStyle>
            <a:lvl1pPr marL="0" indent="0">
              <a:lnSpc>
                <a:spcPct val="112999"/>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defRPr/>
            </a:pPr>
            <a:r>
              <a:rPr lang="it-IT"/>
              <a:t>Fare clic per modificare gli stili del testo dello schema</a:t>
            </a:r>
            <a:endParaRPr/>
          </a:p>
        </p:txBody>
      </p:sp>
      <p:sp>
        <p:nvSpPr>
          <p:cNvPr id="5" name="Date Placeholder 4"/>
          <p:cNvSpPr>
            <a:spLocks noGrp="1"/>
          </p:cNvSpPr>
          <p:nvPr>
            <p:ph type="dt" sz="half" idx="10"/>
          </p:nvPr>
        </p:nvSpPr>
        <p:spPr bwMode="auto">
          <a:xfrm>
            <a:off x="723900" y="6453386"/>
            <a:ext cx="1204572" cy="404614"/>
          </a:xfrm>
        </p:spPr>
        <p:txBody>
          <a:bodyPr/>
          <a:lstStyle>
            <a:lvl1pPr>
              <a:defRPr>
                <a:solidFill>
                  <a:schemeClr val="tx2"/>
                </a:solidFill>
              </a:defRPr>
            </a:lvl1pPr>
          </a:lstStyle>
          <a:p>
            <a:pPr>
              <a:defRPr/>
            </a:pPr>
            <a:fld id="{0A150547-6AF1-4452-AEE1-CB9CBC25738C}" type="datetimeFigureOut">
              <a:rPr lang="it-IT"/>
              <a:t>03/12/2021</a:t>
            </a:fld>
            <a:endParaRPr lang="it-IT"/>
          </a:p>
        </p:txBody>
      </p:sp>
      <p:sp>
        <p:nvSpPr>
          <p:cNvPr id="6" name="Footer Placeholder 5"/>
          <p:cNvSpPr>
            <a:spLocks noGrp="1"/>
          </p:cNvSpPr>
          <p:nvPr>
            <p:ph type="ftr" sz="quarter" idx="11"/>
          </p:nvPr>
        </p:nvSpPr>
        <p:spPr bwMode="auto">
          <a:xfrm>
            <a:off x="2205945" y="6453386"/>
            <a:ext cx="2373675" cy="404614"/>
          </a:xfrm>
        </p:spPr>
        <p:txBody>
          <a:bodyPr/>
          <a:lstStyle>
            <a:lvl1pPr>
              <a:defRPr>
                <a:solidFill>
                  <a:schemeClr val="tx2"/>
                </a:solidFill>
              </a:defRPr>
            </a:lvl1pPr>
          </a:lstStyle>
          <a:p>
            <a:pPr>
              <a:defRPr/>
            </a:pPr>
            <a:endParaRPr lang="it-IT"/>
          </a:p>
        </p:txBody>
      </p:sp>
      <p:sp>
        <p:nvSpPr>
          <p:cNvPr id="7" name="Slide Number Placeholder 6"/>
          <p:cNvSpPr>
            <a:spLocks noGrp="1"/>
          </p:cNvSpPr>
          <p:nvPr>
            <p:ph type="sldNum" sz="quarter" idx="12"/>
          </p:nvPr>
        </p:nvSpPr>
        <p:spPr bwMode="auto">
          <a:xfrm>
            <a:off x="9883140" y="6453386"/>
            <a:ext cx="1596292" cy="404614"/>
          </a:xfrm>
        </p:spPr>
        <p:txBody>
          <a:bodyPr/>
          <a:lstStyle>
            <a:lvl1pPr>
              <a:defRPr>
                <a:solidFill>
                  <a:schemeClr val="tx2"/>
                </a:solidFill>
              </a:defRPr>
            </a:lvl1pPr>
          </a:lstStyle>
          <a:p>
            <a:pPr>
              <a:defRPr/>
            </a:pPr>
            <a:fld id="{4E0D2331-F92B-4E4F-8962-9A6A8C889751}" type="slidenum">
              <a:rPr lang="it-IT"/>
              <a:t>‹nr.›</a:t>
            </a:fld>
            <a:endParaRPr lang="it-IT"/>
          </a:p>
        </p:txBody>
      </p:sp>
      <p:sp>
        <p:nvSpPr>
          <p:cNvPr id="9" name="Rectangle 8" title="Divider Bar"/>
          <p:cNvSpPr/>
          <p:nvPr/>
        </p:nvSpPr>
        <p:spPr bwMode="auto">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showMasterPhAnim="0" type="picTx" preserve="1" userDrawn="1">
  <p:cSld name="Immagine con didascalia">
    <p:spTree>
      <p:nvGrpSpPr>
        <p:cNvPr id="1" name=""/>
        <p:cNvGrpSpPr/>
        <p:nvPr/>
      </p:nvGrpSpPr>
      <p:grpSpPr bwMode="auto">
        <a:xfrm>
          <a:off x="0" y="0"/>
          <a:ext cx="0" cy="0"/>
          <a:chOff x="0" y="0"/>
          <a:chExt cx="0" cy="0"/>
        </a:xfrm>
      </p:grpSpPr>
      <p:sp>
        <p:nvSpPr>
          <p:cNvPr id="8" name="Rectangle 7" title="Background Shape"/>
          <p:cNvSpPr/>
          <p:nvPr/>
        </p:nvSpPr>
        <p:spPr bwMode="auto">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auto">
          <a:xfrm>
            <a:off x="723900" y="685800"/>
            <a:ext cx="3855720" cy="2157884"/>
          </a:xfrm>
        </p:spPr>
        <p:txBody>
          <a:bodyPr anchor="t">
            <a:normAutofit/>
          </a:bodyPr>
          <a:lstStyle>
            <a:lvl1pPr>
              <a:lnSpc>
                <a:spcPct val="84000"/>
              </a:lnSpc>
              <a:defRPr sz="4800"/>
            </a:lvl1pPr>
          </a:lstStyle>
          <a:p>
            <a:pPr>
              <a:defRPr/>
            </a:pPr>
            <a:r>
              <a:rPr lang="it-IT"/>
              <a:t>Fare clic per modificare lo stile del titolo dello schema</a:t>
            </a:r>
            <a:endParaRPr lang="en-US"/>
          </a:p>
        </p:txBody>
      </p:sp>
      <p:sp>
        <p:nvSpPr>
          <p:cNvPr id="3" name="Picture Placeholder 2"/>
          <p:cNvSpPr>
            <a:spLocks noGrp="1" noChangeAspect="1"/>
          </p:cNvSpPr>
          <p:nvPr>
            <p:ph type="pic" idx="1"/>
          </p:nvPr>
        </p:nvSpPr>
        <p:spPr bwMode="auto">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a:defRPr/>
            </a:pPr>
            <a:r>
              <a:rPr lang="it-IT"/>
              <a:t>Fare clic sull'icona per inserire un'immagine</a:t>
            </a:r>
            <a:endParaRPr lang="en-US"/>
          </a:p>
        </p:txBody>
      </p:sp>
      <p:sp>
        <p:nvSpPr>
          <p:cNvPr id="4" name="Text Placeholder 3"/>
          <p:cNvSpPr>
            <a:spLocks noGrp="1"/>
          </p:cNvSpPr>
          <p:nvPr>
            <p:ph type="body" sz="half" idx="2"/>
          </p:nvPr>
        </p:nvSpPr>
        <p:spPr bwMode="auto">
          <a:xfrm>
            <a:off x="723900" y="2855968"/>
            <a:ext cx="3855720" cy="3011432"/>
          </a:xfrm>
        </p:spPr>
        <p:txBody>
          <a:bodyPr/>
          <a:lstStyle>
            <a:lvl1pPr marL="0" indent="0">
              <a:lnSpc>
                <a:spcPct val="112999"/>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defRPr/>
            </a:pPr>
            <a:r>
              <a:rPr lang="it-IT"/>
              <a:t>Fare clic per modificare gli stili del testo dello schema</a:t>
            </a:r>
            <a:endParaRPr/>
          </a:p>
        </p:txBody>
      </p:sp>
      <p:sp>
        <p:nvSpPr>
          <p:cNvPr id="5" name="Date Placeholder 4"/>
          <p:cNvSpPr>
            <a:spLocks noGrp="1"/>
          </p:cNvSpPr>
          <p:nvPr>
            <p:ph type="dt" sz="half" idx="10"/>
          </p:nvPr>
        </p:nvSpPr>
        <p:spPr bwMode="auto">
          <a:xfrm>
            <a:off x="723900" y="6453386"/>
            <a:ext cx="1204572" cy="404614"/>
          </a:xfrm>
        </p:spPr>
        <p:txBody>
          <a:bodyPr/>
          <a:lstStyle>
            <a:lvl1pPr>
              <a:defRPr>
                <a:solidFill>
                  <a:schemeClr val="tx2"/>
                </a:solidFill>
              </a:defRPr>
            </a:lvl1pPr>
          </a:lstStyle>
          <a:p>
            <a:pPr>
              <a:defRPr/>
            </a:pPr>
            <a:fld id="{0A150547-6AF1-4452-AEE1-CB9CBC25738C}" type="datetimeFigureOut">
              <a:rPr lang="it-IT"/>
              <a:t>03/12/2021</a:t>
            </a:fld>
            <a:endParaRPr lang="it-IT"/>
          </a:p>
        </p:txBody>
      </p:sp>
      <p:sp>
        <p:nvSpPr>
          <p:cNvPr id="6" name="Footer Placeholder 5"/>
          <p:cNvSpPr>
            <a:spLocks noGrp="1"/>
          </p:cNvSpPr>
          <p:nvPr>
            <p:ph type="ftr" sz="quarter" idx="11"/>
          </p:nvPr>
        </p:nvSpPr>
        <p:spPr bwMode="auto">
          <a:xfrm>
            <a:off x="2205945" y="6453386"/>
            <a:ext cx="2373675" cy="404614"/>
          </a:xfrm>
        </p:spPr>
        <p:txBody>
          <a:bodyPr/>
          <a:lstStyle>
            <a:lvl1pPr>
              <a:defRPr>
                <a:solidFill>
                  <a:schemeClr val="tx2"/>
                </a:solidFill>
              </a:defRPr>
            </a:lvl1pPr>
          </a:lstStyle>
          <a:p>
            <a:pPr>
              <a:defRPr/>
            </a:pPr>
            <a:endParaRPr lang="it-IT"/>
          </a:p>
        </p:txBody>
      </p:sp>
      <p:sp>
        <p:nvSpPr>
          <p:cNvPr id="7" name="Slide Number Placeholder 6"/>
          <p:cNvSpPr>
            <a:spLocks noGrp="1"/>
          </p:cNvSpPr>
          <p:nvPr>
            <p:ph type="sldNum" sz="quarter" idx="12"/>
          </p:nvPr>
        </p:nvSpPr>
        <p:spPr bwMode="auto">
          <a:xfrm>
            <a:off x="9883140" y="6453386"/>
            <a:ext cx="1596292" cy="404614"/>
          </a:xfrm>
        </p:spPr>
        <p:txBody>
          <a:bodyPr/>
          <a:lstStyle>
            <a:lvl1pPr>
              <a:defRPr>
                <a:solidFill>
                  <a:schemeClr val="tx2"/>
                </a:solidFill>
              </a:defRPr>
            </a:lvl1pPr>
          </a:lstStyle>
          <a:p>
            <a:pPr>
              <a:defRPr/>
            </a:pPr>
            <a:fld id="{4E0D2331-F92B-4E4F-8962-9A6A8C889751}" type="slidenum">
              <a:rPr lang="it-IT"/>
              <a:t>‹nr.›</a:t>
            </a:fld>
            <a:endParaRPr lang="it-IT"/>
          </a:p>
        </p:txBody>
      </p:sp>
      <p:sp>
        <p:nvSpPr>
          <p:cNvPr id="9" name="Rectangle 8" title="Divider Bar"/>
          <p:cNvSpPr/>
          <p:nvPr/>
        </p:nvSpPr>
        <p:spPr bwMode="auto">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bwMode="auto">
        <a:xfrm>
          <a:off x="0" y="0"/>
          <a:ext cx="0" cy="0"/>
          <a:chOff x="0" y="0"/>
          <a:chExt cx="0" cy="0"/>
        </a:xfrm>
      </p:grpSpPr>
      <p:sp>
        <p:nvSpPr>
          <p:cNvPr id="2" name="Title Placeholder 1"/>
          <p:cNvSpPr>
            <a:spLocks noGrp="1"/>
          </p:cNvSpPr>
          <p:nvPr>
            <p:ph type="title"/>
          </p:nvPr>
        </p:nvSpPr>
        <p:spPr bwMode="auto">
          <a:xfrm>
            <a:off x="1371600" y="685800"/>
            <a:ext cx="9601200" cy="1485900"/>
          </a:xfrm>
          <a:prstGeom prst="rect">
            <a:avLst/>
          </a:prstGeom>
        </p:spPr>
        <p:txBody>
          <a:bodyPr vert="horz" lIns="91440" tIns="45720" rIns="91440" bIns="45720" rtlCol="0" anchor="t">
            <a:normAutofit/>
          </a:bodyPr>
          <a:lstStyle/>
          <a:p>
            <a:pPr>
              <a:defRPr/>
            </a:pPr>
            <a:r>
              <a:rPr lang="it-IT"/>
              <a:t>Fare clic per modificare lo stile del titolo dello schema</a:t>
            </a:r>
            <a:endParaRPr lang="en-US"/>
          </a:p>
        </p:txBody>
      </p:sp>
      <p:sp>
        <p:nvSpPr>
          <p:cNvPr id="3" name="Text Placeholder 2"/>
          <p:cNvSpPr>
            <a:spLocks noGrp="1"/>
          </p:cNvSpPr>
          <p:nvPr>
            <p:ph type="body" idx="1"/>
          </p:nvPr>
        </p:nvSpPr>
        <p:spPr bwMode="auto">
          <a:xfrm>
            <a:off x="1371600" y="2286000"/>
            <a:ext cx="9601200" cy="3581400"/>
          </a:xfrm>
          <a:prstGeom prst="rect">
            <a:avLst/>
          </a:prstGeom>
        </p:spPr>
        <p:txBody>
          <a:bodyPr vert="horz" lIns="91440" tIns="45720" rIns="91440" bIns="45720" rtlCol="0">
            <a:normAutofit/>
          </a:bodyPr>
          <a:lstStyle/>
          <a:p>
            <a:pPr lvl="0">
              <a:defRPr/>
            </a:pPr>
            <a:r>
              <a:rPr lang="it-IT"/>
              <a:t>Fare clic per modificare gli stili del testo dello schema</a:t>
            </a:r>
            <a:endParaRPr/>
          </a:p>
          <a:p>
            <a:pPr lvl="1">
              <a:defRPr/>
            </a:pPr>
            <a:r>
              <a:rPr lang="it-IT"/>
              <a:t>Secondo livello</a:t>
            </a:r>
            <a:endParaRPr/>
          </a:p>
          <a:p>
            <a:pPr lvl="2">
              <a:defRPr/>
            </a:pPr>
            <a:r>
              <a:rPr lang="it-IT"/>
              <a:t>Terzo livello</a:t>
            </a:r>
            <a:endParaRPr/>
          </a:p>
          <a:p>
            <a:pPr lvl="3">
              <a:defRPr/>
            </a:pPr>
            <a:r>
              <a:rPr lang="it-IT"/>
              <a:t>Quarto livello</a:t>
            </a:r>
            <a:endParaRPr/>
          </a:p>
          <a:p>
            <a:pPr lvl="4">
              <a:defRPr/>
            </a:pPr>
            <a:r>
              <a:rPr lang="it-IT"/>
              <a:t>Quinto livello</a:t>
            </a:r>
            <a:endParaRPr lang="en-US"/>
          </a:p>
        </p:txBody>
      </p:sp>
      <p:sp>
        <p:nvSpPr>
          <p:cNvPr id="4" name="Date Placeholder 3"/>
          <p:cNvSpPr>
            <a:spLocks noGrp="1"/>
          </p:cNvSpPr>
          <p:nvPr>
            <p:ph type="dt" sz="half" idx="2"/>
          </p:nvPr>
        </p:nvSpPr>
        <p:spPr bwMode="auto">
          <a:xfrm>
            <a:off x="1390650" y="6453386"/>
            <a:ext cx="1204572" cy="404614"/>
          </a:xfrm>
          <a:prstGeom prst="rect">
            <a:avLst/>
          </a:prstGeom>
        </p:spPr>
        <p:txBody>
          <a:bodyPr vert="horz" lIns="91440" tIns="45720" rIns="91440" bIns="45720" rtlCol="0" anchor="ctr"/>
          <a:lstStyle>
            <a:lvl1pPr algn="l">
              <a:defRPr sz="1200">
                <a:solidFill>
                  <a:schemeClr val="tx2"/>
                </a:solidFill>
              </a:defRPr>
            </a:lvl1pPr>
          </a:lstStyle>
          <a:p>
            <a:pPr>
              <a:defRPr/>
            </a:pPr>
            <a:fld id="{0A150547-6AF1-4452-AEE1-CB9CBC25738C}" type="datetimeFigureOut">
              <a:rPr lang="it-IT"/>
              <a:t>03/12/2021</a:t>
            </a:fld>
            <a:endParaRPr lang="it-IT"/>
          </a:p>
        </p:txBody>
      </p:sp>
      <p:sp>
        <p:nvSpPr>
          <p:cNvPr id="5" name="Footer Placeholder 4"/>
          <p:cNvSpPr>
            <a:spLocks noGrp="1"/>
          </p:cNvSpPr>
          <p:nvPr>
            <p:ph type="ftr" sz="quarter" idx="3"/>
          </p:nvPr>
        </p:nvSpPr>
        <p:spPr bwMode="auto">
          <a:xfrm>
            <a:off x="2893564" y="6453386"/>
            <a:ext cx="6280830" cy="404614"/>
          </a:xfrm>
          <a:prstGeom prst="rect">
            <a:avLst/>
          </a:prstGeom>
        </p:spPr>
        <p:txBody>
          <a:bodyPr vert="horz" lIns="91440" tIns="45720" rIns="91440" bIns="45720" rtlCol="0" anchor="ctr"/>
          <a:lstStyle>
            <a:lvl1pPr algn="l">
              <a:defRPr sz="1200">
                <a:solidFill>
                  <a:schemeClr val="tx2"/>
                </a:solidFill>
              </a:defRPr>
            </a:lvl1pPr>
          </a:lstStyle>
          <a:p>
            <a:pPr>
              <a:defRPr/>
            </a:pPr>
            <a:endParaRPr lang="it-IT"/>
          </a:p>
        </p:txBody>
      </p:sp>
      <p:sp>
        <p:nvSpPr>
          <p:cNvPr id="6" name="Slide Number Placeholder 5"/>
          <p:cNvSpPr>
            <a:spLocks noGrp="1"/>
          </p:cNvSpPr>
          <p:nvPr>
            <p:ph type="sldNum" sz="quarter" idx="4"/>
          </p:nvPr>
        </p:nvSpPr>
        <p:spPr bwMode="auto">
          <a:xfrm>
            <a:off x="9472736" y="6453386"/>
            <a:ext cx="1596292" cy="404614"/>
          </a:xfrm>
          <a:prstGeom prst="rect">
            <a:avLst/>
          </a:prstGeom>
        </p:spPr>
        <p:txBody>
          <a:bodyPr vert="horz" lIns="91440" tIns="45720" rIns="91440" bIns="45720" rtlCol="0" anchor="ctr"/>
          <a:lstStyle>
            <a:lvl1pPr algn="r">
              <a:defRPr sz="1200">
                <a:solidFill>
                  <a:schemeClr val="tx2"/>
                </a:solidFill>
              </a:defRPr>
            </a:lvl1pPr>
          </a:lstStyle>
          <a:p>
            <a:pPr>
              <a:defRPr/>
            </a:pPr>
            <a:fld id="{4E0D2331-F92B-4E4F-8962-9A6A8C889751}" type="slidenum">
              <a:rPr lang="it-IT"/>
              <a:t>‹nr.›</a:t>
            </a:fld>
            <a:endParaRPr lang="it-IT"/>
          </a:p>
        </p:txBody>
      </p:sp>
      <p:sp>
        <p:nvSpPr>
          <p:cNvPr id="9" name="Rectangle 8" title="Side bar"/>
          <p:cNvSpPr/>
          <p:nvPr/>
        </p:nvSpPr>
        <p:spPr bwMode="auto">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a:lnSpc>
          <a:spcPct val="89000"/>
        </a:lnSpc>
        <a:spcBef>
          <a:spcPts val="0"/>
        </a:spcBef>
        <a:buNone/>
        <a:defRPr sz="4400">
          <a:solidFill>
            <a:schemeClr val="tx2"/>
          </a:solidFill>
          <a:latin typeface="+mj-lt"/>
          <a:ea typeface="+mj-ea"/>
          <a:cs typeface="+mj-cs"/>
        </a:defRPr>
      </a:lvl1pPr>
    </p:titleStyle>
    <p:bodyStyle>
      <a:lvl1pPr marL="384048" indent="-384048" algn="l" defTabSz="914400">
        <a:lnSpc>
          <a:spcPct val="94000"/>
        </a:lnSpc>
        <a:spcBef>
          <a:spcPts val="1000"/>
        </a:spcBef>
        <a:spcAft>
          <a:spcPts val="200"/>
        </a:spcAft>
        <a:buFont typeface="Franklin Gothic Book"/>
        <a:buChar char="■"/>
        <a:defRPr sz="2000">
          <a:solidFill>
            <a:schemeClr val="tx2"/>
          </a:solidFill>
          <a:latin typeface="+mn-lt"/>
          <a:ea typeface="+mn-ea"/>
          <a:cs typeface="+mn-cs"/>
        </a:defRPr>
      </a:lvl1pPr>
      <a:lvl2pPr marL="914400" indent="-384048" algn="l" defTabSz="914400">
        <a:lnSpc>
          <a:spcPct val="94000"/>
        </a:lnSpc>
        <a:spcBef>
          <a:spcPts val="500"/>
        </a:spcBef>
        <a:spcAft>
          <a:spcPts val="200"/>
        </a:spcAft>
        <a:buFont typeface="Franklin Gothic Book"/>
        <a:buChar char="–"/>
        <a:defRPr sz="2000" i="1">
          <a:solidFill>
            <a:schemeClr val="tx2"/>
          </a:solidFill>
          <a:latin typeface="+mn-lt"/>
          <a:ea typeface="+mn-ea"/>
          <a:cs typeface="+mn-cs"/>
        </a:defRPr>
      </a:lvl2pPr>
      <a:lvl3pPr marL="1371600" indent="-384048" algn="l" defTabSz="914400">
        <a:lnSpc>
          <a:spcPct val="94000"/>
        </a:lnSpc>
        <a:spcBef>
          <a:spcPts val="500"/>
        </a:spcBef>
        <a:spcAft>
          <a:spcPts val="200"/>
        </a:spcAft>
        <a:buFont typeface="Franklin Gothic Book"/>
        <a:buChar char="■"/>
        <a:defRPr sz="1800">
          <a:solidFill>
            <a:schemeClr val="tx2"/>
          </a:solidFill>
          <a:latin typeface="+mn-lt"/>
          <a:ea typeface="+mn-ea"/>
          <a:cs typeface="+mn-cs"/>
        </a:defRPr>
      </a:lvl3pPr>
      <a:lvl4pPr marL="1828800" indent="-384048" algn="l" defTabSz="914400">
        <a:lnSpc>
          <a:spcPct val="94000"/>
        </a:lnSpc>
        <a:spcBef>
          <a:spcPts val="500"/>
        </a:spcBef>
        <a:spcAft>
          <a:spcPts val="200"/>
        </a:spcAft>
        <a:buFont typeface="Franklin Gothic Book"/>
        <a:buChar char="–"/>
        <a:defRPr sz="1800" i="1">
          <a:solidFill>
            <a:schemeClr val="tx2"/>
          </a:solidFill>
          <a:latin typeface="+mn-lt"/>
          <a:ea typeface="+mn-ea"/>
          <a:cs typeface="+mn-cs"/>
        </a:defRPr>
      </a:lvl4pPr>
      <a:lvl5pPr marL="2286000" indent="-384048" algn="l" defTabSz="914400">
        <a:lnSpc>
          <a:spcPct val="94000"/>
        </a:lnSpc>
        <a:spcBef>
          <a:spcPts val="500"/>
        </a:spcBef>
        <a:spcAft>
          <a:spcPts val="200"/>
        </a:spcAft>
        <a:buFont typeface="Franklin Gothic Book"/>
        <a:buChar char="■"/>
        <a:defRPr sz="1600">
          <a:solidFill>
            <a:schemeClr val="tx2"/>
          </a:solidFill>
          <a:latin typeface="+mn-lt"/>
          <a:ea typeface="+mn-ea"/>
          <a:cs typeface="+mn-cs"/>
        </a:defRPr>
      </a:lvl5pPr>
      <a:lvl6pPr marL="2743200" indent="-384048" algn="l" defTabSz="914400">
        <a:lnSpc>
          <a:spcPct val="94000"/>
        </a:lnSpc>
        <a:spcBef>
          <a:spcPts val="500"/>
        </a:spcBef>
        <a:spcAft>
          <a:spcPts val="200"/>
        </a:spcAft>
        <a:buFont typeface="Franklin Gothic Book"/>
        <a:buChar char="–"/>
        <a:defRPr sz="1600" i="1">
          <a:solidFill>
            <a:schemeClr val="tx2"/>
          </a:solidFill>
          <a:latin typeface="+mn-lt"/>
          <a:ea typeface="+mn-ea"/>
          <a:cs typeface="+mn-cs"/>
        </a:defRPr>
      </a:lvl6pPr>
      <a:lvl7pPr marL="3200400" indent="-384048" algn="l" defTabSz="914400">
        <a:lnSpc>
          <a:spcPct val="94000"/>
        </a:lnSpc>
        <a:spcBef>
          <a:spcPts val="500"/>
        </a:spcBef>
        <a:spcAft>
          <a:spcPts val="200"/>
        </a:spcAft>
        <a:buFont typeface="Franklin Gothic Book"/>
        <a:buChar char="■"/>
        <a:defRPr sz="1400">
          <a:solidFill>
            <a:schemeClr val="tx2"/>
          </a:solidFill>
          <a:latin typeface="+mn-lt"/>
          <a:ea typeface="+mn-ea"/>
          <a:cs typeface="+mn-cs"/>
        </a:defRPr>
      </a:lvl7pPr>
      <a:lvl8pPr marL="3657600" indent="-384048" algn="l" defTabSz="914400">
        <a:lnSpc>
          <a:spcPct val="94000"/>
        </a:lnSpc>
        <a:spcBef>
          <a:spcPts val="500"/>
        </a:spcBef>
        <a:spcAft>
          <a:spcPts val="200"/>
        </a:spcAft>
        <a:buFont typeface="Franklin Gothic Book"/>
        <a:buChar char="–"/>
        <a:defRPr sz="1400" i="1">
          <a:solidFill>
            <a:schemeClr val="tx2"/>
          </a:solidFill>
          <a:latin typeface="+mn-lt"/>
          <a:ea typeface="+mn-ea"/>
          <a:cs typeface="+mn-cs"/>
        </a:defRPr>
      </a:lvl8pPr>
      <a:lvl9pPr marL="4114800" indent="-384048" algn="l" defTabSz="914400">
        <a:lnSpc>
          <a:spcPct val="94000"/>
        </a:lnSpc>
        <a:spcBef>
          <a:spcPts val="500"/>
        </a:spcBef>
        <a:spcAft>
          <a:spcPts val="200"/>
        </a:spcAft>
        <a:buFont typeface="Franklin Gothic Book"/>
        <a:buChar char="■"/>
        <a:defRPr sz="1400">
          <a:solidFill>
            <a:schemeClr val="tx2"/>
          </a:solidFill>
          <a:latin typeface="+mn-lt"/>
          <a:ea typeface="+mn-ea"/>
          <a:cs typeface="+mn-cs"/>
        </a:defRPr>
      </a:lvl9pPr>
    </p:bodyStyle>
    <p:otherStyle>
      <a:defPPr>
        <a:defRPr lang="en-US"/>
      </a:defPPr>
      <a:lvl1pPr marL="0" algn="l" defTabSz="914400">
        <a:defRPr sz="1800">
          <a:solidFill>
            <a:schemeClr val="tx1"/>
          </a:solidFill>
          <a:latin typeface="+mn-lt"/>
          <a:ea typeface="+mn-ea"/>
          <a:cs typeface="+mn-cs"/>
        </a:defRPr>
      </a:lvl1pPr>
      <a:lvl2pPr marL="457200" algn="l" defTabSz="914400">
        <a:defRPr sz="1800">
          <a:solidFill>
            <a:schemeClr val="tx1"/>
          </a:solidFill>
          <a:latin typeface="+mn-lt"/>
          <a:ea typeface="+mn-ea"/>
          <a:cs typeface="+mn-cs"/>
        </a:defRPr>
      </a:lvl2pPr>
      <a:lvl3pPr marL="914400" algn="l" defTabSz="914400">
        <a:defRPr sz="1800">
          <a:solidFill>
            <a:schemeClr val="tx1"/>
          </a:solidFill>
          <a:latin typeface="+mn-lt"/>
          <a:ea typeface="+mn-ea"/>
          <a:cs typeface="+mn-cs"/>
        </a:defRPr>
      </a:lvl3pPr>
      <a:lvl4pPr marL="1371600" algn="l" defTabSz="914400">
        <a:defRPr sz="1800">
          <a:solidFill>
            <a:schemeClr val="tx1"/>
          </a:solidFill>
          <a:latin typeface="+mn-lt"/>
          <a:ea typeface="+mn-ea"/>
          <a:cs typeface="+mn-cs"/>
        </a:defRPr>
      </a:lvl4pPr>
      <a:lvl5pPr marL="1828800" algn="l" defTabSz="914400">
        <a:defRPr sz="1800">
          <a:solidFill>
            <a:schemeClr val="tx1"/>
          </a:solidFill>
          <a:latin typeface="+mn-lt"/>
          <a:ea typeface="+mn-ea"/>
          <a:cs typeface="+mn-cs"/>
        </a:defRPr>
      </a:lvl5pPr>
      <a:lvl6pPr marL="2286000" algn="l" defTabSz="914400">
        <a:defRPr sz="1800">
          <a:solidFill>
            <a:schemeClr val="tx1"/>
          </a:solidFill>
          <a:latin typeface="+mn-lt"/>
          <a:ea typeface="+mn-ea"/>
          <a:cs typeface="+mn-cs"/>
        </a:defRPr>
      </a:lvl6pPr>
      <a:lvl7pPr marL="2743200" algn="l" defTabSz="914400">
        <a:defRPr sz="1800">
          <a:solidFill>
            <a:schemeClr val="tx1"/>
          </a:solidFill>
          <a:latin typeface="+mn-lt"/>
          <a:ea typeface="+mn-ea"/>
          <a:cs typeface="+mn-cs"/>
        </a:defRPr>
      </a:lvl7pPr>
      <a:lvl8pPr marL="3200400" algn="l" defTabSz="914400">
        <a:defRPr sz="1800">
          <a:solidFill>
            <a:schemeClr val="tx1"/>
          </a:solidFill>
          <a:latin typeface="+mn-lt"/>
          <a:ea typeface="+mn-ea"/>
          <a:cs typeface="+mn-cs"/>
        </a:defRPr>
      </a:lvl8pPr>
      <a:lvl9pPr marL="3657600" algn="l" defTabSz="914400">
        <a:defRPr sz="18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pic>
        <p:nvPicPr>
          <p:cNvPr id="4" name="Immagine 3"/>
          <p:cNvPicPr>
            <a:picLocks noChangeAspect="1"/>
          </p:cNvPicPr>
          <p:nvPr/>
        </p:nvPicPr>
        <p:blipFill>
          <a:blip r:embed="rId2"/>
          <a:stretch/>
        </p:blipFill>
        <p:spPr bwMode="auto">
          <a:xfrm>
            <a:off x="115161" y="6157112"/>
            <a:ext cx="2871465" cy="621846"/>
          </a:xfrm>
          <a:prstGeom prst="rect">
            <a:avLst/>
          </a:prstGeom>
        </p:spPr>
      </p:pic>
      <p:sp>
        <p:nvSpPr>
          <p:cNvPr id="5" name="Rettangolo 4"/>
          <p:cNvSpPr/>
          <p:nvPr/>
        </p:nvSpPr>
        <p:spPr bwMode="auto">
          <a:xfrm>
            <a:off x="5943600" y="6191036"/>
            <a:ext cx="5513293" cy="577081"/>
          </a:xfrm>
          <a:prstGeom prst="rect">
            <a:avLst/>
          </a:prstGeom>
        </p:spPr>
        <p:txBody>
          <a:bodyPr wrap="square">
            <a:spAutoFit/>
          </a:bodyPr>
          <a:lstStyle/>
          <a:p>
            <a:pPr algn="r">
              <a:lnSpc>
                <a:spcPct val="114999"/>
              </a:lnSpc>
              <a:spcAft>
                <a:spcPts val="0"/>
              </a:spcAft>
              <a:defRPr/>
            </a:pPr>
            <a:r>
              <a:rPr lang="it-IT" sz="1000" b="1">
                <a:solidFill>
                  <a:srgbClr val="F9B32E"/>
                </a:solidFill>
                <a:latin typeface="Rokkitt Light"/>
                <a:ea typeface="Roboto Light"/>
              </a:rPr>
              <a:t>MARHER - </a:t>
            </a:r>
            <a:r>
              <a:rPr lang="en-US" sz="1000" b="1">
                <a:solidFill>
                  <a:srgbClr val="F9B32E"/>
                </a:solidFill>
                <a:latin typeface="Rokkitt Light"/>
                <a:ea typeface="Roboto Light"/>
                <a:cs typeface="Calibri"/>
              </a:rPr>
              <a:t>Heritage Marketing for competitiveness of Europe in the global market</a:t>
            </a:r>
            <a:endParaRPr lang="it-IT" sz="1000" b="1">
              <a:solidFill>
                <a:srgbClr val="F9B32E"/>
              </a:solidFill>
              <a:latin typeface="Rokkitt Light"/>
              <a:ea typeface="Roboto Light"/>
            </a:endParaRPr>
          </a:p>
          <a:p>
            <a:pPr lvl="0" algn="r">
              <a:defRPr/>
            </a:pPr>
            <a:r>
              <a:rPr lang="it-IT" sz="1000" b="1">
                <a:solidFill>
                  <a:srgbClr val="F9B32E"/>
                </a:solidFill>
                <a:latin typeface="Rokkitt Light"/>
                <a:ea typeface="Roboto Light"/>
              </a:rPr>
              <a:t>Project Reference Number: 2019-1-DK01-KA202-060273 </a:t>
            </a:r>
            <a:endParaRPr/>
          </a:p>
          <a:p>
            <a:pPr lvl="0" algn="r">
              <a:defRPr/>
            </a:pPr>
            <a:r>
              <a:rPr lang="en-US" sz="1000" b="1">
                <a:solidFill>
                  <a:srgbClr val="F9B32E"/>
                </a:solidFill>
                <a:latin typeface="Rokkitt Light"/>
                <a:ea typeface="Roboto Light"/>
              </a:rPr>
              <a:t>Key Action 2 - Cooperation for innovation and the exchange of good practices</a:t>
            </a:r>
            <a:endParaRPr lang="it-IT" sz="1000" b="1">
              <a:solidFill>
                <a:srgbClr val="F9B32E"/>
              </a:solidFill>
              <a:latin typeface="Rokkitt Light"/>
              <a:ea typeface="Roboto Light"/>
            </a:endParaRPr>
          </a:p>
        </p:txBody>
      </p:sp>
      <p:pic>
        <p:nvPicPr>
          <p:cNvPr id="7" name="Immagine 6"/>
          <p:cNvPicPr>
            <a:picLocks noChangeAspect="1"/>
          </p:cNvPicPr>
          <p:nvPr/>
        </p:nvPicPr>
        <p:blipFill>
          <a:blip r:embed="rId3"/>
          <a:stretch/>
        </p:blipFill>
        <p:spPr bwMode="auto">
          <a:xfrm>
            <a:off x="11456893" y="6098375"/>
            <a:ext cx="619945" cy="621267"/>
          </a:xfrm>
          <a:prstGeom prst="rect">
            <a:avLst/>
          </a:prstGeom>
        </p:spPr>
      </p:pic>
      <p:sp>
        <p:nvSpPr>
          <p:cNvPr id="3" name="Title 2"/>
          <p:cNvSpPr>
            <a:spLocks noGrp="1"/>
          </p:cNvSpPr>
          <p:nvPr>
            <p:ph type="ctrTitle"/>
          </p:nvPr>
        </p:nvSpPr>
        <p:spPr bwMode="auto">
          <a:xfrm>
            <a:off x="1915123" y="1423427"/>
            <a:ext cx="8361229" cy="2098226"/>
          </a:xfrm>
        </p:spPr>
        <p:txBody>
          <a:bodyPr/>
          <a:lstStyle/>
          <a:p>
            <a:pPr>
              <a:defRPr/>
            </a:pPr>
            <a:r>
              <a:rPr lang="en-US" dirty="0">
                <a:solidFill>
                  <a:srgbClr val="F9B32E"/>
                </a:solidFill>
              </a:rPr>
              <a:t>CHAPTER 5 </a:t>
            </a:r>
            <a:endParaRPr lang="it-IT" dirty="0">
              <a:solidFill>
                <a:srgbClr val="F9B32E"/>
              </a:solidFill>
            </a:endParaRPr>
          </a:p>
        </p:txBody>
      </p:sp>
      <p:sp>
        <p:nvSpPr>
          <p:cNvPr id="6" name="Subtitle 5"/>
          <p:cNvSpPr>
            <a:spLocks noGrp="1"/>
          </p:cNvSpPr>
          <p:nvPr>
            <p:ph type="subTitle" idx="1"/>
          </p:nvPr>
        </p:nvSpPr>
        <p:spPr bwMode="auto">
          <a:xfrm>
            <a:off x="2679902" y="3667904"/>
            <a:ext cx="6831673" cy="1086237"/>
          </a:xfrm>
        </p:spPr>
        <p:txBody>
          <a:bodyPr/>
          <a:lstStyle/>
          <a:p>
            <a:pPr>
              <a:defRPr/>
            </a:pPr>
            <a:r>
              <a:rPr lang="en-US" dirty="0">
                <a:solidFill>
                  <a:srgbClr val="F9B32E"/>
                </a:solidFill>
              </a:rPr>
              <a:t>First tool: Canvas for Heritage Marketing</a:t>
            </a:r>
            <a:endParaRPr lang="it-IT" dirty="0">
              <a:solidFill>
                <a:srgbClr val="F9B32E"/>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pic>
        <p:nvPicPr>
          <p:cNvPr id="4" name="Immagine 3"/>
          <p:cNvPicPr>
            <a:picLocks noChangeAspect="1"/>
          </p:cNvPicPr>
          <p:nvPr/>
        </p:nvPicPr>
        <p:blipFill>
          <a:blip r:embed="rId2"/>
          <a:stretch/>
        </p:blipFill>
        <p:spPr bwMode="auto">
          <a:xfrm>
            <a:off x="115161" y="6157112"/>
            <a:ext cx="2871465" cy="621846"/>
          </a:xfrm>
          <a:prstGeom prst="rect">
            <a:avLst/>
          </a:prstGeom>
        </p:spPr>
      </p:pic>
      <p:sp>
        <p:nvSpPr>
          <p:cNvPr id="5" name="Rettangolo 4"/>
          <p:cNvSpPr/>
          <p:nvPr/>
        </p:nvSpPr>
        <p:spPr bwMode="auto">
          <a:xfrm>
            <a:off x="5943600" y="6191036"/>
            <a:ext cx="5513293" cy="577081"/>
          </a:xfrm>
          <a:prstGeom prst="rect">
            <a:avLst/>
          </a:prstGeom>
        </p:spPr>
        <p:txBody>
          <a:bodyPr wrap="square">
            <a:spAutoFit/>
          </a:bodyPr>
          <a:lstStyle/>
          <a:p>
            <a:pPr algn="r">
              <a:lnSpc>
                <a:spcPct val="114999"/>
              </a:lnSpc>
              <a:spcAft>
                <a:spcPts val="0"/>
              </a:spcAft>
              <a:defRPr/>
            </a:pPr>
            <a:r>
              <a:rPr lang="it-IT" sz="1000" b="1">
                <a:solidFill>
                  <a:srgbClr val="F9B32E"/>
                </a:solidFill>
                <a:latin typeface="Rokkitt Light"/>
                <a:ea typeface="Roboto Light"/>
              </a:rPr>
              <a:t>MARHER - </a:t>
            </a:r>
            <a:r>
              <a:rPr lang="en-US" sz="1000" b="1">
                <a:solidFill>
                  <a:srgbClr val="F9B32E"/>
                </a:solidFill>
                <a:latin typeface="Rokkitt Light"/>
                <a:ea typeface="Roboto Light"/>
                <a:cs typeface="Calibri"/>
              </a:rPr>
              <a:t>Heritage Marketing for competitiveness of Europe in the global market</a:t>
            </a:r>
            <a:endParaRPr lang="it-IT" sz="1000" b="1">
              <a:solidFill>
                <a:srgbClr val="F9B32E"/>
              </a:solidFill>
              <a:latin typeface="Rokkitt Light"/>
              <a:ea typeface="Roboto Light"/>
            </a:endParaRPr>
          </a:p>
          <a:p>
            <a:pPr lvl="0" algn="r">
              <a:defRPr/>
            </a:pPr>
            <a:r>
              <a:rPr lang="it-IT" sz="1000" b="1">
                <a:solidFill>
                  <a:srgbClr val="F9B32E"/>
                </a:solidFill>
                <a:latin typeface="Rokkitt Light"/>
                <a:ea typeface="Roboto Light"/>
              </a:rPr>
              <a:t>Project Reference Number: 2019-1-DK01-KA202-060273 </a:t>
            </a:r>
            <a:endParaRPr/>
          </a:p>
          <a:p>
            <a:pPr lvl="0" algn="r">
              <a:defRPr/>
            </a:pPr>
            <a:r>
              <a:rPr lang="en-US" sz="1000" b="1">
                <a:solidFill>
                  <a:srgbClr val="F9B32E"/>
                </a:solidFill>
                <a:latin typeface="Rokkitt Light"/>
                <a:ea typeface="Roboto Light"/>
              </a:rPr>
              <a:t>Key Action 2 - Cooperation for innovation and the exchange of good practices</a:t>
            </a:r>
            <a:endParaRPr lang="it-IT" sz="1000" b="1">
              <a:solidFill>
                <a:srgbClr val="F9B32E"/>
              </a:solidFill>
              <a:latin typeface="Rokkitt Light"/>
              <a:ea typeface="Roboto Light"/>
            </a:endParaRPr>
          </a:p>
        </p:txBody>
      </p:sp>
      <p:pic>
        <p:nvPicPr>
          <p:cNvPr id="7" name="Immagine 6"/>
          <p:cNvPicPr>
            <a:picLocks noChangeAspect="1"/>
          </p:cNvPicPr>
          <p:nvPr/>
        </p:nvPicPr>
        <p:blipFill>
          <a:blip r:embed="rId3"/>
          <a:stretch/>
        </p:blipFill>
        <p:spPr bwMode="auto">
          <a:xfrm>
            <a:off x="11456893" y="6098375"/>
            <a:ext cx="619945" cy="621267"/>
          </a:xfrm>
          <a:prstGeom prst="rect">
            <a:avLst/>
          </a:prstGeom>
        </p:spPr>
      </p:pic>
      <p:sp>
        <p:nvSpPr>
          <p:cNvPr id="2" name="TextBox 1"/>
          <p:cNvSpPr txBox="1"/>
          <p:nvPr/>
        </p:nvSpPr>
        <p:spPr bwMode="auto">
          <a:xfrm>
            <a:off x="1251488" y="1122017"/>
            <a:ext cx="9384224" cy="3775905"/>
          </a:xfrm>
          <a:prstGeom prst="rect">
            <a:avLst/>
          </a:prstGeom>
          <a:noFill/>
        </p:spPr>
        <p:txBody>
          <a:bodyPr wrap="square" rtlCol="0">
            <a:spAutoFit/>
          </a:bodyPr>
          <a:lstStyle/>
          <a:p>
            <a:pPr algn="just">
              <a:lnSpc>
                <a:spcPct val="105000"/>
              </a:lnSpc>
              <a:spcAft>
                <a:spcPts val="800"/>
              </a:spcAft>
              <a:defRPr/>
            </a:pPr>
            <a:r>
              <a:rPr lang="en-US" dirty="0">
                <a:solidFill>
                  <a:schemeClr val="bg2">
                    <a:lumMod val="10000"/>
                  </a:schemeClr>
                </a:solidFill>
                <a:latin typeface="Calibri" panose="020F0502020204030204" pitchFamily="34" charset="0"/>
                <a:ea typeface="Roboto Light"/>
                <a:cs typeface="Calibri" panose="020F0502020204030204" pitchFamily="34" charset="0"/>
              </a:rPr>
              <a:t>3</a:t>
            </a:r>
            <a:r>
              <a:rPr lang="en-US" b="1" dirty="0">
                <a:solidFill>
                  <a:schemeClr val="bg2">
                    <a:lumMod val="10000"/>
                  </a:schemeClr>
                </a:solidFill>
                <a:latin typeface="Calibri" panose="020F0502020204030204" pitchFamily="34" charset="0"/>
                <a:ea typeface="Roboto Light"/>
                <a:cs typeface="Calibri" panose="020F0502020204030204" pitchFamily="34" charset="0"/>
              </a:rPr>
              <a:t>) Heritage marketing proposition/value</a:t>
            </a:r>
          </a:p>
          <a:p>
            <a:pPr algn="just">
              <a:lnSpc>
                <a:spcPct val="105000"/>
              </a:lnSpc>
              <a:spcAft>
                <a:spcPts val="800"/>
              </a:spcAft>
              <a:defRPr/>
            </a:pPr>
            <a:r>
              <a:rPr lang="en-US" dirty="0">
                <a:solidFill>
                  <a:schemeClr val="bg2">
                    <a:lumMod val="10000"/>
                  </a:schemeClr>
                </a:solidFill>
                <a:latin typeface="Calibri" panose="020F0502020204030204" pitchFamily="34" charset="0"/>
                <a:ea typeface="Roboto Light"/>
                <a:cs typeface="Calibri" panose="020F0502020204030204" pitchFamily="34" charset="0"/>
              </a:rPr>
              <a:t>We define Heritage Value Proposition as the set of values that the company wants to convey through the heritage marketing object being developed. The heritage marketer has to ask himself what value he wants to connect to the brand name or the specific product. What is the vision of the world that the company wants to transmit or even what values underlie its mission for the future (Strength of tradition, Capacity for innovation, Success from humble origins. etc.). The heritage value proposition is certainly a central element on which the whole narrative must pivot, otherwise it loses sight of its main objective, to have a relevant impact on an audience. Of course, also the audience types have to be taken into account when constructing a heritage value proposition and one will therefore have to pay attention to other sections of the canvas to correctly derive this information. </a:t>
            </a:r>
          </a:p>
          <a:p>
            <a:pPr marL="742950" lvl="1" indent="-285750" algn="just">
              <a:lnSpc>
                <a:spcPct val="105000"/>
              </a:lnSpc>
              <a:spcAft>
                <a:spcPts val="800"/>
              </a:spcAft>
              <a:buFont typeface="Arial"/>
              <a:buChar char="•"/>
              <a:defRPr/>
            </a:pPr>
            <a:endParaRPr lang="it-IT" dirty="0">
              <a:solidFill>
                <a:srgbClr val="000000"/>
              </a:solidFill>
              <a:latin typeface="Calibri"/>
              <a:ea typeface="Calibri"/>
              <a:cs typeface="Aria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pic>
        <p:nvPicPr>
          <p:cNvPr id="4" name="Immagine 3"/>
          <p:cNvPicPr>
            <a:picLocks noChangeAspect="1"/>
          </p:cNvPicPr>
          <p:nvPr/>
        </p:nvPicPr>
        <p:blipFill>
          <a:blip r:embed="rId2"/>
          <a:stretch/>
        </p:blipFill>
        <p:spPr bwMode="auto">
          <a:xfrm>
            <a:off x="115161" y="6157112"/>
            <a:ext cx="2871465" cy="621846"/>
          </a:xfrm>
          <a:prstGeom prst="rect">
            <a:avLst/>
          </a:prstGeom>
        </p:spPr>
      </p:pic>
      <p:sp>
        <p:nvSpPr>
          <p:cNvPr id="5" name="Rettangolo 4"/>
          <p:cNvSpPr/>
          <p:nvPr/>
        </p:nvSpPr>
        <p:spPr bwMode="auto">
          <a:xfrm>
            <a:off x="5943600" y="6191036"/>
            <a:ext cx="5513293" cy="577081"/>
          </a:xfrm>
          <a:prstGeom prst="rect">
            <a:avLst/>
          </a:prstGeom>
        </p:spPr>
        <p:txBody>
          <a:bodyPr wrap="square">
            <a:spAutoFit/>
          </a:bodyPr>
          <a:lstStyle/>
          <a:p>
            <a:pPr algn="r">
              <a:lnSpc>
                <a:spcPct val="114999"/>
              </a:lnSpc>
              <a:spcAft>
                <a:spcPts val="0"/>
              </a:spcAft>
              <a:defRPr/>
            </a:pPr>
            <a:r>
              <a:rPr lang="it-IT" sz="1000" b="1">
                <a:solidFill>
                  <a:srgbClr val="F9B32E"/>
                </a:solidFill>
                <a:latin typeface="Rokkitt Light"/>
                <a:ea typeface="Roboto Light"/>
              </a:rPr>
              <a:t>MARHER - </a:t>
            </a:r>
            <a:r>
              <a:rPr lang="en-US" sz="1000" b="1">
                <a:solidFill>
                  <a:srgbClr val="F9B32E"/>
                </a:solidFill>
                <a:latin typeface="Rokkitt Light"/>
                <a:ea typeface="Roboto Light"/>
                <a:cs typeface="Calibri"/>
              </a:rPr>
              <a:t>Heritage Marketing for competitiveness of Europe in the global market</a:t>
            </a:r>
            <a:endParaRPr lang="it-IT" sz="1000" b="1">
              <a:solidFill>
                <a:srgbClr val="F9B32E"/>
              </a:solidFill>
              <a:latin typeface="Rokkitt Light"/>
              <a:ea typeface="Roboto Light"/>
            </a:endParaRPr>
          </a:p>
          <a:p>
            <a:pPr lvl="0" algn="r">
              <a:defRPr/>
            </a:pPr>
            <a:r>
              <a:rPr lang="it-IT" sz="1000" b="1">
                <a:solidFill>
                  <a:srgbClr val="F9B32E"/>
                </a:solidFill>
                <a:latin typeface="Rokkitt Light"/>
                <a:ea typeface="Roboto Light"/>
              </a:rPr>
              <a:t>Project Reference Number: 2019-1-DK01-KA202-060273 </a:t>
            </a:r>
            <a:endParaRPr/>
          </a:p>
          <a:p>
            <a:pPr lvl="0" algn="r">
              <a:defRPr/>
            </a:pPr>
            <a:r>
              <a:rPr lang="en-US" sz="1000" b="1">
                <a:solidFill>
                  <a:srgbClr val="F9B32E"/>
                </a:solidFill>
                <a:latin typeface="Rokkitt Light"/>
                <a:ea typeface="Roboto Light"/>
              </a:rPr>
              <a:t>Key Action 2 - Cooperation for innovation and the exchange of good practices</a:t>
            </a:r>
            <a:endParaRPr lang="it-IT" sz="1000" b="1">
              <a:solidFill>
                <a:srgbClr val="F9B32E"/>
              </a:solidFill>
              <a:latin typeface="Rokkitt Light"/>
              <a:ea typeface="Roboto Light"/>
            </a:endParaRPr>
          </a:p>
        </p:txBody>
      </p:sp>
      <p:pic>
        <p:nvPicPr>
          <p:cNvPr id="7" name="Immagine 6"/>
          <p:cNvPicPr>
            <a:picLocks noChangeAspect="1"/>
          </p:cNvPicPr>
          <p:nvPr/>
        </p:nvPicPr>
        <p:blipFill>
          <a:blip r:embed="rId3"/>
          <a:stretch/>
        </p:blipFill>
        <p:spPr bwMode="auto">
          <a:xfrm>
            <a:off x="11456893" y="6098375"/>
            <a:ext cx="619945" cy="621267"/>
          </a:xfrm>
          <a:prstGeom prst="rect">
            <a:avLst/>
          </a:prstGeom>
        </p:spPr>
      </p:pic>
      <p:sp>
        <p:nvSpPr>
          <p:cNvPr id="2" name="TextBox 1"/>
          <p:cNvSpPr txBox="1"/>
          <p:nvPr/>
        </p:nvSpPr>
        <p:spPr bwMode="auto">
          <a:xfrm>
            <a:off x="1251488" y="1789064"/>
            <a:ext cx="9384224" cy="2698175"/>
          </a:xfrm>
          <a:prstGeom prst="rect">
            <a:avLst/>
          </a:prstGeom>
          <a:noFill/>
        </p:spPr>
        <p:txBody>
          <a:bodyPr wrap="square" rtlCol="0">
            <a:spAutoFit/>
          </a:bodyPr>
          <a:lstStyle/>
          <a:p>
            <a:pPr lvl="0" algn="just">
              <a:lnSpc>
                <a:spcPct val="105000"/>
              </a:lnSpc>
              <a:defRPr/>
            </a:pPr>
            <a:r>
              <a:rPr lang="en-US" b="1" dirty="0">
                <a:solidFill>
                  <a:srgbClr val="000000"/>
                </a:solidFill>
                <a:latin typeface="Calibri"/>
              </a:rPr>
              <a:t>4) Communication channel: </a:t>
            </a:r>
          </a:p>
          <a:p>
            <a:pPr lvl="0" algn="just">
              <a:lnSpc>
                <a:spcPct val="105000"/>
              </a:lnSpc>
              <a:defRPr/>
            </a:pPr>
            <a:r>
              <a:rPr lang="en-US" dirty="0">
                <a:solidFill>
                  <a:srgbClr val="000000"/>
                </a:solidFill>
                <a:latin typeface="Calibri"/>
              </a:rPr>
              <a:t>Fundamental is the choice of media through which the heritage marketing product outlined in the canvas will be disseminated. In order to orientate this choice, decisions must be made based above all on the nature of the object (video, images, written in print, etc.) and the types of audience to be reached. Naturally, products based on film or video will have different distribution channels from those based on audio (such as podcast, for example) or printed publications. It is essential to pay attention to the type of audience to be reached with one's heritage marketing product, as has become clear today even with regard to social networks that have different users according to the demographic segment to be reached.</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pic>
        <p:nvPicPr>
          <p:cNvPr id="4" name="Immagine 3"/>
          <p:cNvPicPr>
            <a:picLocks noChangeAspect="1"/>
          </p:cNvPicPr>
          <p:nvPr/>
        </p:nvPicPr>
        <p:blipFill>
          <a:blip r:embed="rId2"/>
          <a:stretch/>
        </p:blipFill>
        <p:spPr bwMode="auto">
          <a:xfrm>
            <a:off x="115161" y="6157112"/>
            <a:ext cx="2871465" cy="621846"/>
          </a:xfrm>
          <a:prstGeom prst="rect">
            <a:avLst/>
          </a:prstGeom>
        </p:spPr>
      </p:pic>
      <p:sp>
        <p:nvSpPr>
          <p:cNvPr id="5" name="Rettangolo 4"/>
          <p:cNvSpPr/>
          <p:nvPr/>
        </p:nvSpPr>
        <p:spPr bwMode="auto">
          <a:xfrm>
            <a:off x="5943600" y="6191036"/>
            <a:ext cx="5513293" cy="577081"/>
          </a:xfrm>
          <a:prstGeom prst="rect">
            <a:avLst/>
          </a:prstGeom>
        </p:spPr>
        <p:txBody>
          <a:bodyPr wrap="square">
            <a:spAutoFit/>
          </a:bodyPr>
          <a:lstStyle/>
          <a:p>
            <a:pPr algn="r">
              <a:lnSpc>
                <a:spcPct val="114999"/>
              </a:lnSpc>
              <a:spcAft>
                <a:spcPts val="0"/>
              </a:spcAft>
              <a:defRPr/>
            </a:pPr>
            <a:r>
              <a:rPr lang="it-IT" sz="1000" b="1">
                <a:solidFill>
                  <a:srgbClr val="F9B32E"/>
                </a:solidFill>
                <a:latin typeface="Rokkitt Light"/>
                <a:ea typeface="Roboto Light"/>
              </a:rPr>
              <a:t>MARHER - </a:t>
            </a:r>
            <a:r>
              <a:rPr lang="en-US" sz="1000" b="1">
                <a:solidFill>
                  <a:srgbClr val="F9B32E"/>
                </a:solidFill>
                <a:latin typeface="Rokkitt Light"/>
                <a:ea typeface="Roboto Light"/>
                <a:cs typeface="Calibri"/>
              </a:rPr>
              <a:t>Heritage Marketing for competitiveness of Europe in the global market</a:t>
            </a:r>
            <a:endParaRPr lang="it-IT" sz="1000" b="1">
              <a:solidFill>
                <a:srgbClr val="F9B32E"/>
              </a:solidFill>
              <a:latin typeface="Rokkitt Light"/>
              <a:ea typeface="Roboto Light"/>
            </a:endParaRPr>
          </a:p>
          <a:p>
            <a:pPr lvl="0" algn="r">
              <a:defRPr/>
            </a:pPr>
            <a:r>
              <a:rPr lang="it-IT" sz="1000" b="1">
                <a:solidFill>
                  <a:srgbClr val="F9B32E"/>
                </a:solidFill>
                <a:latin typeface="Rokkitt Light"/>
                <a:ea typeface="Roboto Light"/>
              </a:rPr>
              <a:t>Project Reference Number: 2019-1-DK01-KA202-060273 </a:t>
            </a:r>
            <a:endParaRPr/>
          </a:p>
          <a:p>
            <a:pPr lvl="0" algn="r">
              <a:defRPr/>
            </a:pPr>
            <a:r>
              <a:rPr lang="en-US" sz="1000" b="1">
                <a:solidFill>
                  <a:srgbClr val="F9B32E"/>
                </a:solidFill>
                <a:latin typeface="Rokkitt Light"/>
                <a:ea typeface="Roboto Light"/>
              </a:rPr>
              <a:t>Key Action 2 - Cooperation for innovation and the exchange of good practices</a:t>
            </a:r>
            <a:endParaRPr lang="it-IT" sz="1000" b="1">
              <a:solidFill>
                <a:srgbClr val="F9B32E"/>
              </a:solidFill>
              <a:latin typeface="Rokkitt Light"/>
              <a:ea typeface="Roboto Light"/>
            </a:endParaRPr>
          </a:p>
        </p:txBody>
      </p:sp>
      <p:pic>
        <p:nvPicPr>
          <p:cNvPr id="7" name="Immagine 6"/>
          <p:cNvPicPr>
            <a:picLocks noChangeAspect="1"/>
          </p:cNvPicPr>
          <p:nvPr/>
        </p:nvPicPr>
        <p:blipFill>
          <a:blip r:embed="rId3"/>
          <a:stretch/>
        </p:blipFill>
        <p:spPr bwMode="auto">
          <a:xfrm>
            <a:off x="11456893" y="6098375"/>
            <a:ext cx="619945" cy="621267"/>
          </a:xfrm>
          <a:prstGeom prst="rect">
            <a:avLst/>
          </a:prstGeom>
        </p:spPr>
      </p:pic>
      <p:sp>
        <p:nvSpPr>
          <p:cNvPr id="2" name="TextBox 1"/>
          <p:cNvSpPr txBox="1"/>
          <p:nvPr/>
        </p:nvSpPr>
        <p:spPr bwMode="auto">
          <a:xfrm>
            <a:off x="1251488" y="1352790"/>
            <a:ext cx="9384224" cy="2698175"/>
          </a:xfrm>
          <a:prstGeom prst="rect">
            <a:avLst/>
          </a:prstGeom>
          <a:noFill/>
        </p:spPr>
        <p:txBody>
          <a:bodyPr wrap="square" rtlCol="0">
            <a:spAutoFit/>
          </a:bodyPr>
          <a:lstStyle/>
          <a:p>
            <a:pPr lvl="0" algn="just">
              <a:lnSpc>
                <a:spcPct val="105000"/>
              </a:lnSpc>
              <a:defRPr/>
            </a:pPr>
            <a:r>
              <a:rPr lang="en-US" b="1" dirty="0">
                <a:solidFill>
                  <a:srgbClr val="000000"/>
                </a:solidFill>
                <a:latin typeface="Calibri"/>
                <a:ea typeface="Calibri"/>
              </a:rPr>
              <a:t>5) Target Audience </a:t>
            </a:r>
          </a:p>
          <a:p>
            <a:pPr lvl="0" algn="just">
              <a:lnSpc>
                <a:spcPct val="105000"/>
              </a:lnSpc>
              <a:defRPr/>
            </a:pPr>
            <a:r>
              <a:rPr lang="en-US" dirty="0">
                <a:solidFill>
                  <a:srgbClr val="000000"/>
                </a:solidFill>
                <a:latin typeface="Calibri"/>
                <a:ea typeface="Calibri"/>
              </a:rPr>
              <a:t>The target audience consists of the different groups of people we want to reach with our heritage marketing work. Of course, the choice of the audience influences and is influenced by the value proposition. Different targets should correspond to different value propositions. The target audience also depends on the objective of our heritage marketing product. For example, a heritage marketing product that wants to trigger internal change should be designed for employees and collaborators while a product designed to promote a service will be different from one designed to interest a group of investors. </a:t>
            </a:r>
          </a:p>
          <a:p>
            <a:pPr marL="342900" lvl="0" indent="-342900" algn="just">
              <a:lnSpc>
                <a:spcPct val="105000"/>
              </a:lnSpc>
              <a:buFont typeface="Arial"/>
              <a:buChar char="•"/>
              <a:defRPr/>
            </a:pPr>
            <a:endParaRPr lang="en-US" b="1" dirty="0" err="1">
              <a:solidFill>
                <a:srgbClr val="000000"/>
              </a:solidFill>
              <a:latin typeface="Calibri"/>
              <a:ea typeface="Calibri"/>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pic>
        <p:nvPicPr>
          <p:cNvPr id="4" name="Immagine 3"/>
          <p:cNvPicPr>
            <a:picLocks noChangeAspect="1"/>
          </p:cNvPicPr>
          <p:nvPr/>
        </p:nvPicPr>
        <p:blipFill>
          <a:blip r:embed="rId2"/>
          <a:stretch/>
        </p:blipFill>
        <p:spPr bwMode="auto">
          <a:xfrm>
            <a:off x="115161" y="6157112"/>
            <a:ext cx="2871465" cy="621846"/>
          </a:xfrm>
          <a:prstGeom prst="rect">
            <a:avLst/>
          </a:prstGeom>
        </p:spPr>
      </p:pic>
      <p:sp>
        <p:nvSpPr>
          <p:cNvPr id="5" name="Rettangolo 4"/>
          <p:cNvSpPr/>
          <p:nvPr/>
        </p:nvSpPr>
        <p:spPr bwMode="auto">
          <a:xfrm>
            <a:off x="5943600" y="6191036"/>
            <a:ext cx="5513293" cy="577081"/>
          </a:xfrm>
          <a:prstGeom prst="rect">
            <a:avLst/>
          </a:prstGeom>
        </p:spPr>
        <p:txBody>
          <a:bodyPr wrap="square">
            <a:spAutoFit/>
          </a:bodyPr>
          <a:lstStyle/>
          <a:p>
            <a:pPr algn="r">
              <a:lnSpc>
                <a:spcPct val="114999"/>
              </a:lnSpc>
              <a:spcAft>
                <a:spcPts val="0"/>
              </a:spcAft>
              <a:defRPr/>
            </a:pPr>
            <a:r>
              <a:rPr lang="it-IT" sz="1000" b="1">
                <a:solidFill>
                  <a:srgbClr val="F9B32E"/>
                </a:solidFill>
                <a:latin typeface="Rokkitt Light"/>
                <a:ea typeface="Roboto Light"/>
              </a:rPr>
              <a:t>MARHER - </a:t>
            </a:r>
            <a:r>
              <a:rPr lang="en-US" sz="1000" b="1">
                <a:solidFill>
                  <a:srgbClr val="F9B32E"/>
                </a:solidFill>
                <a:latin typeface="Rokkitt Light"/>
                <a:ea typeface="Roboto Light"/>
                <a:cs typeface="Calibri"/>
              </a:rPr>
              <a:t>Heritage Marketing for competitiveness of Europe in the global market</a:t>
            </a:r>
            <a:endParaRPr lang="it-IT" sz="1000" b="1">
              <a:solidFill>
                <a:srgbClr val="F9B32E"/>
              </a:solidFill>
              <a:latin typeface="Rokkitt Light"/>
              <a:ea typeface="Roboto Light"/>
            </a:endParaRPr>
          </a:p>
          <a:p>
            <a:pPr lvl="0" algn="r">
              <a:defRPr/>
            </a:pPr>
            <a:r>
              <a:rPr lang="it-IT" sz="1000" b="1">
                <a:solidFill>
                  <a:srgbClr val="F9B32E"/>
                </a:solidFill>
                <a:latin typeface="Rokkitt Light"/>
                <a:ea typeface="Roboto Light"/>
              </a:rPr>
              <a:t>Project Reference Number: 2019-1-DK01-KA202-060273 </a:t>
            </a:r>
            <a:endParaRPr/>
          </a:p>
          <a:p>
            <a:pPr lvl="0" algn="r">
              <a:defRPr/>
            </a:pPr>
            <a:r>
              <a:rPr lang="en-US" sz="1000" b="1">
                <a:solidFill>
                  <a:srgbClr val="F9B32E"/>
                </a:solidFill>
                <a:latin typeface="Rokkitt Light"/>
                <a:ea typeface="Roboto Light"/>
              </a:rPr>
              <a:t>Key Action 2 - Cooperation for innovation and the exchange of good practices</a:t>
            </a:r>
            <a:endParaRPr lang="it-IT" sz="1000" b="1">
              <a:solidFill>
                <a:srgbClr val="F9B32E"/>
              </a:solidFill>
              <a:latin typeface="Rokkitt Light"/>
              <a:ea typeface="Roboto Light"/>
            </a:endParaRPr>
          </a:p>
        </p:txBody>
      </p:sp>
      <p:pic>
        <p:nvPicPr>
          <p:cNvPr id="7" name="Immagine 6"/>
          <p:cNvPicPr>
            <a:picLocks noChangeAspect="1"/>
          </p:cNvPicPr>
          <p:nvPr/>
        </p:nvPicPr>
        <p:blipFill>
          <a:blip r:embed="rId3"/>
          <a:stretch/>
        </p:blipFill>
        <p:spPr bwMode="auto">
          <a:xfrm>
            <a:off x="11456893" y="6098375"/>
            <a:ext cx="619945" cy="621267"/>
          </a:xfrm>
          <a:prstGeom prst="rect">
            <a:avLst/>
          </a:prstGeom>
        </p:spPr>
      </p:pic>
      <p:sp>
        <p:nvSpPr>
          <p:cNvPr id="2" name="TextBox 1"/>
          <p:cNvSpPr txBox="1"/>
          <p:nvPr/>
        </p:nvSpPr>
        <p:spPr bwMode="auto">
          <a:xfrm>
            <a:off x="1307669" y="1162788"/>
            <a:ext cx="9271861" cy="2030812"/>
          </a:xfrm>
          <a:prstGeom prst="rect">
            <a:avLst/>
          </a:prstGeom>
          <a:noFill/>
        </p:spPr>
        <p:txBody>
          <a:bodyPr wrap="square" rtlCol="0">
            <a:spAutoFit/>
          </a:bodyPr>
          <a:lstStyle/>
          <a:p>
            <a:pPr algn="just">
              <a:lnSpc>
                <a:spcPct val="105000"/>
              </a:lnSpc>
              <a:spcAft>
                <a:spcPts val="800"/>
              </a:spcAft>
              <a:defRPr/>
            </a:pPr>
            <a:r>
              <a:rPr lang="en-US" b="1" dirty="0">
                <a:solidFill>
                  <a:schemeClr val="bg2">
                    <a:lumMod val="10000"/>
                  </a:schemeClr>
                </a:solidFill>
                <a:ea typeface="Roboto Light"/>
                <a:cs typeface="Calibri"/>
              </a:rPr>
              <a:t>6) Key heritage marketing resources</a:t>
            </a:r>
          </a:p>
          <a:p>
            <a:pPr algn="just">
              <a:lnSpc>
                <a:spcPct val="105000"/>
              </a:lnSpc>
              <a:spcAft>
                <a:spcPts val="800"/>
              </a:spcAft>
              <a:defRPr/>
            </a:pPr>
            <a:r>
              <a:rPr lang="en-US" dirty="0">
                <a:solidFill>
                  <a:schemeClr val="bg2">
                    <a:lumMod val="10000"/>
                  </a:schemeClr>
                </a:solidFill>
                <a:ea typeface="Roboto Light"/>
                <a:cs typeface="Calibri"/>
              </a:rPr>
              <a:t>The resources  that are necessary to create value for the heritage marketing. They are considered assets to a company that are needed to sustain and support the business. These resources could be different ones, such as human, financial, physical and intellectual, letting to connect and transform the past to the future. </a:t>
            </a:r>
          </a:p>
          <a:p>
            <a:pPr marL="342900" lvl="0" indent="-342900" algn="just">
              <a:lnSpc>
                <a:spcPct val="105000"/>
              </a:lnSpc>
              <a:spcAft>
                <a:spcPts val="800"/>
              </a:spcAft>
              <a:buFont typeface="Symbol"/>
              <a:buChar char="-"/>
              <a:defRPr/>
            </a:pPr>
            <a:endParaRPr lang="it-IT" dirty="0">
              <a:solidFill>
                <a:srgbClr val="000000"/>
              </a:solidFill>
              <a:latin typeface="Calibri"/>
              <a:ea typeface="Calibri"/>
              <a:cs typeface="Calibri"/>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pic>
        <p:nvPicPr>
          <p:cNvPr id="4" name="Immagine 3"/>
          <p:cNvPicPr>
            <a:picLocks noChangeAspect="1"/>
          </p:cNvPicPr>
          <p:nvPr/>
        </p:nvPicPr>
        <p:blipFill>
          <a:blip r:embed="rId2"/>
          <a:stretch/>
        </p:blipFill>
        <p:spPr bwMode="auto">
          <a:xfrm>
            <a:off x="115161" y="6157112"/>
            <a:ext cx="2871465" cy="621846"/>
          </a:xfrm>
          <a:prstGeom prst="rect">
            <a:avLst/>
          </a:prstGeom>
        </p:spPr>
      </p:pic>
      <p:sp>
        <p:nvSpPr>
          <p:cNvPr id="5" name="Rettangolo 4"/>
          <p:cNvSpPr/>
          <p:nvPr/>
        </p:nvSpPr>
        <p:spPr bwMode="auto">
          <a:xfrm>
            <a:off x="5943600" y="6191036"/>
            <a:ext cx="5513293" cy="577081"/>
          </a:xfrm>
          <a:prstGeom prst="rect">
            <a:avLst/>
          </a:prstGeom>
        </p:spPr>
        <p:txBody>
          <a:bodyPr wrap="square">
            <a:spAutoFit/>
          </a:bodyPr>
          <a:lstStyle/>
          <a:p>
            <a:pPr algn="r">
              <a:lnSpc>
                <a:spcPct val="114999"/>
              </a:lnSpc>
              <a:spcAft>
                <a:spcPts val="0"/>
              </a:spcAft>
              <a:defRPr/>
            </a:pPr>
            <a:r>
              <a:rPr lang="it-IT" sz="1000" b="1">
                <a:solidFill>
                  <a:srgbClr val="F9B32E"/>
                </a:solidFill>
                <a:latin typeface="Rokkitt Light"/>
                <a:ea typeface="Roboto Light"/>
              </a:rPr>
              <a:t>MARHER - </a:t>
            </a:r>
            <a:r>
              <a:rPr lang="en-US" sz="1000" b="1">
                <a:solidFill>
                  <a:srgbClr val="F9B32E"/>
                </a:solidFill>
                <a:latin typeface="Rokkitt Light"/>
                <a:ea typeface="Roboto Light"/>
                <a:cs typeface="Calibri"/>
              </a:rPr>
              <a:t>Heritage Marketing for competitiveness of Europe in the global market</a:t>
            </a:r>
            <a:endParaRPr lang="it-IT" sz="1000" b="1">
              <a:solidFill>
                <a:srgbClr val="F9B32E"/>
              </a:solidFill>
              <a:latin typeface="Rokkitt Light"/>
              <a:ea typeface="Roboto Light"/>
            </a:endParaRPr>
          </a:p>
          <a:p>
            <a:pPr lvl="0" algn="r">
              <a:defRPr/>
            </a:pPr>
            <a:r>
              <a:rPr lang="it-IT" sz="1000" b="1">
                <a:solidFill>
                  <a:srgbClr val="F9B32E"/>
                </a:solidFill>
                <a:latin typeface="Rokkitt Light"/>
                <a:ea typeface="Roboto Light"/>
              </a:rPr>
              <a:t>Project Reference Number: 2019-1-DK01-KA202-060273 </a:t>
            </a:r>
            <a:endParaRPr/>
          </a:p>
          <a:p>
            <a:pPr lvl="0" algn="r">
              <a:defRPr/>
            </a:pPr>
            <a:r>
              <a:rPr lang="en-US" sz="1000" b="1">
                <a:solidFill>
                  <a:srgbClr val="F9B32E"/>
                </a:solidFill>
                <a:latin typeface="Rokkitt Light"/>
                <a:ea typeface="Roboto Light"/>
              </a:rPr>
              <a:t>Key Action 2 - Cooperation for innovation and the exchange of good practices</a:t>
            </a:r>
            <a:endParaRPr lang="it-IT" sz="1000" b="1">
              <a:solidFill>
                <a:srgbClr val="F9B32E"/>
              </a:solidFill>
              <a:latin typeface="Rokkitt Light"/>
              <a:ea typeface="Roboto Light"/>
            </a:endParaRPr>
          </a:p>
        </p:txBody>
      </p:sp>
      <p:pic>
        <p:nvPicPr>
          <p:cNvPr id="7" name="Immagine 6"/>
          <p:cNvPicPr>
            <a:picLocks noChangeAspect="1"/>
          </p:cNvPicPr>
          <p:nvPr/>
        </p:nvPicPr>
        <p:blipFill>
          <a:blip r:embed="rId3"/>
          <a:stretch/>
        </p:blipFill>
        <p:spPr bwMode="auto">
          <a:xfrm>
            <a:off x="11456893" y="6098375"/>
            <a:ext cx="619945" cy="621267"/>
          </a:xfrm>
          <a:prstGeom prst="rect">
            <a:avLst/>
          </a:prstGeom>
        </p:spPr>
      </p:pic>
      <p:sp>
        <p:nvSpPr>
          <p:cNvPr id="2" name="TextBox 1"/>
          <p:cNvSpPr txBox="1"/>
          <p:nvPr/>
        </p:nvSpPr>
        <p:spPr bwMode="auto">
          <a:xfrm>
            <a:off x="1307669" y="1294524"/>
            <a:ext cx="9271861" cy="2211246"/>
          </a:xfrm>
          <a:prstGeom prst="rect">
            <a:avLst/>
          </a:prstGeom>
          <a:noFill/>
        </p:spPr>
        <p:txBody>
          <a:bodyPr wrap="square" rtlCol="0">
            <a:spAutoFit/>
          </a:bodyPr>
          <a:lstStyle/>
          <a:p>
            <a:pPr algn="just">
              <a:lnSpc>
                <a:spcPct val="105000"/>
              </a:lnSpc>
              <a:spcAft>
                <a:spcPts val="800"/>
              </a:spcAft>
              <a:defRPr/>
            </a:pPr>
            <a:r>
              <a:rPr lang="en-US" b="1" dirty="0">
                <a:solidFill>
                  <a:schemeClr val="bg2">
                    <a:lumMod val="10000"/>
                  </a:schemeClr>
                </a:solidFill>
                <a:ea typeface="Roboto Light"/>
                <a:cs typeface="Calibri"/>
              </a:rPr>
              <a:t>7) Sustainability values/challenges</a:t>
            </a:r>
          </a:p>
          <a:p>
            <a:pPr algn="just">
              <a:lnSpc>
                <a:spcPct val="105000"/>
              </a:lnSpc>
              <a:spcAft>
                <a:spcPts val="800"/>
              </a:spcAft>
              <a:defRPr/>
            </a:pPr>
            <a:r>
              <a:rPr lang="en-US" dirty="0">
                <a:solidFill>
                  <a:schemeClr val="bg2">
                    <a:lumMod val="10000"/>
                  </a:schemeClr>
                </a:solidFill>
                <a:ea typeface="Roboto Light"/>
                <a:cs typeface="Calibri"/>
              </a:rPr>
              <a:t>When thinking about heritage marketing and sustainability, sustainability here should be understood as effective management of resources for the benefit of future generations. Thus, when thinking about the </a:t>
            </a:r>
            <a:r>
              <a:rPr lang="en-US" dirty="0" err="1">
                <a:solidFill>
                  <a:schemeClr val="bg2">
                    <a:lumMod val="10000"/>
                  </a:schemeClr>
                </a:solidFill>
                <a:ea typeface="Roboto Light"/>
                <a:cs typeface="Calibri"/>
              </a:rPr>
              <a:t>sustainablity</a:t>
            </a:r>
            <a:r>
              <a:rPr lang="en-US" dirty="0">
                <a:solidFill>
                  <a:schemeClr val="bg2">
                    <a:lumMod val="10000"/>
                  </a:schemeClr>
                </a:solidFill>
                <a:ea typeface="Roboto Light"/>
                <a:cs typeface="Calibri"/>
              </a:rPr>
              <a:t> values, we should emphasize on the fostering sustainability increasing social capital, ensuring environmental sustainability. When developing heritage marketing processes and products, we should try to seek ensure inclusive and sustainable development.</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pic>
        <p:nvPicPr>
          <p:cNvPr id="4" name="Immagine 3"/>
          <p:cNvPicPr>
            <a:picLocks noChangeAspect="1"/>
          </p:cNvPicPr>
          <p:nvPr/>
        </p:nvPicPr>
        <p:blipFill>
          <a:blip r:embed="rId2"/>
          <a:stretch/>
        </p:blipFill>
        <p:spPr bwMode="auto">
          <a:xfrm>
            <a:off x="115161" y="6157112"/>
            <a:ext cx="2871465" cy="621846"/>
          </a:xfrm>
          <a:prstGeom prst="rect">
            <a:avLst/>
          </a:prstGeom>
        </p:spPr>
      </p:pic>
      <p:sp>
        <p:nvSpPr>
          <p:cNvPr id="5" name="Rettangolo 4"/>
          <p:cNvSpPr/>
          <p:nvPr/>
        </p:nvSpPr>
        <p:spPr bwMode="auto">
          <a:xfrm>
            <a:off x="5943600" y="6191036"/>
            <a:ext cx="5513293" cy="577081"/>
          </a:xfrm>
          <a:prstGeom prst="rect">
            <a:avLst/>
          </a:prstGeom>
        </p:spPr>
        <p:txBody>
          <a:bodyPr wrap="square">
            <a:spAutoFit/>
          </a:bodyPr>
          <a:lstStyle/>
          <a:p>
            <a:pPr algn="r">
              <a:lnSpc>
                <a:spcPct val="114999"/>
              </a:lnSpc>
              <a:spcAft>
                <a:spcPts val="0"/>
              </a:spcAft>
              <a:defRPr/>
            </a:pPr>
            <a:r>
              <a:rPr lang="it-IT" sz="1000" b="1">
                <a:solidFill>
                  <a:srgbClr val="F9B32E"/>
                </a:solidFill>
                <a:latin typeface="Rokkitt Light"/>
                <a:ea typeface="Roboto Light"/>
              </a:rPr>
              <a:t>MARHER - </a:t>
            </a:r>
            <a:r>
              <a:rPr lang="en-US" sz="1000" b="1">
                <a:solidFill>
                  <a:srgbClr val="F9B32E"/>
                </a:solidFill>
                <a:latin typeface="Rokkitt Light"/>
                <a:ea typeface="Roboto Light"/>
                <a:cs typeface="Calibri"/>
              </a:rPr>
              <a:t>Heritage Marketing for competitiveness of Europe in the global market</a:t>
            </a:r>
            <a:endParaRPr lang="it-IT" sz="1000" b="1">
              <a:solidFill>
                <a:srgbClr val="F9B32E"/>
              </a:solidFill>
              <a:latin typeface="Rokkitt Light"/>
              <a:ea typeface="Roboto Light"/>
            </a:endParaRPr>
          </a:p>
          <a:p>
            <a:pPr lvl="0" algn="r">
              <a:defRPr/>
            </a:pPr>
            <a:r>
              <a:rPr lang="it-IT" sz="1000" b="1">
                <a:solidFill>
                  <a:srgbClr val="F9B32E"/>
                </a:solidFill>
                <a:latin typeface="Rokkitt Light"/>
                <a:ea typeface="Roboto Light"/>
              </a:rPr>
              <a:t>Project Reference Number: 2019-1-DK01-KA202-060273 </a:t>
            </a:r>
            <a:endParaRPr/>
          </a:p>
          <a:p>
            <a:pPr lvl="0" algn="r">
              <a:defRPr/>
            </a:pPr>
            <a:r>
              <a:rPr lang="en-US" sz="1000" b="1">
                <a:solidFill>
                  <a:srgbClr val="F9B32E"/>
                </a:solidFill>
                <a:latin typeface="Rokkitt Light"/>
                <a:ea typeface="Roboto Light"/>
              </a:rPr>
              <a:t>Key Action 2 - Cooperation for innovation and the exchange of good practices</a:t>
            </a:r>
            <a:endParaRPr lang="it-IT" sz="1000" b="1">
              <a:solidFill>
                <a:srgbClr val="F9B32E"/>
              </a:solidFill>
              <a:latin typeface="Rokkitt Light"/>
              <a:ea typeface="Roboto Light"/>
            </a:endParaRPr>
          </a:p>
        </p:txBody>
      </p:sp>
      <p:pic>
        <p:nvPicPr>
          <p:cNvPr id="7" name="Immagine 6"/>
          <p:cNvPicPr>
            <a:picLocks noChangeAspect="1"/>
          </p:cNvPicPr>
          <p:nvPr/>
        </p:nvPicPr>
        <p:blipFill>
          <a:blip r:embed="rId3"/>
          <a:stretch/>
        </p:blipFill>
        <p:spPr bwMode="auto">
          <a:xfrm>
            <a:off x="11456893" y="6098375"/>
            <a:ext cx="619945" cy="621267"/>
          </a:xfrm>
          <a:prstGeom prst="rect">
            <a:avLst/>
          </a:prstGeom>
        </p:spPr>
      </p:pic>
      <p:sp>
        <p:nvSpPr>
          <p:cNvPr id="2" name="TextBox 1"/>
          <p:cNvSpPr txBox="1"/>
          <p:nvPr/>
        </p:nvSpPr>
        <p:spPr bwMode="auto">
          <a:xfrm>
            <a:off x="1307669" y="1395622"/>
            <a:ext cx="9271861" cy="3005951"/>
          </a:xfrm>
          <a:prstGeom prst="rect">
            <a:avLst/>
          </a:prstGeom>
          <a:noFill/>
        </p:spPr>
        <p:txBody>
          <a:bodyPr wrap="square" rtlCol="0">
            <a:spAutoFit/>
          </a:bodyPr>
          <a:lstStyle/>
          <a:p>
            <a:pPr algn="just">
              <a:lnSpc>
                <a:spcPct val="105000"/>
              </a:lnSpc>
              <a:spcAft>
                <a:spcPts val="800"/>
              </a:spcAft>
              <a:defRPr/>
            </a:pPr>
            <a:r>
              <a:rPr lang="en-US" b="1" dirty="0">
                <a:solidFill>
                  <a:srgbClr val="000000"/>
                </a:solidFill>
                <a:latin typeface="Calibri"/>
                <a:ea typeface="Calibri"/>
              </a:rPr>
              <a:t>8) Audience Relationship </a:t>
            </a:r>
          </a:p>
          <a:p>
            <a:pPr algn="just">
              <a:lnSpc>
                <a:spcPct val="105000"/>
              </a:lnSpc>
              <a:spcAft>
                <a:spcPts val="800"/>
              </a:spcAft>
              <a:defRPr/>
            </a:pPr>
            <a:r>
              <a:rPr lang="en-US" dirty="0">
                <a:solidFill>
                  <a:srgbClr val="000000"/>
                </a:solidFill>
                <a:latin typeface="Calibri"/>
                <a:ea typeface="Calibri"/>
              </a:rPr>
              <a:t>The Audience Relationship is the type of relationship you want to establish with your target audience, also based on the feeling/reaction/type of activation you want to arouse in the groups of people you want to stimulate with your narrative. </a:t>
            </a:r>
          </a:p>
          <a:p>
            <a:pPr algn="just">
              <a:lnSpc>
                <a:spcPct val="105000"/>
              </a:lnSpc>
              <a:spcAft>
                <a:spcPts val="800"/>
              </a:spcAft>
              <a:defRPr/>
            </a:pPr>
            <a:r>
              <a:rPr lang="en-US" dirty="0">
                <a:solidFill>
                  <a:srgbClr val="000000"/>
                </a:solidFill>
                <a:latin typeface="Calibri"/>
                <a:ea typeface="Calibri"/>
              </a:rPr>
              <a:t>The relationship must be two-way and is closely related to the type of emotional content in the heritage value proposition. Of course, it is necessary to identify expectations of relationship with the audience appropriate to the type of target audience, as well as to understand the most suitable communication channels to convey an effective connection with the audience. </a:t>
            </a:r>
          </a:p>
          <a:p>
            <a:pPr algn="just">
              <a:lnSpc>
                <a:spcPct val="105000"/>
              </a:lnSpc>
              <a:spcAft>
                <a:spcPts val="800"/>
              </a:spcAft>
              <a:defRPr/>
            </a:pPr>
            <a:endParaRPr lang="en-US" dirty="0">
              <a:solidFill>
                <a:srgbClr val="000000"/>
              </a:solidFill>
              <a:latin typeface="Calibri"/>
              <a:ea typeface="Calibri"/>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pic>
        <p:nvPicPr>
          <p:cNvPr id="4" name="Immagine 3"/>
          <p:cNvPicPr>
            <a:picLocks noChangeAspect="1"/>
          </p:cNvPicPr>
          <p:nvPr/>
        </p:nvPicPr>
        <p:blipFill>
          <a:blip r:embed="rId2"/>
          <a:stretch/>
        </p:blipFill>
        <p:spPr bwMode="auto">
          <a:xfrm>
            <a:off x="115161" y="6157112"/>
            <a:ext cx="2871465" cy="621846"/>
          </a:xfrm>
          <a:prstGeom prst="rect">
            <a:avLst/>
          </a:prstGeom>
        </p:spPr>
      </p:pic>
      <p:sp>
        <p:nvSpPr>
          <p:cNvPr id="5" name="Rettangolo 4"/>
          <p:cNvSpPr/>
          <p:nvPr/>
        </p:nvSpPr>
        <p:spPr bwMode="auto">
          <a:xfrm>
            <a:off x="5943600" y="6191036"/>
            <a:ext cx="5513293" cy="577081"/>
          </a:xfrm>
          <a:prstGeom prst="rect">
            <a:avLst/>
          </a:prstGeom>
        </p:spPr>
        <p:txBody>
          <a:bodyPr wrap="square">
            <a:spAutoFit/>
          </a:bodyPr>
          <a:lstStyle/>
          <a:p>
            <a:pPr algn="r">
              <a:lnSpc>
                <a:spcPct val="114999"/>
              </a:lnSpc>
              <a:spcAft>
                <a:spcPts val="0"/>
              </a:spcAft>
              <a:defRPr/>
            </a:pPr>
            <a:r>
              <a:rPr lang="it-IT" sz="1000" b="1">
                <a:solidFill>
                  <a:srgbClr val="F9B32E"/>
                </a:solidFill>
                <a:latin typeface="Rokkitt Light"/>
                <a:ea typeface="Roboto Light"/>
              </a:rPr>
              <a:t>MARHER - </a:t>
            </a:r>
            <a:r>
              <a:rPr lang="en-US" sz="1000" b="1">
                <a:solidFill>
                  <a:srgbClr val="F9B32E"/>
                </a:solidFill>
                <a:latin typeface="Rokkitt Light"/>
                <a:ea typeface="Roboto Light"/>
                <a:cs typeface="Calibri"/>
              </a:rPr>
              <a:t>Heritage Marketing for competitiveness of Europe in the global market</a:t>
            </a:r>
            <a:endParaRPr lang="it-IT" sz="1000" b="1">
              <a:solidFill>
                <a:srgbClr val="F9B32E"/>
              </a:solidFill>
              <a:latin typeface="Rokkitt Light"/>
              <a:ea typeface="Roboto Light"/>
            </a:endParaRPr>
          </a:p>
          <a:p>
            <a:pPr lvl="0" algn="r">
              <a:defRPr/>
            </a:pPr>
            <a:r>
              <a:rPr lang="it-IT" sz="1000" b="1">
                <a:solidFill>
                  <a:srgbClr val="F9B32E"/>
                </a:solidFill>
                <a:latin typeface="Rokkitt Light"/>
                <a:ea typeface="Roboto Light"/>
              </a:rPr>
              <a:t>Project Reference Number: 2019-1-DK01-KA202-060273 </a:t>
            </a:r>
            <a:endParaRPr/>
          </a:p>
          <a:p>
            <a:pPr lvl="0" algn="r">
              <a:defRPr/>
            </a:pPr>
            <a:r>
              <a:rPr lang="en-US" sz="1000" b="1">
                <a:solidFill>
                  <a:srgbClr val="F9B32E"/>
                </a:solidFill>
                <a:latin typeface="Rokkitt Light"/>
                <a:ea typeface="Roboto Light"/>
              </a:rPr>
              <a:t>Key Action 2 - Cooperation for innovation and the exchange of good practices</a:t>
            </a:r>
            <a:endParaRPr lang="it-IT" sz="1000" b="1">
              <a:solidFill>
                <a:srgbClr val="F9B32E"/>
              </a:solidFill>
              <a:latin typeface="Rokkitt Light"/>
              <a:ea typeface="Roboto Light"/>
            </a:endParaRPr>
          </a:p>
        </p:txBody>
      </p:sp>
      <p:pic>
        <p:nvPicPr>
          <p:cNvPr id="7" name="Immagine 6"/>
          <p:cNvPicPr>
            <a:picLocks noChangeAspect="1"/>
          </p:cNvPicPr>
          <p:nvPr/>
        </p:nvPicPr>
        <p:blipFill>
          <a:blip r:embed="rId3"/>
          <a:stretch/>
        </p:blipFill>
        <p:spPr bwMode="auto">
          <a:xfrm>
            <a:off x="11456893" y="6098375"/>
            <a:ext cx="619945" cy="621267"/>
          </a:xfrm>
          <a:prstGeom prst="rect">
            <a:avLst/>
          </a:prstGeom>
        </p:spPr>
      </p:pic>
      <p:sp>
        <p:nvSpPr>
          <p:cNvPr id="2" name="TextBox 1"/>
          <p:cNvSpPr txBox="1"/>
          <p:nvPr/>
        </p:nvSpPr>
        <p:spPr bwMode="auto">
          <a:xfrm>
            <a:off x="1237926" y="1344326"/>
            <a:ext cx="9271861" cy="1449115"/>
          </a:xfrm>
          <a:prstGeom prst="rect">
            <a:avLst/>
          </a:prstGeom>
          <a:noFill/>
        </p:spPr>
        <p:txBody>
          <a:bodyPr wrap="square" rtlCol="0">
            <a:spAutoFit/>
          </a:bodyPr>
          <a:lstStyle/>
          <a:p>
            <a:pPr algn="just">
              <a:lnSpc>
                <a:spcPct val="105000"/>
              </a:lnSpc>
              <a:spcAft>
                <a:spcPts val="800"/>
              </a:spcAft>
              <a:defRPr/>
            </a:pPr>
            <a:r>
              <a:rPr lang="en-US" b="1" dirty="0">
                <a:solidFill>
                  <a:schemeClr val="bg2">
                    <a:lumMod val="10000"/>
                  </a:schemeClr>
                </a:solidFill>
                <a:ea typeface="Roboto Light"/>
                <a:cs typeface="Calibri"/>
              </a:rPr>
              <a:t>9) Heritage Marketing Outcome </a:t>
            </a:r>
          </a:p>
          <a:p>
            <a:pPr algn="just">
              <a:lnSpc>
                <a:spcPct val="105000"/>
              </a:lnSpc>
              <a:spcAft>
                <a:spcPts val="800"/>
              </a:spcAft>
              <a:defRPr/>
            </a:pPr>
            <a:r>
              <a:rPr lang="en-US" dirty="0">
                <a:solidFill>
                  <a:schemeClr val="bg2">
                    <a:lumMod val="10000"/>
                  </a:schemeClr>
                </a:solidFill>
                <a:ea typeface="Roboto Light"/>
                <a:cs typeface="Calibri"/>
              </a:rPr>
              <a:t>The final heritage marketing product describes the final object of the heritage marketing process. </a:t>
            </a:r>
          </a:p>
          <a:p>
            <a:pPr algn="just">
              <a:lnSpc>
                <a:spcPct val="105000"/>
              </a:lnSpc>
              <a:spcAft>
                <a:spcPts val="800"/>
              </a:spcAft>
              <a:defRPr/>
            </a:pPr>
            <a:endParaRPr lang="it-IT" sz="1800" dirty="0">
              <a:solidFill>
                <a:srgbClr val="000000"/>
              </a:solidFill>
              <a:latin typeface="Calibri"/>
              <a:ea typeface="Calibri"/>
              <a:cs typeface="Calibri"/>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pic>
        <p:nvPicPr>
          <p:cNvPr id="4" name="Immagine 3"/>
          <p:cNvPicPr>
            <a:picLocks noChangeAspect="1"/>
          </p:cNvPicPr>
          <p:nvPr/>
        </p:nvPicPr>
        <p:blipFill>
          <a:blip r:embed="rId2"/>
          <a:stretch/>
        </p:blipFill>
        <p:spPr bwMode="auto">
          <a:xfrm>
            <a:off x="115161" y="6157112"/>
            <a:ext cx="2871465" cy="621846"/>
          </a:xfrm>
          <a:prstGeom prst="rect">
            <a:avLst/>
          </a:prstGeom>
        </p:spPr>
      </p:pic>
      <p:sp>
        <p:nvSpPr>
          <p:cNvPr id="5" name="Rettangolo 4"/>
          <p:cNvSpPr/>
          <p:nvPr/>
        </p:nvSpPr>
        <p:spPr bwMode="auto">
          <a:xfrm>
            <a:off x="5943600" y="6191036"/>
            <a:ext cx="5513293" cy="577081"/>
          </a:xfrm>
          <a:prstGeom prst="rect">
            <a:avLst/>
          </a:prstGeom>
        </p:spPr>
        <p:txBody>
          <a:bodyPr wrap="square">
            <a:spAutoFit/>
          </a:bodyPr>
          <a:lstStyle/>
          <a:p>
            <a:pPr algn="r">
              <a:lnSpc>
                <a:spcPct val="114999"/>
              </a:lnSpc>
              <a:spcAft>
                <a:spcPts val="0"/>
              </a:spcAft>
              <a:defRPr/>
            </a:pPr>
            <a:r>
              <a:rPr lang="it-IT" sz="1000" b="1">
                <a:solidFill>
                  <a:srgbClr val="F9B32E"/>
                </a:solidFill>
                <a:latin typeface="Rokkitt Light"/>
                <a:ea typeface="Roboto Light"/>
              </a:rPr>
              <a:t>MARHER - </a:t>
            </a:r>
            <a:r>
              <a:rPr lang="en-US" sz="1000" b="1">
                <a:solidFill>
                  <a:srgbClr val="F9B32E"/>
                </a:solidFill>
                <a:latin typeface="Rokkitt Light"/>
                <a:ea typeface="Roboto Light"/>
                <a:cs typeface="Calibri"/>
              </a:rPr>
              <a:t>Heritage Marketing for competitiveness of Europe in the global market</a:t>
            </a:r>
            <a:endParaRPr lang="it-IT" sz="1000" b="1">
              <a:solidFill>
                <a:srgbClr val="F9B32E"/>
              </a:solidFill>
              <a:latin typeface="Rokkitt Light"/>
              <a:ea typeface="Roboto Light"/>
            </a:endParaRPr>
          </a:p>
          <a:p>
            <a:pPr lvl="0" algn="r">
              <a:defRPr/>
            </a:pPr>
            <a:r>
              <a:rPr lang="it-IT" sz="1000" b="1">
                <a:solidFill>
                  <a:srgbClr val="F9B32E"/>
                </a:solidFill>
                <a:latin typeface="Rokkitt Light"/>
                <a:ea typeface="Roboto Light"/>
              </a:rPr>
              <a:t>Project Reference Number: 2019-1-DK01-KA202-060273 </a:t>
            </a:r>
            <a:endParaRPr/>
          </a:p>
          <a:p>
            <a:pPr lvl="0" algn="r">
              <a:defRPr/>
            </a:pPr>
            <a:r>
              <a:rPr lang="en-US" sz="1000" b="1">
                <a:solidFill>
                  <a:srgbClr val="F9B32E"/>
                </a:solidFill>
                <a:latin typeface="Rokkitt Light"/>
                <a:ea typeface="Roboto Light"/>
              </a:rPr>
              <a:t>Key Action 2 - Cooperation for innovation and the exchange of good practices</a:t>
            </a:r>
            <a:endParaRPr lang="it-IT" sz="1000" b="1">
              <a:solidFill>
                <a:srgbClr val="F9B32E"/>
              </a:solidFill>
              <a:latin typeface="Rokkitt Light"/>
              <a:ea typeface="Roboto Light"/>
            </a:endParaRPr>
          </a:p>
        </p:txBody>
      </p:sp>
      <p:pic>
        <p:nvPicPr>
          <p:cNvPr id="7" name="Immagine 6"/>
          <p:cNvPicPr>
            <a:picLocks noChangeAspect="1"/>
          </p:cNvPicPr>
          <p:nvPr/>
        </p:nvPicPr>
        <p:blipFill>
          <a:blip r:embed="rId3"/>
          <a:stretch/>
        </p:blipFill>
        <p:spPr bwMode="auto">
          <a:xfrm>
            <a:off x="11456893" y="6098375"/>
            <a:ext cx="619945" cy="621267"/>
          </a:xfrm>
          <a:prstGeom prst="rect">
            <a:avLst/>
          </a:prstGeom>
        </p:spPr>
      </p:pic>
      <p:sp>
        <p:nvSpPr>
          <p:cNvPr id="2" name="TextBox 1"/>
          <p:cNvSpPr txBox="1"/>
          <p:nvPr/>
        </p:nvSpPr>
        <p:spPr bwMode="auto">
          <a:xfrm>
            <a:off x="1307669" y="1293030"/>
            <a:ext cx="9271861" cy="2903359"/>
          </a:xfrm>
          <a:prstGeom prst="rect">
            <a:avLst/>
          </a:prstGeom>
          <a:noFill/>
        </p:spPr>
        <p:txBody>
          <a:bodyPr wrap="square" rtlCol="0">
            <a:spAutoFit/>
          </a:bodyPr>
          <a:lstStyle/>
          <a:p>
            <a:pPr algn="just">
              <a:lnSpc>
                <a:spcPct val="105000"/>
              </a:lnSpc>
              <a:spcAft>
                <a:spcPts val="800"/>
              </a:spcAft>
              <a:defRPr/>
            </a:pPr>
            <a:r>
              <a:rPr lang="en-US" b="1" dirty="0">
                <a:solidFill>
                  <a:srgbClr val="000000"/>
                </a:solidFill>
                <a:latin typeface="Calibri"/>
                <a:ea typeface="Calibri"/>
              </a:rPr>
              <a:t>10) Additional resources </a:t>
            </a:r>
          </a:p>
          <a:p>
            <a:pPr algn="just">
              <a:lnSpc>
                <a:spcPct val="105000"/>
              </a:lnSpc>
              <a:spcAft>
                <a:spcPts val="800"/>
              </a:spcAft>
              <a:defRPr/>
            </a:pPr>
            <a:r>
              <a:rPr lang="en-US" dirty="0">
                <a:solidFill>
                  <a:srgbClr val="000000"/>
                </a:solidFill>
                <a:latin typeface="Calibri"/>
                <a:ea typeface="Calibri"/>
              </a:rPr>
              <a:t>Additional resources are any kind of tangible or intangible resource useful to achieve the Heritage Marketing Outcome. Additional resources are related to the all of key elements of the process, and can be collected and cataloged from sources outside the company (institutional sources, journalistic sources etc.). They are necessary to enrich the story with external elements that do not necessarily come from the history of the product or the company itself but help to define a historical, geographical and cultural context that enriches the heritage marketing product and facilitates its fruition.</a:t>
            </a:r>
          </a:p>
          <a:p>
            <a:pPr lvl="0" algn="just">
              <a:lnSpc>
                <a:spcPct val="105000"/>
              </a:lnSpc>
              <a:spcAft>
                <a:spcPts val="800"/>
              </a:spcAft>
              <a:defRPr/>
            </a:pPr>
            <a:endParaRPr lang="it-IT" sz="1800" dirty="0">
              <a:solidFill>
                <a:srgbClr val="000000"/>
              </a:solidFill>
              <a:latin typeface="Calibri"/>
              <a:ea typeface="Calibri"/>
              <a:cs typeface="Calibri"/>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pic>
        <p:nvPicPr>
          <p:cNvPr id="4" name="Immagine 3"/>
          <p:cNvPicPr>
            <a:picLocks noChangeAspect="1"/>
          </p:cNvPicPr>
          <p:nvPr/>
        </p:nvPicPr>
        <p:blipFill>
          <a:blip r:embed="rId2"/>
          <a:stretch/>
        </p:blipFill>
        <p:spPr bwMode="auto">
          <a:xfrm>
            <a:off x="115161" y="6157112"/>
            <a:ext cx="2871465" cy="621846"/>
          </a:xfrm>
          <a:prstGeom prst="rect">
            <a:avLst/>
          </a:prstGeom>
        </p:spPr>
      </p:pic>
      <p:sp>
        <p:nvSpPr>
          <p:cNvPr id="5" name="Rettangolo 4"/>
          <p:cNvSpPr/>
          <p:nvPr/>
        </p:nvSpPr>
        <p:spPr bwMode="auto">
          <a:xfrm>
            <a:off x="5943600" y="6191036"/>
            <a:ext cx="5513293" cy="577081"/>
          </a:xfrm>
          <a:prstGeom prst="rect">
            <a:avLst/>
          </a:prstGeom>
        </p:spPr>
        <p:txBody>
          <a:bodyPr wrap="square">
            <a:spAutoFit/>
          </a:bodyPr>
          <a:lstStyle/>
          <a:p>
            <a:pPr algn="r">
              <a:lnSpc>
                <a:spcPct val="114999"/>
              </a:lnSpc>
              <a:spcAft>
                <a:spcPts val="0"/>
              </a:spcAft>
              <a:defRPr/>
            </a:pPr>
            <a:r>
              <a:rPr lang="it-IT" sz="1000" b="1">
                <a:solidFill>
                  <a:srgbClr val="F9B32E"/>
                </a:solidFill>
                <a:latin typeface="Rokkitt Light"/>
                <a:ea typeface="Roboto Light"/>
              </a:rPr>
              <a:t>MARHER - </a:t>
            </a:r>
            <a:r>
              <a:rPr lang="en-US" sz="1000" b="1">
                <a:solidFill>
                  <a:srgbClr val="F9B32E"/>
                </a:solidFill>
                <a:latin typeface="Rokkitt Light"/>
                <a:ea typeface="Roboto Light"/>
                <a:cs typeface="Calibri"/>
              </a:rPr>
              <a:t>Heritage Marketing for competitiveness of Europe in the global market</a:t>
            </a:r>
            <a:endParaRPr lang="it-IT" sz="1000" b="1">
              <a:solidFill>
                <a:srgbClr val="F9B32E"/>
              </a:solidFill>
              <a:latin typeface="Rokkitt Light"/>
              <a:ea typeface="Roboto Light"/>
            </a:endParaRPr>
          </a:p>
          <a:p>
            <a:pPr lvl="0" algn="r">
              <a:defRPr/>
            </a:pPr>
            <a:r>
              <a:rPr lang="it-IT" sz="1000" b="1">
                <a:solidFill>
                  <a:srgbClr val="F9B32E"/>
                </a:solidFill>
                <a:latin typeface="Rokkitt Light"/>
                <a:ea typeface="Roboto Light"/>
              </a:rPr>
              <a:t>Project Reference Number: 2019-1-DK01-KA202-060273 </a:t>
            </a:r>
            <a:endParaRPr/>
          </a:p>
          <a:p>
            <a:pPr lvl="0" algn="r">
              <a:defRPr/>
            </a:pPr>
            <a:r>
              <a:rPr lang="en-US" sz="1000" b="1">
                <a:solidFill>
                  <a:srgbClr val="F9B32E"/>
                </a:solidFill>
                <a:latin typeface="Rokkitt Light"/>
                <a:ea typeface="Roboto Light"/>
              </a:rPr>
              <a:t>Key Action 2 - Cooperation for innovation and the exchange of good practices</a:t>
            </a:r>
            <a:endParaRPr lang="it-IT" sz="1000" b="1">
              <a:solidFill>
                <a:srgbClr val="F9B32E"/>
              </a:solidFill>
              <a:latin typeface="Rokkitt Light"/>
              <a:ea typeface="Roboto Light"/>
            </a:endParaRPr>
          </a:p>
        </p:txBody>
      </p:sp>
      <p:pic>
        <p:nvPicPr>
          <p:cNvPr id="7" name="Immagine 6"/>
          <p:cNvPicPr>
            <a:picLocks noChangeAspect="1"/>
          </p:cNvPicPr>
          <p:nvPr/>
        </p:nvPicPr>
        <p:blipFill>
          <a:blip r:embed="rId3"/>
          <a:stretch/>
        </p:blipFill>
        <p:spPr bwMode="auto">
          <a:xfrm>
            <a:off x="11456893" y="6098375"/>
            <a:ext cx="619945" cy="621267"/>
          </a:xfrm>
          <a:prstGeom prst="rect">
            <a:avLst/>
          </a:prstGeom>
        </p:spPr>
      </p:pic>
      <p:sp>
        <p:nvSpPr>
          <p:cNvPr id="2" name="TextBox 1"/>
          <p:cNvSpPr txBox="1"/>
          <p:nvPr/>
        </p:nvSpPr>
        <p:spPr bwMode="auto">
          <a:xfrm>
            <a:off x="1139125" y="1148632"/>
            <a:ext cx="9608949" cy="4560736"/>
          </a:xfrm>
          <a:prstGeom prst="rect">
            <a:avLst/>
          </a:prstGeom>
          <a:noFill/>
        </p:spPr>
        <p:txBody>
          <a:bodyPr wrap="square" rtlCol="0">
            <a:spAutoFit/>
          </a:bodyPr>
          <a:lstStyle/>
          <a:p>
            <a:pPr algn="just">
              <a:lnSpc>
                <a:spcPct val="105000"/>
              </a:lnSpc>
              <a:spcAft>
                <a:spcPts val="800"/>
              </a:spcAft>
              <a:defRPr/>
            </a:pPr>
            <a:r>
              <a:rPr lang="en-US" i="1" dirty="0">
                <a:solidFill>
                  <a:srgbClr val="000000"/>
                </a:solidFill>
                <a:latin typeface="Calibri"/>
                <a:ea typeface="Calibri"/>
              </a:rPr>
              <a:t>What is a model canvas in business modeling and why is it a replicable system to identify heritage marketing needs? </a:t>
            </a:r>
          </a:p>
          <a:p>
            <a:pPr algn="just">
              <a:lnSpc>
                <a:spcPct val="105000"/>
              </a:lnSpc>
              <a:spcAft>
                <a:spcPts val="800"/>
              </a:spcAft>
              <a:defRPr/>
            </a:pPr>
            <a:endParaRPr lang="en-US" dirty="0">
              <a:solidFill>
                <a:srgbClr val="000000"/>
              </a:solidFill>
              <a:latin typeface="Calibri"/>
              <a:ea typeface="Calibri"/>
            </a:endParaRPr>
          </a:p>
          <a:p>
            <a:pPr algn="just">
              <a:lnSpc>
                <a:spcPct val="105000"/>
              </a:lnSpc>
              <a:spcAft>
                <a:spcPts val="800"/>
              </a:spcAft>
              <a:defRPr/>
            </a:pPr>
            <a:r>
              <a:rPr lang="en-US" dirty="0">
                <a:solidFill>
                  <a:srgbClr val="000000"/>
                </a:solidFill>
                <a:latin typeface="Calibri"/>
                <a:ea typeface="Calibri"/>
              </a:rPr>
              <a:t>The business model canvas is a great tool to help you understand a business model in a straightforward, structured way. Using a canvas will lead to insights about the customers you serve, what value propositions are offered through what channels, and how your company makes money. You can also use the business model canvas to understand your own business model or that of a competitor. The most famous business Model Canvas was created by Alexander Osterwalder but counts many different variations and evolutions. </a:t>
            </a:r>
          </a:p>
          <a:p>
            <a:pPr algn="just">
              <a:lnSpc>
                <a:spcPct val="105000"/>
              </a:lnSpc>
              <a:spcAft>
                <a:spcPts val="800"/>
              </a:spcAft>
              <a:defRPr/>
            </a:pPr>
            <a:r>
              <a:rPr lang="en-US" dirty="0">
                <a:solidFill>
                  <a:srgbClr val="000000"/>
                </a:solidFill>
                <a:latin typeface="Calibri"/>
                <a:ea typeface="Calibri"/>
              </a:rPr>
              <a:t>The heritage marketing needs of a company can be structured in a similar way to the more business-related needs. For this reason, it was decided to reuse the logical mechanisms at the basis of the business model canvas to develop a collaborative tool that allows companies to identify their internal needs, once the decision to develop the heritage marketing product has been taken.</a:t>
            </a:r>
          </a:p>
          <a:p>
            <a:pPr algn="just">
              <a:defRPr/>
            </a:pPr>
            <a:endParaRPr lang="it-IT" dirty="0">
              <a:solidFill>
                <a:srgbClr val="00000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pic>
        <p:nvPicPr>
          <p:cNvPr id="4" name="Immagine 3"/>
          <p:cNvPicPr>
            <a:picLocks noChangeAspect="1"/>
          </p:cNvPicPr>
          <p:nvPr/>
        </p:nvPicPr>
        <p:blipFill>
          <a:blip r:embed="rId2"/>
          <a:stretch/>
        </p:blipFill>
        <p:spPr bwMode="auto">
          <a:xfrm>
            <a:off x="115161" y="6157112"/>
            <a:ext cx="2871465" cy="621846"/>
          </a:xfrm>
          <a:prstGeom prst="rect">
            <a:avLst/>
          </a:prstGeom>
        </p:spPr>
      </p:pic>
      <p:sp>
        <p:nvSpPr>
          <p:cNvPr id="5" name="Rettangolo 4"/>
          <p:cNvSpPr/>
          <p:nvPr/>
        </p:nvSpPr>
        <p:spPr bwMode="auto">
          <a:xfrm>
            <a:off x="5943600" y="6191036"/>
            <a:ext cx="5513293" cy="577081"/>
          </a:xfrm>
          <a:prstGeom prst="rect">
            <a:avLst/>
          </a:prstGeom>
        </p:spPr>
        <p:txBody>
          <a:bodyPr wrap="square">
            <a:spAutoFit/>
          </a:bodyPr>
          <a:lstStyle/>
          <a:p>
            <a:pPr algn="r">
              <a:lnSpc>
                <a:spcPct val="114999"/>
              </a:lnSpc>
              <a:spcAft>
                <a:spcPts val="0"/>
              </a:spcAft>
              <a:defRPr/>
            </a:pPr>
            <a:r>
              <a:rPr lang="it-IT" sz="1000" b="1">
                <a:solidFill>
                  <a:srgbClr val="F9B32E"/>
                </a:solidFill>
                <a:latin typeface="Rokkitt Light"/>
                <a:ea typeface="Roboto Light"/>
              </a:rPr>
              <a:t>MARHER - </a:t>
            </a:r>
            <a:r>
              <a:rPr lang="en-US" sz="1000" b="1">
                <a:solidFill>
                  <a:srgbClr val="F9B32E"/>
                </a:solidFill>
                <a:latin typeface="Rokkitt Light"/>
                <a:ea typeface="Roboto Light"/>
                <a:cs typeface="Calibri"/>
              </a:rPr>
              <a:t>Heritage Marketing for competitiveness of Europe in the global market</a:t>
            </a:r>
            <a:endParaRPr lang="it-IT" sz="1000" b="1">
              <a:solidFill>
                <a:srgbClr val="F9B32E"/>
              </a:solidFill>
              <a:latin typeface="Rokkitt Light"/>
              <a:ea typeface="Roboto Light"/>
            </a:endParaRPr>
          </a:p>
          <a:p>
            <a:pPr lvl="0" algn="r">
              <a:defRPr/>
            </a:pPr>
            <a:r>
              <a:rPr lang="it-IT" sz="1000" b="1">
                <a:solidFill>
                  <a:srgbClr val="F9B32E"/>
                </a:solidFill>
                <a:latin typeface="Rokkitt Light"/>
                <a:ea typeface="Roboto Light"/>
              </a:rPr>
              <a:t>Project Reference Number: 2019-1-DK01-KA202-060273 </a:t>
            </a:r>
            <a:endParaRPr/>
          </a:p>
          <a:p>
            <a:pPr lvl="0" algn="r">
              <a:defRPr/>
            </a:pPr>
            <a:r>
              <a:rPr lang="en-US" sz="1000" b="1">
                <a:solidFill>
                  <a:srgbClr val="F9B32E"/>
                </a:solidFill>
                <a:latin typeface="Rokkitt Light"/>
                <a:ea typeface="Roboto Light"/>
              </a:rPr>
              <a:t>Key Action 2 - Cooperation for innovation and the exchange of good practices</a:t>
            </a:r>
            <a:endParaRPr lang="it-IT" sz="1000" b="1">
              <a:solidFill>
                <a:srgbClr val="F9B32E"/>
              </a:solidFill>
              <a:latin typeface="Rokkitt Light"/>
              <a:ea typeface="Roboto Light"/>
            </a:endParaRPr>
          </a:p>
        </p:txBody>
      </p:sp>
      <p:pic>
        <p:nvPicPr>
          <p:cNvPr id="7" name="Immagine 6"/>
          <p:cNvPicPr>
            <a:picLocks noChangeAspect="1"/>
          </p:cNvPicPr>
          <p:nvPr/>
        </p:nvPicPr>
        <p:blipFill>
          <a:blip r:embed="rId3"/>
          <a:stretch/>
        </p:blipFill>
        <p:spPr bwMode="auto">
          <a:xfrm>
            <a:off x="11456893" y="6098375"/>
            <a:ext cx="619945" cy="621267"/>
          </a:xfrm>
          <a:prstGeom prst="rect">
            <a:avLst/>
          </a:prstGeom>
        </p:spPr>
      </p:pic>
      <p:pic>
        <p:nvPicPr>
          <p:cNvPr id="6" name="Picture 5">
            <a:extLst>
              <a:ext uri="{FF2B5EF4-FFF2-40B4-BE49-F238E27FC236}">
                <a16:creationId xmlns:a16="http://schemas.microsoft.com/office/drawing/2014/main" id="{070FB552-7725-41EE-9FCA-6675E1FC1937}"/>
              </a:ext>
            </a:extLst>
          </p:cNvPr>
          <p:cNvPicPr/>
          <p:nvPr/>
        </p:nvPicPr>
        <p:blipFill>
          <a:blip r:embed="rId4">
            <a:duotone>
              <a:prstClr val="black"/>
              <a:schemeClr val="tx2">
                <a:tint val="45000"/>
                <a:satMod val="400000"/>
              </a:schemeClr>
            </a:duotone>
            <a:extLst>
              <a:ext uri="{28A0092B-C50C-407E-A947-70E740481C1C}">
                <a14:useLocalDpi xmlns:a14="http://schemas.microsoft.com/office/drawing/2010/main" val="0"/>
              </a:ext>
            </a:extLst>
          </a:blip>
          <a:srcRect/>
          <a:stretch>
            <a:fillRect/>
          </a:stretch>
        </p:blipFill>
        <p:spPr bwMode="auto">
          <a:xfrm>
            <a:off x="1343472" y="1556792"/>
            <a:ext cx="6178123" cy="3558133"/>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pic>
        <p:nvPicPr>
          <p:cNvPr id="4" name="Immagine 3"/>
          <p:cNvPicPr>
            <a:picLocks noChangeAspect="1"/>
          </p:cNvPicPr>
          <p:nvPr/>
        </p:nvPicPr>
        <p:blipFill>
          <a:blip r:embed="rId2"/>
          <a:stretch/>
        </p:blipFill>
        <p:spPr bwMode="auto">
          <a:xfrm>
            <a:off x="115161" y="6157112"/>
            <a:ext cx="2871465" cy="621846"/>
          </a:xfrm>
          <a:prstGeom prst="rect">
            <a:avLst/>
          </a:prstGeom>
        </p:spPr>
      </p:pic>
      <p:sp>
        <p:nvSpPr>
          <p:cNvPr id="5" name="Rettangolo 4"/>
          <p:cNvSpPr/>
          <p:nvPr/>
        </p:nvSpPr>
        <p:spPr bwMode="auto">
          <a:xfrm>
            <a:off x="5943600" y="6191036"/>
            <a:ext cx="5513293" cy="577081"/>
          </a:xfrm>
          <a:prstGeom prst="rect">
            <a:avLst/>
          </a:prstGeom>
        </p:spPr>
        <p:txBody>
          <a:bodyPr wrap="square">
            <a:spAutoFit/>
          </a:bodyPr>
          <a:lstStyle/>
          <a:p>
            <a:pPr algn="r">
              <a:lnSpc>
                <a:spcPct val="114999"/>
              </a:lnSpc>
              <a:spcAft>
                <a:spcPts val="0"/>
              </a:spcAft>
              <a:defRPr/>
            </a:pPr>
            <a:r>
              <a:rPr lang="it-IT" sz="1000" b="1">
                <a:solidFill>
                  <a:srgbClr val="F9B32E"/>
                </a:solidFill>
                <a:latin typeface="Rokkitt Light"/>
                <a:ea typeface="Roboto Light"/>
              </a:rPr>
              <a:t>MARHER - </a:t>
            </a:r>
            <a:r>
              <a:rPr lang="en-US" sz="1000" b="1">
                <a:solidFill>
                  <a:srgbClr val="F9B32E"/>
                </a:solidFill>
                <a:latin typeface="Rokkitt Light"/>
                <a:ea typeface="Roboto Light"/>
                <a:cs typeface="Calibri"/>
              </a:rPr>
              <a:t>Heritage Marketing for competitiveness of Europe in the global market</a:t>
            </a:r>
            <a:endParaRPr lang="it-IT" sz="1000" b="1">
              <a:solidFill>
                <a:srgbClr val="F9B32E"/>
              </a:solidFill>
              <a:latin typeface="Rokkitt Light"/>
              <a:ea typeface="Roboto Light"/>
            </a:endParaRPr>
          </a:p>
          <a:p>
            <a:pPr lvl="0" algn="r">
              <a:defRPr/>
            </a:pPr>
            <a:r>
              <a:rPr lang="it-IT" sz="1000" b="1">
                <a:solidFill>
                  <a:srgbClr val="F9B32E"/>
                </a:solidFill>
                <a:latin typeface="Rokkitt Light"/>
                <a:ea typeface="Roboto Light"/>
              </a:rPr>
              <a:t>Project Reference Number: 2019-1-DK01-KA202-060273 </a:t>
            </a:r>
            <a:endParaRPr/>
          </a:p>
          <a:p>
            <a:pPr lvl="0" algn="r">
              <a:defRPr/>
            </a:pPr>
            <a:r>
              <a:rPr lang="en-US" sz="1000" b="1">
                <a:solidFill>
                  <a:srgbClr val="F9B32E"/>
                </a:solidFill>
                <a:latin typeface="Rokkitt Light"/>
                <a:ea typeface="Roboto Light"/>
              </a:rPr>
              <a:t>Key Action 2 - Cooperation for innovation and the exchange of good practices</a:t>
            </a:r>
            <a:endParaRPr lang="it-IT" sz="1000" b="1">
              <a:solidFill>
                <a:srgbClr val="F9B32E"/>
              </a:solidFill>
              <a:latin typeface="Rokkitt Light"/>
              <a:ea typeface="Roboto Light"/>
            </a:endParaRPr>
          </a:p>
        </p:txBody>
      </p:sp>
      <p:pic>
        <p:nvPicPr>
          <p:cNvPr id="7" name="Immagine 6"/>
          <p:cNvPicPr>
            <a:picLocks noChangeAspect="1"/>
          </p:cNvPicPr>
          <p:nvPr/>
        </p:nvPicPr>
        <p:blipFill>
          <a:blip r:embed="rId3"/>
          <a:stretch/>
        </p:blipFill>
        <p:spPr bwMode="auto">
          <a:xfrm>
            <a:off x="11456893" y="6098375"/>
            <a:ext cx="619945" cy="621267"/>
          </a:xfrm>
          <a:prstGeom prst="rect">
            <a:avLst/>
          </a:prstGeom>
        </p:spPr>
      </p:pic>
      <p:sp>
        <p:nvSpPr>
          <p:cNvPr id="2" name="TextBox 1"/>
          <p:cNvSpPr txBox="1"/>
          <p:nvPr/>
        </p:nvSpPr>
        <p:spPr bwMode="auto">
          <a:xfrm>
            <a:off x="1310898" y="2122745"/>
            <a:ext cx="9384224" cy="3005951"/>
          </a:xfrm>
          <a:prstGeom prst="rect">
            <a:avLst/>
          </a:prstGeom>
          <a:noFill/>
        </p:spPr>
        <p:txBody>
          <a:bodyPr wrap="square" rtlCol="0">
            <a:spAutoFit/>
          </a:bodyPr>
          <a:lstStyle/>
          <a:p>
            <a:pPr algn="just">
              <a:lnSpc>
                <a:spcPct val="105000"/>
              </a:lnSpc>
              <a:spcAft>
                <a:spcPts val="800"/>
              </a:spcAft>
              <a:defRPr/>
            </a:pPr>
            <a:r>
              <a:rPr lang="en-US" dirty="0">
                <a:solidFill>
                  <a:srgbClr val="000000"/>
                </a:solidFill>
                <a:latin typeface="Calibri"/>
                <a:ea typeface="Calibri"/>
              </a:rPr>
              <a:t>The canvas model offers two main advantages:</a:t>
            </a:r>
          </a:p>
          <a:p>
            <a:pPr algn="just">
              <a:lnSpc>
                <a:spcPct val="105000"/>
              </a:lnSpc>
              <a:spcAft>
                <a:spcPts val="800"/>
              </a:spcAft>
              <a:defRPr/>
            </a:pPr>
            <a:r>
              <a:rPr lang="en-US" dirty="0">
                <a:solidFill>
                  <a:srgbClr val="000000"/>
                </a:solidFill>
                <a:latin typeface="Calibri"/>
                <a:ea typeface="Calibri"/>
              </a:rPr>
              <a:t>1) It is a tool that allows at the same time to brainstorm and share information throughout the team without having to organize specific moments for these two phases of creation and elaboration. </a:t>
            </a:r>
          </a:p>
          <a:p>
            <a:pPr algn="just">
              <a:lnSpc>
                <a:spcPct val="105000"/>
              </a:lnSpc>
              <a:spcAft>
                <a:spcPts val="800"/>
              </a:spcAft>
              <a:defRPr/>
            </a:pPr>
            <a:r>
              <a:rPr lang="en-US" dirty="0">
                <a:solidFill>
                  <a:srgbClr val="000000"/>
                </a:solidFill>
                <a:latin typeface="Calibri"/>
                <a:ea typeface="Calibri"/>
              </a:rPr>
              <a:t>2) A structured model is a fluid system where different elements influence each other and should be taken into account at the same time to design a coherent structure. So, it is possible for a team to start from any section of the framework and then move on to other points. After completing the model, it is possible to rework each section toward a general coherence of the system. </a:t>
            </a:r>
          </a:p>
          <a:p>
            <a:pPr algn="just">
              <a:lnSpc>
                <a:spcPct val="105000"/>
              </a:lnSpc>
              <a:spcAft>
                <a:spcPts val="800"/>
              </a:spcAft>
              <a:defRPr/>
            </a:pPr>
            <a:endParaRPr lang="en-US" dirty="0">
              <a:solidFill>
                <a:srgbClr val="000000"/>
              </a:solidFill>
              <a:latin typeface="Calibri"/>
              <a:ea typeface="Calibri"/>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pic>
        <p:nvPicPr>
          <p:cNvPr id="4" name="Immagine 3"/>
          <p:cNvPicPr>
            <a:picLocks noChangeAspect="1"/>
          </p:cNvPicPr>
          <p:nvPr/>
        </p:nvPicPr>
        <p:blipFill>
          <a:blip r:embed="rId2"/>
          <a:stretch/>
        </p:blipFill>
        <p:spPr bwMode="auto">
          <a:xfrm>
            <a:off x="115161" y="6157112"/>
            <a:ext cx="2871465" cy="621846"/>
          </a:xfrm>
          <a:prstGeom prst="rect">
            <a:avLst/>
          </a:prstGeom>
        </p:spPr>
      </p:pic>
      <p:sp>
        <p:nvSpPr>
          <p:cNvPr id="5" name="Rettangolo 4"/>
          <p:cNvSpPr/>
          <p:nvPr/>
        </p:nvSpPr>
        <p:spPr bwMode="auto">
          <a:xfrm>
            <a:off x="5943600" y="6191036"/>
            <a:ext cx="5513293" cy="577081"/>
          </a:xfrm>
          <a:prstGeom prst="rect">
            <a:avLst/>
          </a:prstGeom>
        </p:spPr>
        <p:txBody>
          <a:bodyPr wrap="square">
            <a:spAutoFit/>
          </a:bodyPr>
          <a:lstStyle/>
          <a:p>
            <a:pPr marL="0" marR="0" lvl="0" indent="0" algn="r" defTabSz="457200" eaLnBrk="1" fontAlgn="auto" latinLnBrk="0" hangingPunct="1">
              <a:lnSpc>
                <a:spcPct val="114999"/>
              </a:lnSpc>
              <a:spcBef>
                <a:spcPts val="0"/>
              </a:spcBef>
              <a:spcAft>
                <a:spcPts val="0"/>
              </a:spcAft>
              <a:buClrTx/>
              <a:buSzTx/>
              <a:buFontTx/>
              <a:buNone/>
              <a:tabLst/>
              <a:defRPr/>
            </a:pPr>
            <a:r>
              <a:rPr kumimoji="0" lang="it-IT" sz="1000" b="1" i="0" u="none" strike="noStrike" kern="0" cap="none" spc="0" normalizeH="0" baseline="0" noProof="0">
                <a:ln>
                  <a:noFill/>
                </a:ln>
                <a:solidFill>
                  <a:srgbClr val="F9B32E"/>
                </a:solidFill>
                <a:effectLst/>
                <a:uLnTx/>
                <a:uFillTx/>
                <a:latin typeface="Rokkitt Light"/>
                <a:ea typeface="Roboto Light"/>
                <a:cs typeface="Arial"/>
              </a:rPr>
              <a:t>MARHER - </a:t>
            </a:r>
            <a:r>
              <a:rPr kumimoji="0" lang="en-US" sz="1000" b="1" i="0" u="none" strike="noStrike" kern="0" cap="none" spc="0" normalizeH="0" baseline="0" noProof="0">
                <a:ln>
                  <a:noFill/>
                </a:ln>
                <a:solidFill>
                  <a:srgbClr val="F9B32E"/>
                </a:solidFill>
                <a:effectLst/>
                <a:uLnTx/>
                <a:uFillTx/>
                <a:latin typeface="Rokkitt Light"/>
                <a:ea typeface="Roboto Light"/>
                <a:cs typeface="Calibri"/>
              </a:rPr>
              <a:t>Heritage Marketing for competitiveness of Europe in the global market</a:t>
            </a:r>
            <a:endParaRPr kumimoji="0" lang="it-IT" sz="1000" b="1" i="0" u="none" strike="noStrike" kern="0" cap="none" spc="0" normalizeH="0" baseline="0" noProof="0">
              <a:ln>
                <a:noFill/>
              </a:ln>
              <a:solidFill>
                <a:srgbClr val="F9B32E"/>
              </a:solidFill>
              <a:effectLst/>
              <a:uLnTx/>
              <a:uFillTx/>
              <a:latin typeface="Rokkitt Light"/>
              <a:ea typeface="Roboto Light"/>
              <a:cs typeface="Arial"/>
            </a:endParaRPr>
          </a:p>
          <a:p>
            <a:pPr marL="0" marR="0" lvl="0" indent="0" algn="r" defTabSz="457200" eaLnBrk="1" fontAlgn="auto" latinLnBrk="0" hangingPunct="1">
              <a:lnSpc>
                <a:spcPct val="100000"/>
              </a:lnSpc>
              <a:spcBef>
                <a:spcPts val="0"/>
              </a:spcBef>
              <a:spcAft>
                <a:spcPts val="0"/>
              </a:spcAft>
              <a:buClrTx/>
              <a:buSzTx/>
              <a:buFontTx/>
              <a:buNone/>
              <a:tabLst/>
              <a:defRPr/>
            </a:pPr>
            <a:r>
              <a:rPr kumimoji="0" lang="it-IT" sz="1000" b="1" i="0" u="none" strike="noStrike" kern="0" cap="none" spc="0" normalizeH="0" baseline="0" noProof="0">
                <a:ln>
                  <a:noFill/>
                </a:ln>
                <a:solidFill>
                  <a:srgbClr val="F9B32E"/>
                </a:solidFill>
                <a:effectLst/>
                <a:uLnTx/>
                <a:uFillTx/>
                <a:latin typeface="Rokkitt Light"/>
                <a:ea typeface="Roboto Light"/>
                <a:cs typeface="Arial"/>
              </a:rPr>
              <a:t>Project Reference Number: 2019-1-DK01-KA202-060273 </a:t>
            </a:r>
            <a:endParaRPr kumimoji="0" sz="1800" b="0" i="0" u="none" strike="noStrike" kern="0" cap="none" spc="0" normalizeH="0" baseline="0" noProof="0">
              <a:ln>
                <a:noFill/>
              </a:ln>
              <a:solidFill>
                <a:srgbClr val="FFFFFF"/>
              </a:solidFill>
              <a:effectLst/>
              <a:uLnTx/>
              <a:uFillTx/>
              <a:latin typeface="Franklin Gothic Book"/>
              <a:cs typeface="Arial"/>
            </a:endParaRPr>
          </a:p>
          <a:p>
            <a:pPr marL="0" marR="0" lvl="0" indent="0" algn="r" defTabSz="457200" eaLnBrk="1" fontAlgn="auto" latinLnBrk="0" hangingPunct="1">
              <a:lnSpc>
                <a:spcPct val="100000"/>
              </a:lnSpc>
              <a:spcBef>
                <a:spcPts val="0"/>
              </a:spcBef>
              <a:spcAft>
                <a:spcPts val="0"/>
              </a:spcAft>
              <a:buClrTx/>
              <a:buSzTx/>
              <a:buFontTx/>
              <a:buNone/>
              <a:tabLst/>
              <a:defRPr/>
            </a:pPr>
            <a:r>
              <a:rPr kumimoji="0" lang="en-US" sz="1000" b="1" i="0" u="none" strike="noStrike" kern="0" cap="none" spc="0" normalizeH="0" baseline="0" noProof="0">
                <a:ln>
                  <a:noFill/>
                </a:ln>
                <a:solidFill>
                  <a:srgbClr val="F9B32E"/>
                </a:solidFill>
                <a:effectLst/>
                <a:uLnTx/>
                <a:uFillTx/>
                <a:latin typeface="Rokkitt Light"/>
                <a:ea typeface="Roboto Light"/>
                <a:cs typeface="Arial"/>
              </a:rPr>
              <a:t>Key Action 2 - Cooperation for innovation and the exchange of good practices</a:t>
            </a:r>
            <a:endParaRPr kumimoji="0" lang="it-IT" sz="1000" b="1" i="0" u="none" strike="noStrike" kern="0" cap="none" spc="0" normalizeH="0" baseline="0" noProof="0">
              <a:ln>
                <a:noFill/>
              </a:ln>
              <a:solidFill>
                <a:srgbClr val="F9B32E"/>
              </a:solidFill>
              <a:effectLst/>
              <a:uLnTx/>
              <a:uFillTx/>
              <a:latin typeface="Rokkitt Light"/>
              <a:ea typeface="Roboto Light"/>
              <a:cs typeface="Arial"/>
            </a:endParaRPr>
          </a:p>
        </p:txBody>
      </p:sp>
      <p:pic>
        <p:nvPicPr>
          <p:cNvPr id="7" name="Immagine 6"/>
          <p:cNvPicPr>
            <a:picLocks noChangeAspect="1"/>
          </p:cNvPicPr>
          <p:nvPr/>
        </p:nvPicPr>
        <p:blipFill>
          <a:blip r:embed="rId3"/>
          <a:stretch/>
        </p:blipFill>
        <p:spPr bwMode="auto">
          <a:xfrm>
            <a:off x="11456893" y="6098375"/>
            <a:ext cx="619945" cy="621267"/>
          </a:xfrm>
          <a:prstGeom prst="rect">
            <a:avLst/>
          </a:prstGeom>
        </p:spPr>
      </p:pic>
      <p:sp>
        <p:nvSpPr>
          <p:cNvPr id="2" name="TextBox 1"/>
          <p:cNvSpPr txBox="1"/>
          <p:nvPr/>
        </p:nvSpPr>
        <p:spPr bwMode="auto">
          <a:xfrm>
            <a:off x="1310898" y="2122745"/>
            <a:ext cx="9384224" cy="1637371"/>
          </a:xfrm>
          <a:prstGeom prst="rect">
            <a:avLst/>
          </a:prstGeom>
          <a:noFill/>
        </p:spPr>
        <p:txBody>
          <a:bodyPr wrap="square" rtlCol="0">
            <a:spAutoFit/>
          </a:bodyPr>
          <a:lstStyle/>
          <a:p>
            <a:pPr lvl="0" algn="just">
              <a:lnSpc>
                <a:spcPct val="105000"/>
              </a:lnSpc>
              <a:spcAft>
                <a:spcPts val="800"/>
              </a:spcAft>
              <a:defRPr/>
            </a:pPr>
            <a:r>
              <a:rPr lang="en-US" dirty="0">
                <a:solidFill>
                  <a:srgbClr val="000000"/>
                </a:solidFill>
                <a:latin typeface="Calibri"/>
                <a:ea typeface="Calibri"/>
              </a:rPr>
              <a:t>These characteristics apply very well to the creation of a heritage marketing product. Of course, it will be necessary to replace the core elements of a business model with the fundamental points of a narrative structure, the elements that compose it, the people and skills involved, and the resources needed to finalize the storytelling product. </a:t>
            </a:r>
          </a:p>
          <a:p>
            <a:pPr marL="0" marR="0" lvl="0" indent="0" algn="just" defTabSz="457200" eaLnBrk="1" fontAlgn="auto" latinLnBrk="0" hangingPunct="1">
              <a:lnSpc>
                <a:spcPct val="105000"/>
              </a:lnSpc>
              <a:spcBef>
                <a:spcPts val="0"/>
              </a:spcBef>
              <a:spcAft>
                <a:spcPts val="80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Calibri"/>
              <a:ea typeface="Calibri"/>
              <a:cs typeface="Arial"/>
            </a:endParaRPr>
          </a:p>
        </p:txBody>
      </p:sp>
    </p:spTree>
    <p:extLst>
      <p:ext uri="{BB962C8B-B14F-4D97-AF65-F5344CB8AC3E}">
        <p14:creationId xmlns:p14="http://schemas.microsoft.com/office/powerpoint/2010/main" val="4332732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pic>
        <p:nvPicPr>
          <p:cNvPr id="4" name="Immagine 3"/>
          <p:cNvPicPr>
            <a:picLocks noChangeAspect="1"/>
          </p:cNvPicPr>
          <p:nvPr/>
        </p:nvPicPr>
        <p:blipFill>
          <a:blip r:embed="rId2"/>
          <a:stretch/>
        </p:blipFill>
        <p:spPr bwMode="auto">
          <a:xfrm>
            <a:off x="115161" y="6157112"/>
            <a:ext cx="2871465" cy="621846"/>
          </a:xfrm>
          <a:prstGeom prst="rect">
            <a:avLst/>
          </a:prstGeom>
        </p:spPr>
      </p:pic>
      <p:sp>
        <p:nvSpPr>
          <p:cNvPr id="5" name="Rettangolo 4"/>
          <p:cNvSpPr/>
          <p:nvPr/>
        </p:nvSpPr>
        <p:spPr bwMode="auto">
          <a:xfrm>
            <a:off x="5943600" y="6191036"/>
            <a:ext cx="5513293" cy="577081"/>
          </a:xfrm>
          <a:prstGeom prst="rect">
            <a:avLst/>
          </a:prstGeom>
        </p:spPr>
        <p:txBody>
          <a:bodyPr wrap="square">
            <a:spAutoFit/>
          </a:bodyPr>
          <a:lstStyle/>
          <a:p>
            <a:pPr algn="r">
              <a:lnSpc>
                <a:spcPct val="114999"/>
              </a:lnSpc>
              <a:spcAft>
                <a:spcPts val="0"/>
              </a:spcAft>
              <a:defRPr/>
            </a:pPr>
            <a:r>
              <a:rPr lang="it-IT" sz="1000" b="1">
                <a:solidFill>
                  <a:srgbClr val="F9B32E"/>
                </a:solidFill>
                <a:latin typeface="Rokkitt Light"/>
                <a:ea typeface="Roboto Light"/>
              </a:rPr>
              <a:t>MARHER - </a:t>
            </a:r>
            <a:r>
              <a:rPr lang="en-US" sz="1000" b="1">
                <a:solidFill>
                  <a:srgbClr val="F9B32E"/>
                </a:solidFill>
                <a:latin typeface="Rokkitt Light"/>
                <a:ea typeface="Roboto Light"/>
                <a:cs typeface="Calibri"/>
              </a:rPr>
              <a:t>Heritage Marketing for competitiveness of Europe in the global market</a:t>
            </a:r>
            <a:endParaRPr lang="it-IT" sz="1000" b="1">
              <a:solidFill>
                <a:srgbClr val="F9B32E"/>
              </a:solidFill>
              <a:latin typeface="Rokkitt Light"/>
              <a:ea typeface="Roboto Light"/>
            </a:endParaRPr>
          </a:p>
          <a:p>
            <a:pPr lvl="0" algn="r">
              <a:defRPr/>
            </a:pPr>
            <a:r>
              <a:rPr lang="it-IT" sz="1000" b="1">
                <a:solidFill>
                  <a:srgbClr val="F9B32E"/>
                </a:solidFill>
                <a:latin typeface="Rokkitt Light"/>
                <a:ea typeface="Roboto Light"/>
              </a:rPr>
              <a:t>Project Reference Number: 2019-1-DK01-KA202-060273 </a:t>
            </a:r>
            <a:endParaRPr/>
          </a:p>
          <a:p>
            <a:pPr lvl="0" algn="r">
              <a:defRPr/>
            </a:pPr>
            <a:r>
              <a:rPr lang="en-US" sz="1000" b="1">
                <a:solidFill>
                  <a:srgbClr val="F9B32E"/>
                </a:solidFill>
                <a:latin typeface="Rokkitt Light"/>
                <a:ea typeface="Roboto Light"/>
              </a:rPr>
              <a:t>Key Action 2 - Cooperation for innovation and the exchange of good practices</a:t>
            </a:r>
            <a:endParaRPr lang="it-IT" sz="1000" b="1">
              <a:solidFill>
                <a:srgbClr val="F9B32E"/>
              </a:solidFill>
              <a:latin typeface="Rokkitt Light"/>
              <a:ea typeface="Roboto Light"/>
            </a:endParaRPr>
          </a:p>
        </p:txBody>
      </p:sp>
      <p:pic>
        <p:nvPicPr>
          <p:cNvPr id="7" name="Immagine 6"/>
          <p:cNvPicPr>
            <a:picLocks noChangeAspect="1"/>
          </p:cNvPicPr>
          <p:nvPr/>
        </p:nvPicPr>
        <p:blipFill>
          <a:blip r:embed="rId3"/>
          <a:stretch/>
        </p:blipFill>
        <p:spPr bwMode="auto">
          <a:xfrm>
            <a:off x="11456893" y="6098375"/>
            <a:ext cx="619945" cy="621267"/>
          </a:xfrm>
          <a:prstGeom prst="rect">
            <a:avLst/>
          </a:prstGeom>
        </p:spPr>
      </p:pic>
      <p:sp>
        <p:nvSpPr>
          <p:cNvPr id="2" name="TextBox 1"/>
          <p:cNvSpPr txBox="1"/>
          <p:nvPr/>
        </p:nvSpPr>
        <p:spPr bwMode="auto">
          <a:xfrm>
            <a:off x="1251488" y="1988840"/>
            <a:ext cx="9384224" cy="2030812"/>
          </a:xfrm>
          <a:prstGeom prst="rect">
            <a:avLst/>
          </a:prstGeom>
          <a:noFill/>
        </p:spPr>
        <p:txBody>
          <a:bodyPr wrap="square" rtlCol="0">
            <a:spAutoFit/>
          </a:bodyPr>
          <a:lstStyle/>
          <a:p>
            <a:pPr algn="just">
              <a:lnSpc>
                <a:spcPct val="105000"/>
              </a:lnSpc>
              <a:spcAft>
                <a:spcPts val="800"/>
              </a:spcAft>
              <a:defRPr/>
            </a:pPr>
            <a:endParaRPr lang="en-US" dirty="0">
              <a:solidFill>
                <a:srgbClr val="000000"/>
              </a:solidFill>
              <a:latin typeface="Calibri"/>
              <a:ea typeface="Calibri"/>
            </a:endParaRPr>
          </a:p>
          <a:p>
            <a:pPr algn="just">
              <a:lnSpc>
                <a:spcPct val="105000"/>
              </a:lnSpc>
              <a:spcAft>
                <a:spcPts val="800"/>
              </a:spcAft>
              <a:defRPr/>
            </a:pPr>
            <a:r>
              <a:rPr lang="en-US" dirty="0">
                <a:solidFill>
                  <a:srgbClr val="000000"/>
                </a:solidFill>
                <a:latin typeface="Calibri"/>
                <a:ea typeface="Calibri"/>
              </a:rPr>
              <a:t>When looking at the structure of a Heritage Marketing Canvas, it should be noted that, although theoretically it is possible to start from any section and then readjust the work to make the system completely coherent, it is advisable to start having in mind what the heritage value proposition and the type of final product are. </a:t>
            </a:r>
          </a:p>
          <a:p>
            <a:pPr algn="just">
              <a:lnSpc>
                <a:spcPct val="105000"/>
              </a:lnSpc>
              <a:spcAft>
                <a:spcPts val="800"/>
              </a:spcAft>
              <a:defRPr/>
            </a:pPr>
            <a:endParaRPr lang="en-US" dirty="0">
              <a:solidFill>
                <a:srgbClr val="000000"/>
              </a:solidFill>
              <a:latin typeface="Calibri"/>
              <a:ea typeface="Calibri"/>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pic>
        <p:nvPicPr>
          <p:cNvPr id="4" name="Immagine 3"/>
          <p:cNvPicPr>
            <a:picLocks noChangeAspect="1"/>
          </p:cNvPicPr>
          <p:nvPr/>
        </p:nvPicPr>
        <p:blipFill>
          <a:blip r:embed="rId2"/>
          <a:stretch/>
        </p:blipFill>
        <p:spPr bwMode="auto">
          <a:xfrm>
            <a:off x="115161" y="6157112"/>
            <a:ext cx="2871465" cy="621846"/>
          </a:xfrm>
          <a:prstGeom prst="rect">
            <a:avLst/>
          </a:prstGeom>
        </p:spPr>
      </p:pic>
      <p:sp>
        <p:nvSpPr>
          <p:cNvPr id="5" name="Rettangolo 4"/>
          <p:cNvSpPr/>
          <p:nvPr/>
        </p:nvSpPr>
        <p:spPr bwMode="auto">
          <a:xfrm>
            <a:off x="5943600" y="6191036"/>
            <a:ext cx="5513293" cy="577081"/>
          </a:xfrm>
          <a:prstGeom prst="rect">
            <a:avLst/>
          </a:prstGeom>
        </p:spPr>
        <p:txBody>
          <a:bodyPr wrap="square">
            <a:spAutoFit/>
          </a:bodyPr>
          <a:lstStyle/>
          <a:p>
            <a:pPr algn="r">
              <a:lnSpc>
                <a:spcPct val="114999"/>
              </a:lnSpc>
              <a:spcAft>
                <a:spcPts val="0"/>
              </a:spcAft>
              <a:defRPr/>
            </a:pPr>
            <a:r>
              <a:rPr lang="it-IT" sz="1000" b="1">
                <a:solidFill>
                  <a:srgbClr val="F9B32E"/>
                </a:solidFill>
                <a:latin typeface="Rokkitt Light"/>
                <a:ea typeface="Roboto Light"/>
              </a:rPr>
              <a:t>MARHER - </a:t>
            </a:r>
            <a:r>
              <a:rPr lang="en-US" sz="1000" b="1">
                <a:solidFill>
                  <a:srgbClr val="F9B32E"/>
                </a:solidFill>
                <a:latin typeface="Rokkitt Light"/>
                <a:ea typeface="Roboto Light"/>
                <a:cs typeface="Calibri"/>
              </a:rPr>
              <a:t>Heritage Marketing for competitiveness of Europe in the global market</a:t>
            </a:r>
            <a:endParaRPr lang="it-IT" sz="1000" b="1">
              <a:solidFill>
                <a:srgbClr val="F9B32E"/>
              </a:solidFill>
              <a:latin typeface="Rokkitt Light"/>
              <a:ea typeface="Roboto Light"/>
            </a:endParaRPr>
          </a:p>
          <a:p>
            <a:pPr lvl="0" algn="r">
              <a:defRPr/>
            </a:pPr>
            <a:r>
              <a:rPr lang="it-IT" sz="1000" b="1">
                <a:solidFill>
                  <a:srgbClr val="F9B32E"/>
                </a:solidFill>
                <a:latin typeface="Rokkitt Light"/>
                <a:ea typeface="Roboto Light"/>
              </a:rPr>
              <a:t>Project Reference Number: 2019-1-DK01-KA202-060273 </a:t>
            </a:r>
            <a:endParaRPr/>
          </a:p>
          <a:p>
            <a:pPr lvl="0" algn="r">
              <a:defRPr/>
            </a:pPr>
            <a:r>
              <a:rPr lang="en-US" sz="1000" b="1">
                <a:solidFill>
                  <a:srgbClr val="F9B32E"/>
                </a:solidFill>
                <a:latin typeface="Rokkitt Light"/>
                <a:ea typeface="Roboto Light"/>
              </a:rPr>
              <a:t>Key Action 2 - Cooperation for innovation and the exchange of good practices</a:t>
            </a:r>
            <a:endParaRPr lang="it-IT" sz="1000" b="1">
              <a:solidFill>
                <a:srgbClr val="F9B32E"/>
              </a:solidFill>
              <a:latin typeface="Rokkitt Light"/>
              <a:ea typeface="Roboto Light"/>
            </a:endParaRPr>
          </a:p>
        </p:txBody>
      </p:sp>
      <p:pic>
        <p:nvPicPr>
          <p:cNvPr id="7" name="Immagine 6"/>
          <p:cNvPicPr>
            <a:picLocks noChangeAspect="1"/>
          </p:cNvPicPr>
          <p:nvPr/>
        </p:nvPicPr>
        <p:blipFill>
          <a:blip r:embed="rId3"/>
          <a:stretch/>
        </p:blipFill>
        <p:spPr bwMode="auto">
          <a:xfrm>
            <a:off x="11456893" y="6098375"/>
            <a:ext cx="619945" cy="621267"/>
          </a:xfrm>
          <a:prstGeom prst="rect">
            <a:avLst/>
          </a:prstGeom>
        </p:spPr>
      </p:pic>
      <p:sp>
        <p:nvSpPr>
          <p:cNvPr id="2" name="TextBox 1"/>
          <p:cNvSpPr txBox="1"/>
          <p:nvPr/>
        </p:nvSpPr>
        <p:spPr bwMode="auto">
          <a:xfrm>
            <a:off x="1199456" y="1556792"/>
            <a:ext cx="9384224" cy="1449115"/>
          </a:xfrm>
          <a:prstGeom prst="rect">
            <a:avLst/>
          </a:prstGeom>
          <a:noFill/>
        </p:spPr>
        <p:txBody>
          <a:bodyPr wrap="square" rtlCol="0">
            <a:spAutoFit/>
          </a:bodyPr>
          <a:lstStyle/>
          <a:p>
            <a:pPr algn="just">
              <a:lnSpc>
                <a:spcPct val="105000"/>
              </a:lnSpc>
              <a:spcAft>
                <a:spcPts val="800"/>
              </a:spcAft>
              <a:defRPr/>
            </a:pPr>
            <a:r>
              <a:rPr lang="en-US" dirty="0">
                <a:solidFill>
                  <a:schemeClr val="bg2">
                    <a:lumMod val="10000"/>
                  </a:schemeClr>
                </a:solidFill>
                <a:ea typeface="Roboto Light"/>
                <a:cs typeface="Calibri"/>
              </a:rPr>
              <a:t>Let ‘s see what the main elements of a Heritage Marketing Canvas are and how they can be described to improve the planning of a heritage marketing product. </a:t>
            </a:r>
          </a:p>
          <a:p>
            <a:pPr algn="just">
              <a:lnSpc>
                <a:spcPct val="105000"/>
              </a:lnSpc>
              <a:spcAft>
                <a:spcPts val="800"/>
              </a:spcAft>
              <a:defRPr/>
            </a:pPr>
            <a:endParaRPr lang="en-US" b="1" dirty="0">
              <a:solidFill>
                <a:srgbClr val="F9B32E"/>
              </a:solidFill>
              <a:ea typeface="Roboto Light"/>
              <a:cs typeface="Calibri"/>
            </a:endParaRPr>
          </a:p>
          <a:p>
            <a:pPr lvl="0" algn="just">
              <a:lnSpc>
                <a:spcPct val="105000"/>
              </a:lnSpc>
              <a:spcAft>
                <a:spcPts val="800"/>
              </a:spcAft>
              <a:defRPr/>
            </a:pPr>
            <a:r>
              <a:rPr lang="en-US" sz="1800" dirty="0">
                <a:solidFill>
                  <a:srgbClr val="000000"/>
                </a:solidFill>
                <a:latin typeface="Calibri"/>
                <a:ea typeface="Calibri"/>
                <a:cs typeface="Calibri"/>
              </a:rPr>
              <a:t>  </a:t>
            </a:r>
            <a:endParaRPr lang="it-IT" sz="1800" dirty="0">
              <a:solidFill>
                <a:srgbClr val="000000"/>
              </a:solidFill>
              <a:latin typeface="Calibri"/>
              <a:ea typeface="Calibri"/>
              <a:cs typeface="Calibri"/>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pic>
        <p:nvPicPr>
          <p:cNvPr id="4" name="Immagine 3"/>
          <p:cNvPicPr>
            <a:picLocks noChangeAspect="1"/>
          </p:cNvPicPr>
          <p:nvPr/>
        </p:nvPicPr>
        <p:blipFill>
          <a:blip r:embed="rId2"/>
          <a:stretch/>
        </p:blipFill>
        <p:spPr bwMode="auto">
          <a:xfrm>
            <a:off x="115161" y="6157112"/>
            <a:ext cx="2871465" cy="621846"/>
          </a:xfrm>
          <a:prstGeom prst="rect">
            <a:avLst/>
          </a:prstGeom>
        </p:spPr>
      </p:pic>
      <p:sp>
        <p:nvSpPr>
          <p:cNvPr id="5" name="Rettangolo 4"/>
          <p:cNvSpPr/>
          <p:nvPr/>
        </p:nvSpPr>
        <p:spPr bwMode="auto">
          <a:xfrm>
            <a:off x="5943600" y="6191036"/>
            <a:ext cx="5513293" cy="577081"/>
          </a:xfrm>
          <a:prstGeom prst="rect">
            <a:avLst/>
          </a:prstGeom>
        </p:spPr>
        <p:txBody>
          <a:bodyPr wrap="square">
            <a:spAutoFit/>
          </a:bodyPr>
          <a:lstStyle/>
          <a:p>
            <a:pPr algn="r">
              <a:lnSpc>
                <a:spcPct val="114999"/>
              </a:lnSpc>
              <a:spcAft>
                <a:spcPts val="0"/>
              </a:spcAft>
              <a:defRPr/>
            </a:pPr>
            <a:r>
              <a:rPr lang="it-IT" sz="1000" b="1">
                <a:solidFill>
                  <a:srgbClr val="F9B32E"/>
                </a:solidFill>
                <a:latin typeface="Rokkitt Light"/>
                <a:ea typeface="Roboto Light"/>
              </a:rPr>
              <a:t>MARHER - </a:t>
            </a:r>
            <a:r>
              <a:rPr lang="en-US" sz="1000" b="1">
                <a:solidFill>
                  <a:srgbClr val="F9B32E"/>
                </a:solidFill>
                <a:latin typeface="Rokkitt Light"/>
                <a:ea typeface="Roboto Light"/>
                <a:cs typeface="Calibri"/>
              </a:rPr>
              <a:t>Heritage Marketing for competitiveness of Europe in the global market</a:t>
            </a:r>
            <a:endParaRPr lang="it-IT" sz="1000" b="1">
              <a:solidFill>
                <a:srgbClr val="F9B32E"/>
              </a:solidFill>
              <a:latin typeface="Rokkitt Light"/>
              <a:ea typeface="Roboto Light"/>
            </a:endParaRPr>
          </a:p>
          <a:p>
            <a:pPr lvl="0" algn="r">
              <a:defRPr/>
            </a:pPr>
            <a:r>
              <a:rPr lang="it-IT" sz="1000" b="1">
                <a:solidFill>
                  <a:srgbClr val="F9B32E"/>
                </a:solidFill>
                <a:latin typeface="Rokkitt Light"/>
                <a:ea typeface="Roboto Light"/>
              </a:rPr>
              <a:t>Project Reference Number: 2019-1-DK01-KA202-060273 </a:t>
            </a:r>
            <a:endParaRPr/>
          </a:p>
          <a:p>
            <a:pPr lvl="0" algn="r">
              <a:defRPr/>
            </a:pPr>
            <a:r>
              <a:rPr lang="en-US" sz="1000" b="1">
                <a:solidFill>
                  <a:srgbClr val="F9B32E"/>
                </a:solidFill>
                <a:latin typeface="Rokkitt Light"/>
                <a:ea typeface="Roboto Light"/>
              </a:rPr>
              <a:t>Key Action 2 - Cooperation for innovation and the exchange of good practices</a:t>
            </a:r>
            <a:endParaRPr lang="it-IT" sz="1000" b="1">
              <a:solidFill>
                <a:srgbClr val="F9B32E"/>
              </a:solidFill>
              <a:latin typeface="Rokkitt Light"/>
              <a:ea typeface="Roboto Light"/>
            </a:endParaRPr>
          </a:p>
        </p:txBody>
      </p:sp>
      <p:pic>
        <p:nvPicPr>
          <p:cNvPr id="7" name="Immagine 6"/>
          <p:cNvPicPr>
            <a:picLocks noChangeAspect="1"/>
          </p:cNvPicPr>
          <p:nvPr/>
        </p:nvPicPr>
        <p:blipFill>
          <a:blip r:embed="rId3"/>
          <a:stretch/>
        </p:blipFill>
        <p:spPr bwMode="auto">
          <a:xfrm>
            <a:off x="11456893" y="6098375"/>
            <a:ext cx="619945" cy="621267"/>
          </a:xfrm>
          <a:prstGeom prst="rect">
            <a:avLst/>
          </a:prstGeom>
        </p:spPr>
      </p:pic>
      <p:sp>
        <p:nvSpPr>
          <p:cNvPr id="2" name="TextBox 1"/>
          <p:cNvSpPr txBox="1"/>
          <p:nvPr/>
        </p:nvSpPr>
        <p:spPr bwMode="auto">
          <a:xfrm>
            <a:off x="1251488" y="1389567"/>
            <a:ext cx="9384224" cy="3878498"/>
          </a:xfrm>
          <a:prstGeom prst="rect">
            <a:avLst/>
          </a:prstGeom>
          <a:noFill/>
        </p:spPr>
        <p:txBody>
          <a:bodyPr wrap="square" rtlCol="0">
            <a:spAutoFit/>
          </a:bodyPr>
          <a:lstStyle/>
          <a:p>
            <a:pPr algn="just">
              <a:lnSpc>
                <a:spcPct val="105000"/>
              </a:lnSpc>
              <a:spcAft>
                <a:spcPts val="800"/>
              </a:spcAft>
              <a:defRPr/>
            </a:pPr>
            <a:r>
              <a:rPr lang="en-US" b="1" dirty="0">
                <a:solidFill>
                  <a:srgbClr val="000000"/>
                </a:solidFill>
                <a:latin typeface="Calibri"/>
                <a:ea typeface="Calibri"/>
              </a:rPr>
              <a:t>1) Key partners</a:t>
            </a:r>
          </a:p>
          <a:p>
            <a:pPr algn="just">
              <a:lnSpc>
                <a:spcPct val="105000"/>
              </a:lnSpc>
              <a:spcAft>
                <a:spcPts val="800"/>
              </a:spcAft>
              <a:defRPr/>
            </a:pPr>
            <a:r>
              <a:rPr lang="en-US" dirty="0">
                <a:solidFill>
                  <a:srgbClr val="000000"/>
                </a:solidFill>
                <a:latin typeface="Calibri"/>
                <a:ea typeface="Calibri"/>
              </a:rPr>
              <a:t>Key partners are the individual or collective subjects with technical competences (both intellectual and technical) with whom one has to relate to start the production process of the heritage marketing product. The professional heritage marketer, as a new European professional figure able to promote and communicate (inside and outside of the company to internal and external stakeholders) the history, identity and values of the companies organization through cultural heritage, Thus, heritage marketer should manage the entire process of elaboration and management of the production effort of a heritage marketing product. Key partners should also include institutional and non-institutional actors who will participate in the dissemination of the product itself. </a:t>
            </a:r>
          </a:p>
          <a:p>
            <a:pPr algn="just">
              <a:lnSpc>
                <a:spcPct val="105000"/>
              </a:lnSpc>
              <a:spcAft>
                <a:spcPts val="800"/>
              </a:spcAft>
              <a:defRPr/>
            </a:pPr>
            <a:endParaRPr lang="en-US" dirty="0">
              <a:solidFill>
                <a:srgbClr val="000000"/>
              </a:solidFill>
              <a:latin typeface="Calibri"/>
              <a:ea typeface="Calibri"/>
            </a:endParaRPr>
          </a:p>
          <a:p>
            <a:pPr algn="just">
              <a:lnSpc>
                <a:spcPct val="105000"/>
              </a:lnSpc>
              <a:spcAft>
                <a:spcPts val="800"/>
              </a:spcAft>
              <a:defRPr/>
            </a:pPr>
            <a:r>
              <a:rPr lang="en-US" sz="1800" dirty="0">
                <a:solidFill>
                  <a:srgbClr val="000000"/>
                </a:solidFill>
                <a:latin typeface="Calibri"/>
                <a:ea typeface="Calibri"/>
                <a:cs typeface="Arial"/>
              </a:rPr>
              <a:t> </a:t>
            </a:r>
            <a:endParaRPr lang="it-IT" sz="1800" dirty="0">
              <a:solidFill>
                <a:srgbClr val="000000"/>
              </a:solidFill>
              <a:latin typeface="Calibri"/>
              <a:ea typeface="Calibri"/>
              <a:cs typeface="Calibri"/>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pic>
        <p:nvPicPr>
          <p:cNvPr id="4" name="Immagine 3"/>
          <p:cNvPicPr>
            <a:picLocks noChangeAspect="1"/>
          </p:cNvPicPr>
          <p:nvPr/>
        </p:nvPicPr>
        <p:blipFill>
          <a:blip r:embed="rId2"/>
          <a:stretch/>
        </p:blipFill>
        <p:spPr bwMode="auto">
          <a:xfrm>
            <a:off x="115161" y="6157112"/>
            <a:ext cx="2871465" cy="621846"/>
          </a:xfrm>
          <a:prstGeom prst="rect">
            <a:avLst/>
          </a:prstGeom>
        </p:spPr>
      </p:pic>
      <p:sp>
        <p:nvSpPr>
          <p:cNvPr id="5" name="Rettangolo 4"/>
          <p:cNvSpPr/>
          <p:nvPr/>
        </p:nvSpPr>
        <p:spPr bwMode="auto">
          <a:xfrm>
            <a:off x="5943600" y="6191036"/>
            <a:ext cx="5513293" cy="577081"/>
          </a:xfrm>
          <a:prstGeom prst="rect">
            <a:avLst/>
          </a:prstGeom>
        </p:spPr>
        <p:txBody>
          <a:bodyPr wrap="square">
            <a:spAutoFit/>
          </a:bodyPr>
          <a:lstStyle/>
          <a:p>
            <a:pPr algn="r">
              <a:lnSpc>
                <a:spcPct val="114999"/>
              </a:lnSpc>
              <a:spcAft>
                <a:spcPts val="0"/>
              </a:spcAft>
              <a:defRPr/>
            </a:pPr>
            <a:r>
              <a:rPr lang="it-IT" sz="1000" b="1">
                <a:solidFill>
                  <a:srgbClr val="F9B32E"/>
                </a:solidFill>
                <a:latin typeface="Rokkitt Light"/>
                <a:ea typeface="Roboto Light"/>
              </a:rPr>
              <a:t>MARHER - </a:t>
            </a:r>
            <a:r>
              <a:rPr lang="en-US" sz="1000" b="1">
                <a:solidFill>
                  <a:srgbClr val="F9B32E"/>
                </a:solidFill>
                <a:latin typeface="Rokkitt Light"/>
                <a:ea typeface="Roboto Light"/>
                <a:cs typeface="Calibri"/>
              </a:rPr>
              <a:t>Heritage Marketing for competitiveness of Europe in the global market</a:t>
            </a:r>
            <a:endParaRPr lang="it-IT" sz="1000" b="1">
              <a:solidFill>
                <a:srgbClr val="F9B32E"/>
              </a:solidFill>
              <a:latin typeface="Rokkitt Light"/>
              <a:ea typeface="Roboto Light"/>
            </a:endParaRPr>
          </a:p>
          <a:p>
            <a:pPr lvl="0" algn="r">
              <a:defRPr/>
            </a:pPr>
            <a:r>
              <a:rPr lang="it-IT" sz="1000" b="1">
                <a:solidFill>
                  <a:srgbClr val="F9B32E"/>
                </a:solidFill>
                <a:latin typeface="Rokkitt Light"/>
                <a:ea typeface="Roboto Light"/>
              </a:rPr>
              <a:t>Project Reference Number: 2019-1-DK01-KA202-060273 </a:t>
            </a:r>
            <a:endParaRPr/>
          </a:p>
          <a:p>
            <a:pPr lvl="0" algn="r">
              <a:defRPr/>
            </a:pPr>
            <a:r>
              <a:rPr lang="en-US" sz="1000" b="1">
                <a:solidFill>
                  <a:srgbClr val="F9B32E"/>
                </a:solidFill>
                <a:latin typeface="Rokkitt Light"/>
                <a:ea typeface="Roboto Light"/>
              </a:rPr>
              <a:t>Key Action 2 - Cooperation for innovation and the exchange of good practices</a:t>
            </a:r>
            <a:endParaRPr lang="it-IT" sz="1000" b="1">
              <a:solidFill>
                <a:srgbClr val="F9B32E"/>
              </a:solidFill>
              <a:latin typeface="Rokkitt Light"/>
              <a:ea typeface="Roboto Light"/>
            </a:endParaRPr>
          </a:p>
        </p:txBody>
      </p:sp>
      <p:pic>
        <p:nvPicPr>
          <p:cNvPr id="7" name="Immagine 6"/>
          <p:cNvPicPr>
            <a:picLocks noChangeAspect="1"/>
          </p:cNvPicPr>
          <p:nvPr/>
        </p:nvPicPr>
        <p:blipFill>
          <a:blip r:embed="rId3"/>
          <a:stretch/>
        </p:blipFill>
        <p:spPr bwMode="auto">
          <a:xfrm>
            <a:off x="11456893" y="6098375"/>
            <a:ext cx="619945" cy="621267"/>
          </a:xfrm>
          <a:prstGeom prst="rect">
            <a:avLst/>
          </a:prstGeom>
        </p:spPr>
      </p:pic>
      <p:sp>
        <p:nvSpPr>
          <p:cNvPr id="2" name="TextBox 1"/>
          <p:cNvSpPr txBox="1"/>
          <p:nvPr/>
        </p:nvSpPr>
        <p:spPr bwMode="auto">
          <a:xfrm>
            <a:off x="1403888" y="2071492"/>
            <a:ext cx="9384224" cy="2321661"/>
          </a:xfrm>
          <a:prstGeom prst="rect">
            <a:avLst/>
          </a:prstGeom>
          <a:noFill/>
        </p:spPr>
        <p:txBody>
          <a:bodyPr wrap="square" rtlCol="0">
            <a:spAutoFit/>
          </a:bodyPr>
          <a:lstStyle/>
          <a:p>
            <a:pPr algn="just">
              <a:lnSpc>
                <a:spcPct val="105000"/>
              </a:lnSpc>
              <a:spcAft>
                <a:spcPts val="800"/>
              </a:spcAft>
              <a:defRPr/>
            </a:pPr>
            <a:r>
              <a:rPr lang="en-US" sz="1800" b="1" dirty="0">
                <a:solidFill>
                  <a:srgbClr val="000000"/>
                </a:solidFill>
                <a:latin typeface="Calibri"/>
                <a:ea typeface="Calibri"/>
                <a:cs typeface="Arial"/>
              </a:rPr>
              <a:t> </a:t>
            </a:r>
            <a:r>
              <a:rPr lang="en-US" b="1" dirty="0">
                <a:solidFill>
                  <a:srgbClr val="000000"/>
                </a:solidFill>
                <a:latin typeface="Calibri"/>
                <a:ea typeface="Calibri"/>
              </a:rPr>
              <a:t>2) Key research and activities </a:t>
            </a:r>
          </a:p>
          <a:p>
            <a:pPr algn="just">
              <a:lnSpc>
                <a:spcPct val="105000"/>
              </a:lnSpc>
              <a:spcAft>
                <a:spcPts val="800"/>
              </a:spcAft>
              <a:defRPr/>
            </a:pPr>
            <a:r>
              <a:rPr lang="en-US" dirty="0">
                <a:solidFill>
                  <a:srgbClr val="000000"/>
                </a:solidFill>
                <a:latin typeface="Calibri"/>
                <a:ea typeface="Calibri"/>
              </a:rPr>
              <a:t>Research activities are at the basis of the production of the storytelling product. This type of activity encompasses all that concerns the research of documentary or audiovisual materials, the design of the structure of the object and the methods of physical production. Research activities are of course particularly linked to the nature of the heritage marketing product which will require different approaches (Examples: research in archives, interviews, script draft, etc.).</a:t>
            </a:r>
          </a:p>
          <a:p>
            <a:pPr marL="342900" lvl="0" indent="-342900" algn="just">
              <a:lnSpc>
                <a:spcPct val="105000"/>
              </a:lnSpc>
              <a:spcAft>
                <a:spcPts val="800"/>
              </a:spcAft>
              <a:buFont typeface="Symbol"/>
              <a:buChar char="-"/>
              <a:defRPr/>
            </a:pPr>
            <a:endParaRPr lang="it-IT" sz="1800" dirty="0">
              <a:solidFill>
                <a:srgbClr val="000000"/>
              </a:solidFill>
              <a:latin typeface="Calibri"/>
              <a:ea typeface="Calibri"/>
              <a:cs typeface="Calibri"/>
            </a:endParaRPr>
          </a:p>
        </p:txBody>
      </p:sp>
    </p:spTree>
  </p:cSld>
  <p:clrMapOvr>
    <a:masterClrMapping/>
  </p:clrMapOvr>
</p:sld>
</file>

<file path=ppt/theme/theme1.xml><?xml version="1.0" encoding="utf-8"?>
<a:theme xmlns:a="http://schemas.openxmlformats.org/drawingml/2006/main" name="Ritaglio">
  <a:themeElements>
    <a:clrScheme name="Personalizzato 24">
      <a:dk1>
        <a:srgbClr val="FFFFFF"/>
      </a:dk1>
      <a:lt1>
        <a:srgbClr val="FFFFFF"/>
      </a:lt1>
      <a:dk2>
        <a:srgbClr val="FDE1A9"/>
      </a:dk2>
      <a:lt2>
        <a:srgbClr val="FDEBC7"/>
      </a:lt2>
      <a:accent1>
        <a:srgbClr val="FFFFFF"/>
      </a:accent1>
      <a:accent2>
        <a:srgbClr val="FFFFFF"/>
      </a:accent2>
      <a:accent3>
        <a:srgbClr val="FFFFFF"/>
      </a:accent3>
      <a:accent4>
        <a:srgbClr val="FFFFFF"/>
      </a:accent4>
      <a:accent5>
        <a:srgbClr val="FFFFFF"/>
      </a:accent5>
      <a:accent6>
        <a:srgbClr val="FFFFFF"/>
      </a:accent6>
      <a:hlink>
        <a:srgbClr val="FFFFFF"/>
      </a:hlink>
      <a:folHlink>
        <a:srgbClr val="FFFFFF"/>
      </a:folHlink>
    </a:clrScheme>
    <a:fontScheme name="Ritaglio">
      <a:majorFont>
        <a:latin typeface="Franklin Gothic Book"/>
        <a:ea typeface="Arial"/>
        <a:cs typeface="Arial"/>
      </a:majorFont>
      <a:minorFont>
        <a:latin typeface="Franklin Gothic Book"/>
        <a:ea typeface="Arial"/>
        <a:cs typeface="Arial"/>
      </a:minorFont>
    </a:fontScheme>
    <a:fmtScheme name="Ritaglio">
      <a:fillStyleLst>
        <a:solidFill>
          <a:schemeClr val="phClr"/>
        </a:solidFill>
        <a:gradFill>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effectStyle>
      </a:effectStyleLst>
      <a:bgFillStyleLst>
        <a:solidFill>
          <a:schemeClr val="phClr"/>
        </a:solidFill>
        <a:solidFill>
          <a:schemeClr val="phClr">
            <a:tint val="95000"/>
            <a:satMod val="170000"/>
          </a:schemeClr>
        </a:solidFill>
        <a:gradFill>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TM10001105[[fn=Ritaglio]]</Template>
  <TotalTime>14</TotalTime>
  <Words>1959</Words>
  <Application>Microsoft Office PowerPoint</Application>
  <DocSecurity>0</DocSecurity>
  <PresentationFormat>Widescreen</PresentationFormat>
  <Paragraphs>89</Paragraphs>
  <Slides>17</Slides>
  <Notes>0</Notes>
  <HiddenSlides>0</HiddenSlides>
  <MMClips>0</MMClips>
  <ScaleCrop>false</ScaleCrop>
  <HeadingPairs>
    <vt:vector size="6" baseType="variant">
      <vt:variant>
        <vt:lpstr>Benyttede skrifttyper</vt:lpstr>
      </vt:variant>
      <vt:variant>
        <vt:i4>5</vt:i4>
      </vt:variant>
      <vt:variant>
        <vt:lpstr>Tema</vt:lpstr>
      </vt:variant>
      <vt:variant>
        <vt:i4>1</vt:i4>
      </vt:variant>
      <vt:variant>
        <vt:lpstr>Slidetitler</vt:lpstr>
      </vt:variant>
      <vt:variant>
        <vt:i4>17</vt:i4>
      </vt:variant>
    </vt:vector>
  </HeadingPairs>
  <TitlesOfParts>
    <vt:vector size="23" baseType="lpstr">
      <vt:lpstr>Arial</vt:lpstr>
      <vt:lpstr>Calibri</vt:lpstr>
      <vt:lpstr>Franklin Gothic Book</vt:lpstr>
      <vt:lpstr>Rokkitt Light</vt:lpstr>
      <vt:lpstr>Symbol</vt:lpstr>
      <vt:lpstr>Ritaglio</vt:lpstr>
      <vt:lpstr>CHAPTER 5 </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subject/>
  <dc:creator>Marko Nikolic</dc:creator>
  <cp:keywords/>
  <dc:description/>
  <cp:lastModifiedBy>Signe</cp:lastModifiedBy>
  <cp:revision>9</cp:revision>
  <dcterms:created xsi:type="dcterms:W3CDTF">2020-01-14T13:38:57Z</dcterms:created>
  <dcterms:modified xsi:type="dcterms:W3CDTF">2021-12-03T10:45:11Z</dcterms:modified>
  <cp:category/>
  <dc:identifier/>
  <cp:contentStatus/>
  <dc:language/>
  <cp:version/>
</cp:coreProperties>
</file>