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27.xml" ContentType="application/vnd.openxmlformats-officedocument.presentationml.slide+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1.xml" ContentType="application/vnd.openxmlformats-officedocument.presentationml.slide+xml"/>
  <Override PartName="/ppt/slides/slide9.xml" ContentType="application/vnd.openxmlformats-officedocument.presentationml.slide+xml"/>
  <Override PartName="/ppt/slideLayouts/slideLayout2.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s/slide14.xml" ContentType="application/vnd.openxmlformats-officedocument.presentationml.slide+xml"/>
  <Override PartName="/docProps/custom.xml" ContentType="application/vnd.openxmlformats-officedocument.custom-properties+xml"/>
  <Override PartName="/ppt/slides/slide6.xml" ContentType="application/vnd.openxmlformats-officedocument.presentationml.slide+xml"/>
  <Override PartName="/ppt/tableStyles.xml" ContentType="application/vnd.openxmlformats-officedocument.presentationml.tableStyles+xml"/>
  <Override PartName="/ppt/viewProps.xml" ContentType="application/vnd.openxmlformats-officedocument.presentationml.viewProps+xml"/>
  <Override PartName="/ppt/slides/slide2.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slides/slide28.xml" ContentType="application/vnd.openxmlformats-officedocument.presentationml.slide+xml"/>
  <Override PartName="/ppt/theme/theme1.xml" ContentType="application/vnd.openxmlformats-officedocument.theme+xml"/>
  <Override PartName="/ppt/slides/slide18.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autoCompressPictures="0" embedTrueTypeFonts="1" saveSubsetFonts="1" strictFirstAndLastChars="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8288000" cy="10287000"/>
  <p:notesSz cx="18288000" cy="10287000"/>
  <p:defaultText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presProps" Target="presProps.xml" /><Relationship Id="rId32" Type="http://schemas.openxmlformats.org/officeDocument/2006/relationships/tableStyles" Target="tableStyles.xml" /><Relationship Id="rId33"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Title and Content" preserve="0" showMasterPhAnim="0" type="obj" userDrawn="1">
  <p:cSld name="OBJECT">
    <p:spTree>
      <p:nvGrpSpPr>
        <p:cNvPr id="1" name="" hidden="0"/>
        <p:cNvGrpSpPr/>
        <p:nvPr isPhoto="0" userDrawn="0"/>
      </p:nvGrpSpPr>
      <p:grpSpPr bwMode="auto">
        <a:xfrm>
          <a:off x="0" y="0"/>
          <a:ext cx="0" cy="0"/>
          <a:chOff x="0" y="0"/>
          <a:chExt cx="0" cy="0"/>
        </a:xfrm>
      </p:grpSpPr>
      <p:sp>
        <p:nvSpPr>
          <p:cNvPr id="13" name="Google Shape;13;p20" hidden="0"/>
          <p:cNvSpPr txBox="1">
            <a:spLocks noGrp="1"/>
          </p:cNvSpPr>
          <p:nvPr isPhoto="0" userDrawn="0">
            <p:ph type="title" hasCustomPrompt="0"/>
          </p:nvPr>
        </p:nvSpPr>
        <p:spPr bwMode="auto">
          <a:xfrm>
            <a:off x="4851693" y="1462538"/>
            <a:ext cx="8584613" cy="76009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800" b="0" i="0">
                <a:solidFill>
                  <a:srgbClr val="FFF4FA"/>
                </a:solidFill>
                <a:latin typeface="Arial"/>
                <a:ea typeface="Arial"/>
                <a:cs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a:defRPr/>
            </a:pPr>
            <a:endParaRPr/>
          </a:p>
        </p:txBody>
      </p:sp>
      <p:sp>
        <p:nvSpPr>
          <p:cNvPr id="14" name="Google Shape;14;p20" hidden="0"/>
          <p:cNvSpPr txBox="1">
            <a:spLocks noGrp="1"/>
          </p:cNvSpPr>
          <p:nvPr isPhoto="0" userDrawn="0">
            <p:ph type="body" idx="1" hasCustomPrompt="0"/>
          </p:nvPr>
        </p:nvSpPr>
        <p:spPr bwMode="auto">
          <a:xfrm>
            <a:off x="1603389" y="2229615"/>
            <a:ext cx="15081222" cy="535940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b="0" i="0">
                <a:solidFill>
                  <a:schemeClr val="dk1"/>
                </a:solidFil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pPr>
              <a:defRPr/>
            </a:pPr>
            <a:endParaRPr/>
          </a:p>
        </p:txBody>
      </p:sp>
      <p:sp>
        <p:nvSpPr>
          <p:cNvPr id="15" name="Google Shape;15;p20" hidden="0"/>
          <p:cNvSpPr txBox="1">
            <a:spLocks noGrp="1"/>
          </p:cNvSpPr>
          <p:nvPr isPhoto="0" userDrawn="0">
            <p:ph type="ftr" idx="11" hasCustomPrompt="0"/>
          </p:nvPr>
        </p:nvSpPr>
        <p:spPr bwMode="auto">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16" name="Google Shape;16;p20" hidden="0"/>
          <p:cNvSpPr txBox="1">
            <a:spLocks noGrp="1"/>
          </p:cNvSpPr>
          <p:nvPr isPhoto="0" userDrawn="0">
            <p:ph type="dt" idx="10" hasCustomPrompt="0"/>
          </p:nvPr>
        </p:nvSpPr>
        <p:spPr bwMode="auto">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17" name="Google Shape;17;p20" hidden="0"/>
          <p:cNvSpPr txBox="1">
            <a:spLocks noGrp="1"/>
          </p:cNvSpPr>
          <p:nvPr isPhoto="0" userDrawn="0">
            <p:ph type="sldNum" idx="12" hasCustomPrompt="0"/>
          </p:nvPr>
        </p:nvSpPr>
        <p:spPr bwMode="auto">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Title Slide" preserve="0" showMasterPhAnim="0" showMasterSp="0" userDrawn="1">
  <p:cSld name="Title Slide">
    <p:bg>
      <p:bgPr shadeToTitle="0">
        <a:solidFill>
          <a:schemeClr val="lt1"/>
        </a:solidFill>
      </p:bgPr>
    </p:bg>
    <p:spTree>
      <p:nvGrpSpPr>
        <p:cNvPr id="1" name="" hidden="0"/>
        <p:cNvGrpSpPr/>
        <p:nvPr isPhoto="0" userDrawn="0"/>
      </p:nvGrpSpPr>
      <p:grpSpPr bwMode="auto">
        <a:xfrm>
          <a:off x="0" y="0"/>
          <a:ext cx="0" cy="0"/>
          <a:chOff x="0" y="0"/>
          <a:chExt cx="0" cy="0"/>
        </a:xfrm>
      </p:grpSpPr>
      <p:sp>
        <p:nvSpPr>
          <p:cNvPr id="19" name="Google Shape;19;p21" hidden="0"/>
          <p:cNvSpPr/>
          <p:nvPr isPhoto="0" userDrawn="0"/>
        </p:nvSpPr>
        <p:spPr bwMode="auto">
          <a:xfrm>
            <a:off x="0" y="0"/>
            <a:ext cx="18288000" cy="10287000"/>
          </a:xfrm>
          <a:custGeom>
            <a:avLst/>
            <a:gdLst/>
            <a:ahLst/>
            <a:cxnLst/>
            <a:rect l="l" t="t" r="r" b="b"/>
            <a:pathLst>
              <a:path w="18288000" h="10287000" fill="norm" stroke="1" extrusionOk="0">
                <a:moveTo>
                  <a:pt x="18288000" y="10287000"/>
                </a:moveTo>
                <a:lnTo>
                  <a:pt x="0" y="10287000"/>
                </a:lnTo>
                <a:lnTo>
                  <a:pt x="0" y="0"/>
                </a:lnTo>
                <a:lnTo>
                  <a:pt x="18288000" y="0"/>
                </a:lnTo>
                <a:lnTo>
                  <a:pt x="18288000" y="10287000"/>
                </a:lnTo>
                <a:close/>
              </a:path>
            </a:pathLst>
          </a:custGeom>
          <a:solidFill>
            <a:srgbClr val="F4CC23"/>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0" name="Google Shape;20;p21" hidden="0"/>
          <p:cNvSpPr/>
          <p:nvPr isPhoto="0" userDrawn="0"/>
        </p:nvSpPr>
        <p:spPr bwMode="auto">
          <a:xfrm>
            <a:off x="18177386" y="5043251"/>
            <a:ext cx="17780" cy="78740"/>
          </a:xfrm>
          <a:custGeom>
            <a:avLst/>
            <a:gdLst/>
            <a:ahLst/>
            <a:cxnLst/>
            <a:rect l="l" t="t" r="r" b="b"/>
            <a:pathLst>
              <a:path w="17780" h="78739" fill="norm" stroke="1" extrusionOk="0">
                <a:moveTo>
                  <a:pt x="16839" y="78192"/>
                </a:moveTo>
                <a:lnTo>
                  <a:pt x="13899" y="75630"/>
                </a:lnTo>
                <a:lnTo>
                  <a:pt x="8419" y="56138"/>
                </a:lnTo>
                <a:lnTo>
                  <a:pt x="0" y="15037"/>
                </a:lnTo>
                <a:lnTo>
                  <a:pt x="3608" y="0"/>
                </a:lnTo>
                <a:lnTo>
                  <a:pt x="16705" y="51237"/>
                </a:lnTo>
                <a:lnTo>
                  <a:pt x="17641" y="68502"/>
                </a:lnTo>
                <a:lnTo>
                  <a:pt x="16839" y="78192"/>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1" name="Google Shape;21;p21" hidden="0"/>
          <p:cNvSpPr/>
          <p:nvPr isPhoto="0" userDrawn="0"/>
        </p:nvSpPr>
        <p:spPr bwMode="auto">
          <a:xfrm>
            <a:off x="96896" y="0"/>
            <a:ext cx="18039652" cy="10274300"/>
          </a:xfrm>
          <a:prstGeom prst="rect">
            <a:avLst/>
          </a:prstGeom>
          <a:blipFill>
            <a:blip r:embed="rId2">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2" name="Google Shape;22;p21" hidden="0"/>
          <p:cNvSpPr txBox="1">
            <a:spLocks noGrp="1"/>
          </p:cNvSpPr>
          <p:nvPr isPhoto="0" userDrawn="0">
            <p:ph type="ctrTitle" hasCustomPrompt="0"/>
          </p:nvPr>
        </p:nvSpPr>
        <p:spPr bwMode="auto">
          <a:xfrm>
            <a:off x="5671719" y="4331953"/>
            <a:ext cx="6944561" cy="63309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950" b="1" i="0">
                <a:solidFill>
                  <a:srgbClr val="FFF4FA"/>
                </a:solidFill>
                <a:latin typeface="Arial"/>
                <a:ea typeface="Arial"/>
                <a:cs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a:defRPr/>
            </a:pPr>
            <a:endParaRPr/>
          </a:p>
        </p:txBody>
      </p:sp>
      <p:sp>
        <p:nvSpPr>
          <p:cNvPr id="23" name="Google Shape;23;p21" hidden="0"/>
          <p:cNvSpPr txBox="1">
            <a:spLocks noGrp="1"/>
          </p:cNvSpPr>
          <p:nvPr isPhoto="0" userDrawn="0">
            <p:ph type="subTitle" idx="1" hasCustomPrompt="0"/>
          </p:nvPr>
        </p:nvSpPr>
        <p:spPr bwMode="auto">
          <a:xfrm>
            <a:off x="2743200" y="5760720"/>
            <a:ext cx="12801600" cy="25717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24" name="Google Shape;24;p21" hidden="0"/>
          <p:cNvSpPr txBox="1">
            <a:spLocks noGrp="1"/>
          </p:cNvSpPr>
          <p:nvPr isPhoto="0" userDrawn="0">
            <p:ph type="ftr" idx="11" hasCustomPrompt="0"/>
          </p:nvPr>
        </p:nvSpPr>
        <p:spPr bwMode="auto">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25" name="Google Shape;25;p21" hidden="0"/>
          <p:cNvSpPr txBox="1">
            <a:spLocks noGrp="1"/>
          </p:cNvSpPr>
          <p:nvPr isPhoto="0" userDrawn="0">
            <p:ph type="dt" idx="10" hasCustomPrompt="0"/>
          </p:nvPr>
        </p:nvSpPr>
        <p:spPr bwMode="auto">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26" name="Google Shape;26;p21" hidden="0"/>
          <p:cNvSpPr txBox="1">
            <a:spLocks noGrp="1"/>
          </p:cNvSpPr>
          <p:nvPr isPhoto="0" userDrawn="0">
            <p:ph type="sldNum" idx="12" hasCustomPrompt="0"/>
          </p:nvPr>
        </p:nvSpPr>
        <p:spPr bwMode="auto">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Title Only" preserve="0" showMasterPhAnim="0" showMasterSp="0" userDrawn="1">
  <p:cSld name="Title Only">
    <p:bg>
      <p:bgPr shadeToTitle="0">
        <a:solidFill>
          <a:schemeClr val="lt1"/>
        </a:solidFill>
      </p:bgPr>
    </p:bg>
    <p:spTree>
      <p:nvGrpSpPr>
        <p:cNvPr id="1" name="" hidden="0"/>
        <p:cNvGrpSpPr/>
        <p:nvPr isPhoto="0" userDrawn="0"/>
      </p:nvGrpSpPr>
      <p:grpSpPr bwMode="auto">
        <a:xfrm>
          <a:off x="0" y="0"/>
          <a:ext cx="0" cy="0"/>
          <a:chOff x="0" y="0"/>
          <a:chExt cx="0" cy="0"/>
        </a:xfrm>
      </p:grpSpPr>
      <p:sp>
        <p:nvSpPr>
          <p:cNvPr id="28" name="Google Shape;28;p22" hidden="0"/>
          <p:cNvSpPr txBox="1">
            <a:spLocks noGrp="1"/>
          </p:cNvSpPr>
          <p:nvPr isPhoto="0" userDrawn="0">
            <p:ph type="title" hasCustomPrompt="0"/>
          </p:nvPr>
        </p:nvSpPr>
        <p:spPr bwMode="auto">
          <a:xfrm>
            <a:off x="4851693" y="1462538"/>
            <a:ext cx="8584613" cy="76009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800" b="0" i="0">
                <a:solidFill>
                  <a:srgbClr val="FFF4FA"/>
                </a:solidFill>
                <a:latin typeface="Arial"/>
                <a:ea typeface="Arial"/>
                <a:cs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a:defRPr/>
            </a:pPr>
            <a:endParaRPr/>
          </a:p>
        </p:txBody>
      </p:sp>
      <p:sp>
        <p:nvSpPr>
          <p:cNvPr id="29" name="Google Shape;29;p22" hidden="0"/>
          <p:cNvSpPr txBox="1">
            <a:spLocks noGrp="1"/>
          </p:cNvSpPr>
          <p:nvPr isPhoto="0" userDrawn="0">
            <p:ph type="ftr" idx="11" hasCustomPrompt="0"/>
          </p:nvPr>
        </p:nvSpPr>
        <p:spPr bwMode="auto">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30" name="Google Shape;30;p22" hidden="0"/>
          <p:cNvSpPr txBox="1">
            <a:spLocks noGrp="1"/>
          </p:cNvSpPr>
          <p:nvPr isPhoto="0" userDrawn="0">
            <p:ph type="dt" idx="10" hasCustomPrompt="0"/>
          </p:nvPr>
        </p:nvSpPr>
        <p:spPr bwMode="auto">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31" name="Google Shape;31;p22" hidden="0"/>
          <p:cNvSpPr txBox="1">
            <a:spLocks noGrp="1"/>
          </p:cNvSpPr>
          <p:nvPr isPhoto="0" userDrawn="0">
            <p:ph type="sldNum" idx="12" hasCustomPrompt="0"/>
          </p:nvPr>
        </p:nvSpPr>
        <p:spPr bwMode="auto">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Blank" preserve="0" showMasterPhAnim="0" userDrawn="1">
  <p:cSld name="Blank">
    <p:spTree>
      <p:nvGrpSpPr>
        <p:cNvPr id="1" name="" hidden="0"/>
        <p:cNvGrpSpPr/>
        <p:nvPr isPhoto="0" userDrawn="0"/>
      </p:nvGrpSpPr>
      <p:grpSpPr bwMode="auto">
        <a:xfrm>
          <a:off x="0" y="0"/>
          <a:ext cx="0" cy="0"/>
          <a:chOff x="0" y="0"/>
          <a:chExt cx="0" cy="0"/>
        </a:xfrm>
      </p:grpSpPr>
      <p:sp>
        <p:nvSpPr>
          <p:cNvPr id="33" name="Google Shape;33;p23" hidden="0"/>
          <p:cNvSpPr txBox="1">
            <a:spLocks noGrp="1"/>
          </p:cNvSpPr>
          <p:nvPr isPhoto="0" userDrawn="0">
            <p:ph type="ftr" idx="11" hasCustomPrompt="0"/>
          </p:nvPr>
        </p:nvSpPr>
        <p:spPr bwMode="auto">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34" name="Google Shape;34;p23" hidden="0"/>
          <p:cNvSpPr txBox="1">
            <a:spLocks noGrp="1"/>
          </p:cNvSpPr>
          <p:nvPr isPhoto="0" userDrawn="0">
            <p:ph type="dt" idx="10" hasCustomPrompt="0"/>
          </p:nvPr>
        </p:nvSpPr>
        <p:spPr bwMode="auto">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35" name="Google Shape;35;p23" hidden="0"/>
          <p:cNvSpPr txBox="1">
            <a:spLocks noGrp="1"/>
          </p:cNvSpPr>
          <p:nvPr isPhoto="0" userDrawn="0">
            <p:ph type="sldNum" idx="12" hasCustomPrompt="0"/>
          </p:nvPr>
        </p:nvSpPr>
        <p:spPr bwMode="auto">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Two Content" preserve="0" showMasterPhAnim="0" userDrawn="1">
  <p:cSld name="Two Content">
    <p:spTree>
      <p:nvGrpSpPr>
        <p:cNvPr id="1" name="" hidden="0"/>
        <p:cNvGrpSpPr/>
        <p:nvPr isPhoto="0" userDrawn="0"/>
      </p:nvGrpSpPr>
      <p:grpSpPr bwMode="auto">
        <a:xfrm>
          <a:off x="0" y="0"/>
          <a:ext cx="0" cy="0"/>
          <a:chOff x="0" y="0"/>
          <a:chExt cx="0" cy="0"/>
        </a:xfrm>
      </p:grpSpPr>
      <p:sp>
        <p:nvSpPr>
          <p:cNvPr id="37" name="Google Shape;37;p24" hidden="0"/>
          <p:cNvSpPr txBox="1">
            <a:spLocks noGrp="1"/>
          </p:cNvSpPr>
          <p:nvPr isPhoto="0" userDrawn="0">
            <p:ph type="title" hasCustomPrompt="0"/>
          </p:nvPr>
        </p:nvSpPr>
        <p:spPr bwMode="auto">
          <a:xfrm>
            <a:off x="4851693" y="1462538"/>
            <a:ext cx="8584613" cy="76009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800" b="0" i="0">
                <a:solidFill>
                  <a:srgbClr val="FFF4FA"/>
                </a:solidFill>
                <a:latin typeface="Arial"/>
                <a:ea typeface="Arial"/>
                <a:cs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pPr>
              <a:defRPr/>
            </a:pPr>
            <a:endParaRPr/>
          </a:p>
        </p:txBody>
      </p:sp>
      <p:sp>
        <p:nvSpPr>
          <p:cNvPr id="38" name="Google Shape;38;p24" hidden="0"/>
          <p:cNvSpPr txBox="1">
            <a:spLocks noGrp="1"/>
          </p:cNvSpPr>
          <p:nvPr isPhoto="0" userDrawn="0">
            <p:ph type="body" idx="1" hasCustomPrompt="0"/>
          </p:nvPr>
        </p:nvSpPr>
        <p:spPr bwMode="auto">
          <a:xfrm>
            <a:off x="914400" y="2366010"/>
            <a:ext cx="7955280" cy="678942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pPr>
              <a:defRPr/>
            </a:pPr>
            <a:endParaRPr/>
          </a:p>
        </p:txBody>
      </p:sp>
      <p:sp>
        <p:nvSpPr>
          <p:cNvPr id="39" name="Google Shape;39;p24" hidden="0"/>
          <p:cNvSpPr txBox="1">
            <a:spLocks noGrp="1"/>
          </p:cNvSpPr>
          <p:nvPr isPhoto="0" userDrawn="0">
            <p:ph type="body" idx="2" hasCustomPrompt="0"/>
          </p:nvPr>
        </p:nvSpPr>
        <p:spPr bwMode="auto">
          <a:xfrm>
            <a:off x="9418320" y="2366010"/>
            <a:ext cx="7955280" cy="678942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pPr>
              <a:defRPr/>
            </a:pPr>
            <a:endParaRPr/>
          </a:p>
        </p:txBody>
      </p:sp>
      <p:sp>
        <p:nvSpPr>
          <p:cNvPr id="40" name="Google Shape;40;p24" hidden="0"/>
          <p:cNvSpPr txBox="1">
            <a:spLocks noGrp="1"/>
          </p:cNvSpPr>
          <p:nvPr isPhoto="0" userDrawn="0">
            <p:ph type="ftr" idx="11" hasCustomPrompt="0"/>
          </p:nvPr>
        </p:nvSpPr>
        <p:spPr bwMode="auto">
          <a:xfrm>
            <a:off x="6217920" y="9566910"/>
            <a:ext cx="5852160" cy="51435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41" name="Google Shape;41;p24" hidden="0"/>
          <p:cNvSpPr txBox="1">
            <a:spLocks noGrp="1"/>
          </p:cNvSpPr>
          <p:nvPr isPhoto="0" userDrawn="0">
            <p:ph type="dt" idx="10" hasCustomPrompt="0"/>
          </p:nvPr>
        </p:nvSpPr>
        <p:spPr bwMode="auto">
          <a:xfrm>
            <a:off x="914400" y="9566910"/>
            <a:ext cx="4206240" cy="51435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pPr>
              <a:defRPr/>
            </a:pPr>
            <a:endParaRPr/>
          </a:p>
        </p:txBody>
      </p:sp>
      <p:sp>
        <p:nvSpPr>
          <p:cNvPr id="42" name="Google Shape;42;p24" hidden="0"/>
          <p:cNvSpPr txBox="1">
            <a:spLocks noGrp="1"/>
          </p:cNvSpPr>
          <p:nvPr isPhoto="0" userDrawn="0">
            <p:ph type="sldNum" idx="12" hasCustomPrompt="0"/>
          </p:nvPr>
        </p:nvSpPr>
        <p:spPr bwMode="auto">
          <a:xfrm>
            <a:off x="13167361" y="9566910"/>
            <a:ext cx="4206240" cy="51435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a:spcBef>
                <a:spcPts val="0"/>
              </a:spcBef>
              <a:spcAft>
                <a:spcPts val="0"/>
              </a:spcAft>
              <a:buNone/>
              <a:defRPr/>
            </a:pPr>
            <a:fld id="{00000000-1234-1234-1234-123412341234}" type="slidenum">
              <a:rPr lang="en-US"/>
              <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chemeClr val="lt1"/>
        </a:solidFill>
      </p:bgPr>
    </p:bg>
    <p:spTree>
      <p:nvGrpSpPr>
        <p:cNvPr id="1" name="" hidden="0"/>
        <p:cNvGrpSpPr/>
        <p:nvPr isPhoto="0" userDrawn="0"/>
      </p:nvGrpSpPr>
      <p:grpSpPr bwMode="auto">
        <a:xfrm>
          <a:off x="0" y="0"/>
          <a:ext cx="0" cy="0"/>
          <a:chOff x="0" y="0"/>
          <a:chExt cx="0" cy="0"/>
        </a:xfrm>
      </p:grpSpPr>
      <p:sp>
        <p:nvSpPr>
          <p:cNvPr id="6" name="Google Shape;6;p19" hidden="0"/>
          <p:cNvSpPr/>
          <p:nvPr isPhoto="0" userDrawn="0"/>
        </p:nvSpPr>
        <p:spPr bwMode="auto">
          <a:xfrm>
            <a:off x="0" y="11"/>
            <a:ext cx="18288000" cy="10287000"/>
          </a:xfrm>
          <a:custGeom>
            <a:avLst/>
            <a:gdLst/>
            <a:ahLst/>
            <a:cxnLst/>
            <a:rect l="l" t="t" r="r" b="b"/>
            <a:pathLst>
              <a:path w="18288000" h="10287000" fill="norm" stroke="1" extrusionOk="0">
                <a:moveTo>
                  <a:pt x="18288000" y="10287000"/>
                </a:moveTo>
                <a:lnTo>
                  <a:pt x="0" y="10287000"/>
                </a:lnTo>
                <a:lnTo>
                  <a:pt x="0" y="0"/>
                </a:lnTo>
                <a:lnTo>
                  <a:pt x="18288000" y="0"/>
                </a:lnTo>
                <a:lnTo>
                  <a:pt x="18288000" y="10287000"/>
                </a:lnTo>
                <a:close/>
              </a:path>
            </a:pathLst>
          </a:custGeom>
          <a:solidFill>
            <a:srgbClr val="F4CC23"/>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7" name="Google Shape;7;p19" hidden="0"/>
          <p:cNvSpPr txBox="1">
            <a:spLocks noGrp="1"/>
          </p:cNvSpPr>
          <p:nvPr isPhoto="0" userDrawn="0">
            <p:ph type="title" hasCustomPrompt="0"/>
          </p:nvPr>
        </p:nvSpPr>
        <p:spPr bwMode="auto">
          <a:xfrm>
            <a:off x="4851693" y="1462538"/>
            <a:ext cx="8584613" cy="760094"/>
          </a:xfrm>
          <a:prstGeom prst="rect">
            <a:avLst/>
          </a:prstGeom>
          <a:noFill/>
          <a:ln>
            <a:noFill/>
          </a:ln>
        </p:spPr>
        <p:txBody>
          <a:bodyPr spcFirstLastPara="1" wrap="square" lIns="0" tIns="0" rIns="0" bIns="0" anchor="t" anchorCtr="0">
            <a:spAutoFit/>
          </a:bodyPr>
          <a:lstStyle>
            <a:lvl1pPr marR="0" lvl="0" algn="l">
              <a:spcBef>
                <a:spcPts val="0"/>
              </a:spcBef>
              <a:spcAft>
                <a:spcPts val="0"/>
              </a:spcAft>
              <a:buSzPts val="1400"/>
              <a:buNone/>
              <a:defRPr sz="4800" b="0" i="0" u="none" strike="noStrike" cap="none">
                <a:solidFill>
                  <a:srgbClr val="FFF4FA"/>
                </a:solidFill>
                <a:latin typeface="Arial"/>
                <a:ea typeface="Arial"/>
                <a:cs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pPr>
              <a:defRPr/>
            </a:pPr>
            <a:endParaRPr/>
          </a:p>
        </p:txBody>
      </p:sp>
      <p:sp>
        <p:nvSpPr>
          <p:cNvPr id="8" name="Google Shape;8;p19" hidden="0"/>
          <p:cNvSpPr txBox="1">
            <a:spLocks noGrp="1"/>
          </p:cNvSpPr>
          <p:nvPr isPhoto="0" userDrawn="0">
            <p:ph type="body" idx="1" hasCustomPrompt="0"/>
          </p:nvPr>
        </p:nvSpPr>
        <p:spPr bwMode="auto">
          <a:xfrm>
            <a:off x="1603389" y="2229615"/>
            <a:ext cx="15081222" cy="5359400"/>
          </a:xfrm>
          <a:prstGeom prst="rect">
            <a:avLst/>
          </a:prstGeom>
          <a:noFill/>
          <a:ln>
            <a:noFill/>
          </a:ln>
        </p:spPr>
        <p:txBody>
          <a:bodyPr spcFirstLastPara="1" wrap="square" lIns="0" tIns="0" rIns="0" bIns="0" anchor="t" anchorCtr="0">
            <a:spAutoFit/>
          </a:bodyPr>
          <a:lstStyle>
            <a:lvl1pPr marL="457200" marR="0" lvl="0" indent="-228600" algn="l">
              <a:spcBef>
                <a:spcPts val="0"/>
              </a:spcBef>
              <a:spcAft>
                <a:spcPts val="0"/>
              </a:spcAft>
              <a:buSzPts val="1400"/>
              <a:buNone/>
              <a:defRPr sz="1800" b="0" i="0" u="none" strike="noStrike" cap="none">
                <a:solidFill>
                  <a:schemeClr val="dk1"/>
                </a:solidFill>
                <a:latin typeface="Calibri"/>
                <a:ea typeface="Calibri"/>
                <a:cs typeface="Calibri"/>
              </a:defRPr>
            </a:lvl1pPr>
            <a:lvl2pPr marL="914400" marR="0" lvl="1" indent="-228600" algn="l">
              <a:spcBef>
                <a:spcPts val="0"/>
              </a:spcBef>
              <a:spcAft>
                <a:spcPts val="0"/>
              </a:spcAft>
              <a:buSzPts val="1400"/>
              <a:buNone/>
              <a:defRPr sz="1800" b="0" i="0" u="none" strike="noStrike" cap="none">
                <a:latin typeface="Calibri"/>
                <a:ea typeface="Calibri"/>
                <a:cs typeface="Calibri"/>
              </a:defRPr>
            </a:lvl2pPr>
            <a:lvl3pPr marL="1371600" marR="0" lvl="2" indent="-228600" algn="l">
              <a:spcBef>
                <a:spcPts val="0"/>
              </a:spcBef>
              <a:spcAft>
                <a:spcPts val="0"/>
              </a:spcAft>
              <a:buSzPts val="1400"/>
              <a:buNone/>
              <a:defRPr sz="1800" b="0" i="0" u="none" strike="noStrike" cap="none">
                <a:latin typeface="Calibri"/>
                <a:ea typeface="Calibri"/>
                <a:cs typeface="Calibri"/>
              </a:defRPr>
            </a:lvl3pPr>
            <a:lvl4pPr marL="1828800" marR="0" lvl="3" indent="-228600" algn="l">
              <a:spcBef>
                <a:spcPts val="0"/>
              </a:spcBef>
              <a:spcAft>
                <a:spcPts val="0"/>
              </a:spcAft>
              <a:buSzPts val="1400"/>
              <a:buNone/>
              <a:defRPr sz="1800" b="0" i="0" u="none" strike="noStrike" cap="none">
                <a:latin typeface="Calibri"/>
                <a:ea typeface="Calibri"/>
                <a:cs typeface="Calibri"/>
              </a:defRPr>
            </a:lvl4pPr>
            <a:lvl5pPr marL="2286000" marR="0" lvl="4" indent="-228600" algn="l">
              <a:spcBef>
                <a:spcPts val="0"/>
              </a:spcBef>
              <a:spcAft>
                <a:spcPts val="0"/>
              </a:spcAft>
              <a:buSzPts val="1400"/>
              <a:buNone/>
              <a:defRPr sz="1800" b="0" i="0" u="none" strike="noStrike" cap="none">
                <a:latin typeface="Calibri"/>
                <a:ea typeface="Calibri"/>
                <a:cs typeface="Calibri"/>
              </a:defRPr>
            </a:lvl5pPr>
            <a:lvl6pPr marL="2743200" marR="0" lvl="5" indent="-228600" algn="l">
              <a:spcBef>
                <a:spcPts val="0"/>
              </a:spcBef>
              <a:spcAft>
                <a:spcPts val="0"/>
              </a:spcAft>
              <a:buSzPts val="1400"/>
              <a:buNone/>
              <a:defRPr sz="1800" b="0" i="0" u="none" strike="noStrike" cap="none">
                <a:latin typeface="Calibri"/>
                <a:ea typeface="Calibri"/>
                <a:cs typeface="Calibri"/>
              </a:defRPr>
            </a:lvl6pPr>
            <a:lvl7pPr marL="3200400" marR="0" lvl="6" indent="-228600" algn="l">
              <a:spcBef>
                <a:spcPts val="0"/>
              </a:spcBef>
              <a:spcAft>
                <a:spcPts val="0"/>
              </a:spcAft>
              <a:buSzPts val="1400"/>
              <a:buNone/>
              <a:defRPr sz="1800" b="0" i="0" u="none" strike="noStrike" cap="none">
                <a:latin typeface="Calibri"/>
                <a:ea typeface="Calibri"/>
                <a:cs typeface="Calibri"/>
              </a:defRPr>
            </a:lvl7pPr>
            <a:lvl8pPr marL="3657600" marR="0" lvl="7" indent="-228600" algn="l">
              <a:spcBef>
                <a:spcPts val="0"/>
              </a:spcBef>
              <a:spcAft>
                <a:spcPts val="0"/>
              </a:spcAft>
              <a:buSzPts val="1400"/>
              <a:buNone/>
              <a:defRPr sz="1800" b="0" i="0" u="none" strike="noStrike" cap="none">
                <a:latin typeface="Calibri"/>
                <a:ea typeface="Calibri"/>
                <a:cs typeface="Calibri"/>
              </a:defRPr>
            </a:lvl8pPr>
            <a:lvl9pPr marL="4114800" marR="0" lvl="8" indent="-228600" algn="l">
              <a:spcBef>
                <a:spcPts val="0"/>
              </a:spcBef>
              <a:spcAft>
                <a:spcPts val="0"/>
              </a:spcAft>
              <a:buSzPts val="1400"/>
              <a:buNone/>
              <a:defRPr sz="1800" b="0" i="0" u="none" strike="noStrike" cap="none">
                <a:latin typeface="Calibri"/>
                <a:ea typeface="Calibri"/>
                <a:cs typeface="Calibri"/>
              </a:defRPr>
            </a:lvl9pPr>
          </a:lstStyle>
          <a:p>
            <a:pPr>
              <a:defRPr/>
            </a:pPr>
            <a:endParaRPr/>
          </a:p>
        </p:txBody>
      </p:sp>
      <p:sp>
        <p:nvSpPr>
          <p:cNvPr id="9" name="Google Shape;9;p19" hidden="0"/>
          <p:cNvSpPr txBox="1">
            <a:spLocks noGrp="1"/>
          </p:cNvSpPr>
          <p:nvPr isPhoto="0" userDrawn="0">
            <p:ph type="ftr" idx="11" hasCustomPrompt="0"/>
          </p:nvPr>
        </p:nvSpPr>
        <p:spPr bwMode="auto">
          <a:xfrm>
            <a:off x="6217920" y="9566910"/>
            <a:ext cx="5852160" cy="514350"/>
          </a:xfrm>
          <a:prstGeom prst="rect">
            <a:avLst/>
          </a:prstGeom>
          <a:noFill/>
          <a:ln>
            <a:noFill/>
          </a:ln>
        </p:spPr>
        <p:txBody>
          <a:bodyPr spcFirstLastPara="1" wrap="square" lIns="0" tIns="0" rIns="0" bIns="0" anchor="t" anchorCtr="0">
            <a:spAutoFit/>
          </a:bodyPr>
          <a:lstStyle>
            <a:lvl1pPr marR="0" lvl="0" algn="ctr">
              <a:spcBef>
                <a:spcPts val="0"/>
              </a:spcBef>
              <a:spcAft>
                <a:spcPts val="0"/>
              </a:spcAft>
              <a:buSzPts val="1400"/>
              <a:buNone/>
              <a:defRPr sz="1800">
                <a:solidFill>
                  <a:srgbClr val="888888"/>
                </a:solidFill>
              </a:defRPr>
            </a:lvl1pPr>
            <a:lvl2pPr marR="0" lvl="1" algn="l">
              <a:spcBef>
                <a:spcPts val="0"/>
              </a:spcBef>
              <a:spcAft>
                <a:spcPts val="0"/>
              </a:spcAft>
              <a:buSzPts val="1400"/>
              <a:buNone/>
              <a:defRPr sz="1800" b="0" i="0" u="none" strike="noStrike" cap="none"/>
            </a:lvl2pPr>
            <a:lvl3pPr marR="0" lvl="2" algn="l">
              <a:spcBef>
                <a:spcPts val="0"/>
              </a:spcBef>
              <a:spcAft>
                <a:spcPts val="0"/>
              </a:spcAft>
              <a:buSzPts val="1400"/>
              <a:buNone/>
              <a:defRPr sz="1800" b="0" i="0" u="none" strike="noStrike" cap="none"/>
            </a:lvl3pPr>
            <a:lvl4pPr marR="0" lvl="3" algn="l">
              <a:spcBef>
                <a:spcPts val="0"/>
              </a:spcBef>
              <a:spcAft>
                <a:spcPts val="0"/>
              </a:spcAft>
              <a:buSzPts val="1400"/>
              <a:buNone/>
              <a:defRPr sz="1800" b="0" i="0" u="none" strike="noStrike" cap="none"/>
            </a:lvl4pPr>
            <a:lvl5pPr marR="0" lvl="4" algn="l">
              <a:spcBef>
                <a:spcPts val="0"/>
              </a:spcBef>
              <a:spcAft>
                <a:spcPts val="0"/>
              </a:spcAft>
              <a:buSzPts val="1400"/>
              <a:buNone/>
              <a:defRPr sz="1800" b="0" i="0" u="none" strike="noStrike" cap="none"/>
            </a:lvl5pPr>
            <a:lvl6pPr marR="0" lvl="5" algn="l">
              <a:spcBef>
                <a:spcPts val="0"/>
              </a:spcBef>
              <a:spcAft>
                <a:spcPts val="0"/>
              </a:spcAft>
              <a:buSzPts val="1400"/>
              <a:buNone/>
              <a:defRPr sz="1800" b="0" i="0" u="none" strike="noStrike" cap="none"/>
            </a:lvl6pPr>
            <a:lvl7pPr marR="0" lvl="6" algn="l">
              <a:spcBef>
                <a:spcPts val="0"/>
              </a:spcBef>
              <a:spcAft>
                <a:spcPts val="0"/>
              </a:spcAft>
              <a:buSzPts val="1400"/>
              <a:buNone/>
              <a:defRPr sz="1800" b="0" i="0" u="none" strike="noStrike" cap="none"/>
            </a:lvl7pPr>
            <a:lvl8pPr marR="0" lvl="7" algn="l">
              <a:spcBef>
                <a:spcPts val="0"/>
              </a:spcBef>
              <a:spcAft>
                <a:spcPts val="0"/>
              </a:spcAft>
              <a:buSzPts val="1400"/>
              <a:buNone/>
              <a:defRPr sz="1800" b="0" i="0" u="none" strike="noStrike" cap="none"/>
            </a:lvl8pPr>
            <a:lvl9pPr marR="0" lvl="8" algn="l">
              <a:spcBef>
                <a:spcPts val="0"/>
              </a:spcBef>
              <a:spcAft>
                <a:spcPts val="0"/>
              </a:spcAft>
              <a:buSzPts val="1400"/>
              <a:buNone/>
              <a:defRPr sz="1800" b="0" i="0" u="none" strike="noStrike" cap="none"/>
            </a:lvl9pPr>
          </a:lstStyle>
          <a:p>
            <a:pPr>
              <a:defRPr/>
            </a:pPr>
            <a:endParaRPr/>
          </a:p>
        </p:txBody>
      </p:sp>
      <p:sp>
        <p:nvSpPr>
          <p:cNvPr id="10" name="Google Shape;10;p19" hidden="0"/>
          <p:cNvSpPr txBox="1">
            <a:spLocks noGrp="1"/>
          </p:cNvSpPr>
          <p:nvPr isPhoto="0" userDrawn="0">
            <p:ph type="dt" idx="10" hasCustomPrompt="0"/>
          </p:nvPr>
        </p:nvSpPr>
        <p:spPr bwMode="auto">
          <a:xfrm>
            <a:off x="914400" y="9566910"/>
            <a:ext cx="4206240" cy="514350"/>
          </a:xfrm>
          <a:prstGeom prst="rect">
            <a:avLst/>
          </a:prstGeom>
          <a:noFill/>
          <a:ln>
            <a:noFill/>
          </a:ln>
        </p:spPr>
        <p:txBody>
          <a:bodyPr spcFirstLastPara="1" wrap="square" lIns="0" tIns="0" rIns="0" bIns="0" anchor="t" anchorCtr="0">
            <a:spAutoFit/>
          </a:bodyPr>
          <a:lstStyle>
            <a:lvl1pPr marR="0" lvl="0" algn="l">
              <a:spcBef>
                <a:spcPts val="0"/>
              </a:spcBef>
              <a:spcAft>
                <a:spcPts val="0"/>
              </a:spcAft>
              <a:buSzPts val="1400"/>
              <a:buNone/>
              <a:defRPr sz="1800">
                <a:solidFill>
                  <a:srgbClr val="888888"/>
                </a:solidFill>
              </a:defRPr>
            </a:lvl1pPr>
            <a:lvl2pPr marR="0" lvl="1" algn="l">
              <a:spcBef>
                <a:spcPts val="0"/>
              </a:spcBef>
              <a:spcAft>
                <a:spcPts val="0"/>
              </a:spcAft>
              <a:buSzPts val="1400"/>
              <a:buNone/>
              <a:defRPr sz="1800" b="0" i="0" u="none" strike="noStrike" cap="none"/>
            </a:lvl2pPr>
            <a:lvl3pPr marR="0" lvl="2" algn="l">
              <a:spcBef>
                <a:spcPts val="0"/>
              </a:spcBef>
              <a:spcAft>
                <a:spcPts val="0"/>
              </a:spcAft>
              <a:buSzPts val="1400"/>
              <a:buNone/>
              <a:defRPr sz="1800" b="0" i="0" u="none" strike="noStrike" cap="none"/>
            </a:lvl3pPr>
            <a:lvl4pPr marR="0" lvl="3" algn="l">
              <a:spcBef>
                <a:spcPts val="0"/>
              </a:spcBef>
              <a:spcAft>
                <a:spcPts val="0"/>
              </a:spcAft>
              <a:buSzPts val="1400"/>
              <a:buNone/>
              <a:defRPr sz="1800" b="0" i="0" u="none" strike="noStrike" cap="none"/>
            </a:lvl4pPr>
            <a:lvl5pPr marR="0" lvl="4" algn="l">
              <a:spcBef>
                <a:spcPts val="0"/>
              </a:spcBef>
              <a:spcAft>
                <a:spcPts val="0"/>
              </a:spcAft>
              <a:buSzPts val="1400"/>
              <a:buNone/>
              <a:defRPr sz="1800" b="0" i="0" u="none" strike="noStrike" cap="none"/>
            </a:lvl5pPr>
            <a:lvl6pPr marR="0" lvl="5" algn="l">
              <a:spcBef>
                <a:spcPts val="0"/>
              </a:spcBef>
              <a:spcAft>
                <a:spcPts val="0"/>
              </a:spcAft>
              <a:buSzPts val="1400"/>
              <a:buNone/>
              <a:defRPr sz="1800" b="0" i="0" u="none" strike="noStrike" cap="none"/>
            </a:lvl6pPr>
            <a:lvl7pPr marR="0" lvl="6" algn="l">
              <a:spcBef>
                <a:spcPts val="0"/>
              </a:spcBef>
              <a:spcAft>
                <a:spcPts val="0"/>
              </a:spcAft>
              <a:buSzPts val="1400"/>
              <a:buNone/>
              <a:defRPr sz="1800" b="0" i="0" u="none" strike="noStrike" cap="none"/>
            </a:lvl7pPr>
            <a:lvl8pPr marR="0" lvl="7" algn="l">
              <a:spcBef>
                <a:spcPts val="0"/>
              </a:spcBef>
              <a:spcAft>
                <a:spcPts val="0"/>
              </a:spcAft>
              <a:buSzPts val="1400"/>
              <a:buNone/>
              <a:defRPr sz="1800" b="0" i="0" u="none" strike="noStrike" cap="none"/>
            </a:lvl8pPr>
            <a:lvl9pPr marR="0" lvl="8" algn="l">
              <a:spcBef>
                <a:spcPts val="0"/>
              </a:spcBef>
              <a:spcAft>
                <a:spcPts val="0"/>
              </a:spcAft>
              <a:buSzPts val="1400"/>
              <a:buNone/>
              <a:defRPr sz="1800" b="0" i="0" u="none" strike="noStrike" cap="none"/>
            </a:lvl9pPr>
          </a:lstStyle>
          <a:p>
            <a:pPr>
              <a:defRPr/>
            </a:pPr>
            <a:endParaRPr/>
          </a:p>
        </p:txBody>
      </p:sp>
      <p:sp>
        <p:nvSpPr>
          <p:cNvPr id="11" name="Google Shape;11;p19" hidden="0"/>
          <p:cNvSpPr txBox="1">
            <a:spLocks noGrp="1"/>
          </p:cNvSpPr>
          <p:nvPr isPhoto="0" userDrawn="0">
            <p:ph type="sldNum" idx="12" hasCustomPrompt="0"/>
          </p:nvPr>
        </p:nvSpPr>
        <p:spPr bwMode="auto">
          <a:xfrm>
            <a:off x="13167361" y="9566910"/>
            <a:ext cx="4206240" cy="514350"/>
          </a:xfrm>
          <a:prstGeom prst="rect">
            <a:avLst/>
          </a:prstGeom>
          <a:noFill/>
          <a:ln>
            <a:noFill/>
          </a:ln>
        </p:spPr>
        <p:txBody>
          <a:bodyPr spcFirstLastPara="1" wrap="square" lIns="0" tIns="0" rIns="0" bIns="0" anchor="t" anchorCtr="0">
            <a:spAutoFit/>
          </a:bodyPr>
          <a:lstStyle>
            <a:lvl1pPr marL="0" marR="0" lvl="0" indent="0" algn="r">
              <a:spcBef>
                <a:spcPts val="0"/>
              </a:spcBef>
              <a:buNone/>
              <a:defRPr sz="1800">
                <a:solidFill>
                  <a:srgbClr val="888888"/>
                </a:solidFill>
              </a:defRPr>
            </a:lvl1pPr>
            <a:lvl2pPr marL="0" marR="0" lvl="1" indent="0" algn="r">
              <a:spcBef>
                <a:spcPts val="0"/>
              </a:spcBef>
              <a:buNone/>
              <a:defRPr sz="1800">
                <a:solidFill>
                  <a:srgbClr val="888888"/>
                </a:solidFill>
              </a:defRPr>
            </a:lvl2pPr>
            <a:lvl3pPr marL="0" marR="0" lvl="2" indent="0" algn="r">
              <a:spcBef>
                <a:spcPts val="0"/>
              </a:spcBef>
              <a:buNone/>
              <a:defRPr sz="1800">
                <a:solidFill>
                  <a:srgbClr val="888888"/>
                </a:solidFill>
              </a:defRPr>
            </a:lvl3pPr>
            <a:lvl4pPr marL="0" marR="0" lvl="3" indent="0" algn="r">
              <a:spcBef>
                <a:spcPts val="0"/>
              </a:spcBef>
              <a:buNone/>
              <a:defRPr sz="1800">
                <a:solidFill>
                  <a:srgbClr val="888888"/>
                </a:solidFill>
              </a:defRPr>
            </a:lvl4pPr>
            <a:lvl5pPr marL="0" marR="0" lvl="4" indent="0" algn="r">
              <a:spcBef>
                <a:spcPts val="0"/>
              </a:spcBef>
              <a:buNone/>
              <a:defRPr sz="1800">
                <a:solidFill>
                  <a:srgbClr val="888888"/>
                </a:solidFill>
              </a:defRPr>
            </a:lvl5pPr>
            <a:lvl6pPr marL="0" marR="0" lvl="5" indent="0" algn="r">
              <a:spcBef>
                <a:spcPts val="0"/>
              </a:spcBef>
              <a:buNone/>
              <a:defRPr sz="1800">
                <a:solidFill>
                  <a:srgbClr val="888888"/>
                </a:solidFill>
              </a:defRPr>
            </a:lvl6pPr>
            <a:lvl7pPr marL="0" marR="0" lvl="6" indent="0" algn="r">
              <a:spcBef>
                <a:spcPts val="0"/>
              </a:spcBef>
              <a:buNone/>
              <a:defRPr sz="1800">
                <a:solidFill>
                  <a:srgbClr val="888888"/>
                </a:solidFill>
              </a:defRPr>
            </a:lvl7pPr>
            <a:lvl8pPr marL="0" marR="0" lvl="7" indent="0" algn="r">
              <a:spcBef>
                <a:spcPts val="0"/>
              </a:spcBef>
              <a:buNone/>
              <a:defRPr sz="1800">
                <a:solidFill>
                  <a:srgbClr val="888888"/>
                </a:solidFill>
              </a:defRPr>
            </a:lvl8pPr>
            <a:lvl9pPr marL="0" marR="0" lvl="8" indent="0" algn="r">
              <a:spcBef>
                <a:spcPts val="0"/>
              </a:spcBef>
              <a:buNone/>
              <a:defRPr sz="1800">
                <a:solidFill>
                  <a:srgbClr val="888888"/>
                </a:solidFill>
              </a:defRPr>
            </a:lvl9pPr>
          </a:lstStyle>
          <a:p>
            <a:pPr marL="0" lvl="0" indent="0" algn="r">
              <a:spcBef>
                <a:spcPts val="0"/>
              </a:spcBef>
              <a:spcAft>
                <a:spcPts val="0"/>
              </a:spcAft>
              <a:buNone/>
              <a:defRPr/>
            </a:pPr>
            <a:fld id="{00000000-1234-1234-1234-123412341234}" type="slidenum">
              <a:rPr lang="en-US"/>
              <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dt="0" ftr="0" hdr="0" sldNum="0"/>
  <p:txStyles>
    <p:title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p:titleStyle>
    <p:body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p:bodyStyle>
    <p:otherStyle>
      <a:defPPr marR="0" lvl="0" algn="l">
        <a:lnSpc>
          <a:spcPct val="100000"/>
        </a:lnSpc>
        <a:spcBef>
          <a:spcPts val="0"/>
        </a:spcBef>
        <a:spcAft>
          <a:spcPts val="0"/>
        </a:spcAft>
      </a:defPPr>
      <a:lvl1pPr marR="0" lvl="0"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1pPr>
      <a:lvl2pPr marR="0" lvl="1"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2pPr>
      <a:lvl3pPr marR="0" lvl="2"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3pPr>
      <a:lvl4pPr marR="0" lvl="3"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4pPr>
      <a:lvl5pPr marR="0" lvl="4"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5pPr>
      <a:lvl6pPr marR="0" lvl="5"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6pPr>
      <a:lvl7pPr marR="0" lvl="6"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7pPr>
      <a:lvl8pPr marR="0" lvl="7"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8pPr>
      <a:lvl9pPr marR="0" lvl="8" algn="l">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g"/><Relationship Id="rId4" Type="http://schemas.openxmlformats.org/officeDocument/2006/relationships/hyperlink" Target="http://www.marher.eu/" TargetMode="External"/><Relationship Id="rId5" Type="http://schemas.openxmlformats.org/officeDocument/2006/relationships/image" Target="../media/image4.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 Id="rId3" Type="http://schemas.openxmlformats.org/officeDocument/2006/relationships/image" Target="../media/image10.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png"/><Relationship Id="rId3" Type="http://schemas.openxmlformats.org/officeDocument/2006/relationships/hyperlink" Target="https://fourweekmba.com/storyboarding-business" TargetMode="External"/><Relationship Id="rId4" Type="http://schemas.openxmlformats.org/officeDocument/2006/relationships/hyperlink" Target="https://isaacjeffries.com/blog/2019/9/3/how-storyboards-help-entrepreneurs" TargetMode="External"/><Relationship Id="rId5" Type="http://schemas.openxmlformats.org/officeDocument/2006/relationships/hyperlink" Target="https://www.icsid.org/loans/what-is-a-storyboard-for-entrepreneurship" TargetMode="External"/><Relationship Id="rId6" Type="http://schemas.openxmlformats.org/officeDocument/2006/relationships/hyperlink" Target="http://www.storyboardthat.com/" TargetMode="Externa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 Id="rId3" Type="http://schemas.openxmlformats.org/officeDocument/2006/relationships/image" Target="../media/image7.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7" name="Google Shape;47;p1" hidden="0"/>
          <p:cNvSpPr/>
          <p:nvPr isPhoto="0" userDrawn="0"/>
        </p:nvSpPr>
        <p:spPr bwMode="auto">
          <a:xfrm>
            <a:off x="5063205" y="957708"/>
            <a:ext cx="8164165" cy="8363690"/>
          </a:xfrm>
          <a:prstGeom prst="rect">
            <a:avLst/>
          </a:prstGeom>
          <a:blipFill>
            <a:blip r:embed="rId2">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48" name="Google Shape;48;p1" hidden="0"/>
          <p:cNvSpPr txBox="1"/>
          <p:nvPr isPhoto="0" userDrawn="0"/>
        </p:nvSpPr>
        <p:spPr bwMode="auto">
          <a:xfrm>
            <a:off x="5012741" y="3008970"/>
            <a:ext cx="8652600" cy="4891500"/>
          </a:xfrm>
          <a:prstGeom prst="rect">
            <a:avLst/>
          </a:prstGeom>
          <a:noFill/>
          <a:ln>
            <a:noFill/>
          </a:ln>
        </p:spPr>
        <p:txBody>
          <a:bodyPr spcFirstLastPara="1" wrap="square" lIns="0" tIns="92700" rIns="0" bIns="0" anchor="t" anchorCtr="0">
            <a:spAutoFit/>
          </a:bodyPr>
          <a:lstStyle/>
          <a:p>
            <a:pPr marL="121920" marR="5080" lvl="0" indent="-109855" algn="l">
              <a:lnSpc>
                <a:spcPct val="119513"/>
              </a:lnSpc>
              <a:spcBef>
                <a:spcPts val="0"/>
              </a:spcBef>
              <a:spcAft>
                <a:spcPts val="0"/>
              </a:spcAft>
              <a:buNone/>
              <a:defRPr/>
            </a:pPr>
            <a:r>
              <a:rPr lang="en-US" sz="14200" b="1">
                <a:solidFill>
                  <a:srgbClr val="FFF4FA"/>
                </a:solidFill>
                <a:latin typeface="Arial"/>
                <a:ea typeface="Arial"/>
                <a:cs typeface="Arial"/>
              </a:rPr>
              <a:t>MARHER  PROJECT</a:t>
            </a:r>
            <a:endParaRPr sz="14200">
              <a:latin typeface="Arial"/>
              <a:ea typeface="Arial"/>
              <a:cs typeface="Arial"/>
            </a:endParaRPr>
          </a:p>
        </p:txBody>
      </p:sp>
      <p:sp>
        <p:nvSpPr>
          <p:cNvPr id="49" name="Google Shape;49;p1" hidden="0"/>
          <p:cNvSpPr txBox="1">
            <a:spLocks noGrp="1"/>
          </p:cNvSpPr>
          <p:nvPr isPhoto="0" userDrawn="0">
            <p:ph type="title" hasCustomPrompt="0"/>
          </p:nvPr>
        </p:nvSpPr>
        <p:spPr bwMode="auto">
          <a:xfrm>
            <a:off x="4418100" y="1516275"/>
            <a:ext cx="9451800" cy="631200"/>
          </a:xfrm>
          <a:prstGeom prst="rect">
            <a:avLst/>
          </a:prstGeom>
          <a:noFill/>
          <a:ln>
            <a:noFill/>
          </a:ln>
        </p:spPr>
        <p:txBody>
          <a:bodyPr spcFirstLastPara="1" wrap="square" lIns="0" tIns="15225" rIns="0" bIns="0" anchor="t" anchorCtr="0">
            <a:spAutoFit/>
          </a:bodyPr>
          <a:lstStyle/>
          <a:p>
            <a:pPr marL="12700" lvl="0" indent="0" algn="l">
              <a:lnSpc>
                <a:spcPct val="100000"/>
              </a:lnSpc>
              <a:spcBef>
                <a:spcPts val="0"/>
              </a:spcBef>
              <a:spcAft>
                <a:spcPts val="0"/>
              </a:spcAft>
              <a:buNone/>
              <a:defRPr/>
            </a:pPr>
            <a:r>
              <a:rPr lang="en-US" sz="4000"/>
              <a:t>L E A R N I N G 	M A T E R I A L S	 N .	6</a:t>
            </a:r>
            <a:endParaRPr sz="4000"/>
          </a:p>
        </p:txBody>
      </p:sp>
      <p:sp>
        <p:nvSpPr>
          <p:cNvPr id="50" name="Google Shape;50;p1" hidden="0"/>
          <p:cNvSpPr/>
          <p:nvPr isPhoto="0" userDrawn="0"/>
        </p:nvSpPr>
        <p:spPr bwMode="auto">
          <a:xfrm>
            <a:off x="1028700" y="8152455"/>
            <a:ext cx="1638299" cy="1095359"/>
          </a:xfrm>
          <a:prstGeom prst="rect">
            <a:avLst/>
          </a:prstGeom>
          <a:blipFill>
            <a:blip r:embed="rId3">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51" name="Google Shape;51;p1" hidden="0"/>
          <p:cNvSpPr txBox="1"/>
          <p:nvPr isPhoto="0" userDrawn="0"/>
        </p:nvSpPr>
        <p:spPr bwMode="auto">
          <a:xfrm>
            <a:off x="13679252" y="8563651"/>
            <a:ext cx="3327300" cy="582300"/>
          </a:xfrm>
          <a:prstGeom prst="rect">
            <a:avLst/>
          </a:prstGeom>
          <a:noFill/>
          <a:ln>
            <a:noFill/>
          </a:ln>
        </p:spPr>
        <p:txBody>
          <a:bodyPr spcFirstLastPara="1" wrap="square" lIns="0" tIns="12700" rIns="0" bIns="0" anchor="t" anchorCtr="0">
            <a:spAutoFit/>
          </a:bodyPr>
          <a:lstStyle/>
          <a:p>
            <a:pPr marL="12700" marR="0" lvl="0" indent="0" algn="l">
              <a:lnSpc>
                <a:spcPct val="100000"/>
              </a:lnSpc>
              <a:spcBef>
                <a:spcPts val="0"/>
              </a:spcBef>
              <a:spcAft>
                <a:spcPts val="0"/>
              </a:spcAft>
              <a:buNone/>
              <a:defRPr/>
            </a:pPr>
            <a:r>
              <a:rPr lang="en-US" sz="3700" u="sng">
                <a:solidFill>
                  <a:srgbClr val="FFFFFF"/>
                </a:solidFill>
                <a:latin typeface="Arial"/>
                <a:ea typeface="Arial"/>
                <a:cs typeface="Arial"/>
                <a:hlinkClick r:id="rId4" tooltip="http://www.marher.eu/"/>
              </a:rPr>
              <a:t>www.marher.eu</a:t>
            </a:r>
            <a:endParaRPr sz="3700">
              <a:latin typeface="Arial"/>
              <a:ea typeface="Arial"/>
              <a:cs typeface="Arial"/>
            </a:endParaRPr>
          </a:p>
        </p:txBody>
      </p:sp>
      <p:sp>
        <p:nvSpPr>
          <p:cNvPr id="52" name="Google Shape;52;p1" hidden="0"/>
          <p:cNvSpPr txBox="1"/>
          <p:nvPr isPhoto="0" userDrawn="0"/>
        </p:nvSpPr>
        <p:spPr bwMode="auto">
          <a:xfrm>
            <a:off x="2872786" y="8115188"/>
            <a:ext cx="3315300" cy="1110300"/>
          </a:xfrm>
          <a:prstGeom prst="rect">
            <a:avLst/>
          </a:prstGeom>
          <a:noFill/>
          <a:ln>
            <a:noFill/>
          </a:ln>
        </p:spPr>
        <p:txBody>
          <a:bodyPr spcFirstLastPara="1" wrap="square" lIns="0" tIns="12700" rIns="0" bIns="0" anchor="t" anchorCtr="0">
            <a:spAutoFit/>
          </a:bodyPr>
          <a:lstStyle/>
          <a:p>
            <a:pPr marL="12700" marR="0" lvl="0" indent="0" algn="l">
              <a:lnSpc>
                <a:spcPct val="110000"/>
              </a:lnSpc>
              <a:spcBef>
                <a:spcPts val="0"/>
              </a:spcBef>
              <a:spcAft>
                <a:spcPts val="0"/>
              </a:spcAft>
              <a:buNone/>
              <a:defRPr/>
            </a:pPr>
            <a:r>
              <a:rPr lang="en-US" sz="2300">
                <a:solidFill>
                  <a:srgbClr val="FFFFFF"/>
                </a:solidFill>
                <a:latin typeface="Arial"/>
                <a:ea typeface="Arial"/>
                <a:cs typeface="Arial"/>
              </a:rPr>
              <a:t>Funded by the Erasmus+</a:t>
            </a:r>
            <a:endParaRPr sz="2300">
              <a:latin typeface="Arial"/>
              <a:ea typeface="Arial"/>
              <a:cs typeface="Arial"/>
            </a:endParaRPr>
          </a:p>
          <a:p>
            <a:pPr marL="12700" marR="0" lvl="0" indent="0" algn="l">
              <a:lnSpc>
                <a:spcPct val="100000"/>
              </a:lnSpc>
              <a:spcBef>
                <a:spcPts val="0"/>
              </a:spcBef>
              <a:spcAft>
                <a:spcPts val="0"/>
              </a:spcAft>
              <a:buNone/>
              <a:defRPr/>
            </a:pPr>
            <a:r>
              <a:rPr lang="en-US" sz="2300">
                <a:solidFill>
                  <a:srgbClr val="FFFFFF"/>
                </a:solidFill>
                <a:latin typeface="Arial"/>
                <a:ea typeface="Arial"/>
                <a:cs typeface="Arial"/>
              </a:rPr>
              <a:t>Programme</a:t>
            </a:r>
            <a:endParaRPr sz="2300">
              <a:latin typeface="Arial"/>
              <a:ea typeface="Arial"/>
              <a:cs typeface="Arial"/>
            </a:endParaRPr>
          </a:p>
          <a:p>
            <a:pPr marL="12700" marR="0" lvl="0" indent="0" algn="l">
              <a:lnSpc>
                <a:spcPct val="110000"/>
              </a:lnSpc>
              <a:spcBef>
                <a:spcPts val="0"/>
              </a:spcBef>
              <a:spcAft>
                <a:spcPts val="0"/>
              </a:spcAft>
              <a:buNone/>
              <a:defRPr/>
            </a:pPr>
            <a:r>
              <a:rPr lang="en-US" sz="2300">
                <a:solidFill>
                  <a:srgbClr val="FFFFFF"/>
                </a:solidFill>
                <a:latin typeface="Arial"/>
                <a:ea typeface="Arial"/>
                <a:cs typeface="Arial"/>
              </a:rPr>
              <a:t>of the European Union</a:t>
            </a:r>
            <a:endParaRPr sz="2300">
              <a:latin typeface="Arial"/>
              <a:ea typeface="Arial"/>
              <a:cs typeface="Arial"/>
            </a:endParaRPr>
          </a:p>
        </p:txBody>
      </p:sp>
      <p:sp>
        <p:nvSpPr>
          <p:cNvPr id="2038785592" name="" hidden="0"/>
          <p:cNvSpPr/>
          <p:nvPr isPhoto="0" userDrawn="0"/>
        </p:nvSpPr>
        <p:spPr bwMode="auto">
          <a:xfrm flipH="0" flipV="0">
            <a:off x="23098906" y="10619935"/>
            <a:ext cx="142343" cy="304835"/>
          </a:xfrm>
        </p:spPr>
        <p:txBody>
          <a:bodyPr rot="0" spcFirstLastPara="0" vertOverflow="overflow" horzOverflow="clip" vert="horz" wrap="square" lIns="91440" tIns="45720" rIns="91440" bIns="45720" numCol="1" spcCol="0" rtlCol="0" fromWordArt="0" anchor="t" anchorCtr="0" forceAA="0" upright="0" compatLnSpc="1">
            <a:prstTxWarp prst="textNoShape"/>
            <a:spAutoFit/>
          </a:bodyPr>
          <a:p>
            <a:pPr>
              <a:defRPr/>
            </a:pPr>
            <a:endParaRPr/>
          </a:p>
        </p:txBody>
      </p:sp>
      <p:pic>
        <p:nvPicPr>
          <p:cNvPr id="1072884638" name="" hidden="0"/>
          <p:cNvPicPr>
            <a:picLocks noChangeAspect="1"/>
          </p:cNvPicPr>
          <p:nvPr isPhoto="0" userDrawn="0"/>
        </p:nvPicPr>
        <p:blipFill>
          <a:blip r:embed="rId5"/>
          <a:stretch/>
        </p:blipFill>
        <p:spPr bwMode="auto">
          <a:xfrm flipH="0" flipV="0">
            <a:off x="14082346" y="5583115"/>
            <a:ext cx="2727115" cy="2700534"/>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112" name="Google Shape;112;gfba7500751_0_6" hidden="0"/>
          <p:cNvSpPr txBox="1">
            <a:spLocks noGrp="1"/>
          </p:cNvSpPr>
          <p:nvPr isPhoto="0" userDrawn="0">
            <p:ph type="title" idx="4294967295" hasCustomPrompt="0"/>
          </p:nvPr>
        </p:nvSpPr>
        <p:spPr bwMode="auto">
          <a:xfrm>
            <a:off x="615050" y="1154175"/>
            <a:ext cx="141843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300">
                <a:solidFill>
                  <a:srgbClr val="FFFFFF"/>
                </a:solidFill>
                <a:latin typeface="Verdana"/>
                <a:ea typeface="Verdana"/>
                <a:cs typeface="Verdana"/>
              </a:rPr>
              <a:t>Business storytelling principles</a:t>
            </a:r>
            <a:endParaRPr sz="6300">
              <a:latin typeface="Verdana"/>
              <a:ea typeface="Verdana"/>
              <a:cs typeface="Verdana"/>
            </a:endParaRPr>
          </a:p>
        </p:txBody>
      </p:sp>
      <p:sp>
        <p:nvSpPr>
          <p:cNvPr id="113" name="Google Shape;113;gfba7500751_0_6" hidden="0"/>
          <p:cNvSpPr txBox="1"/>
          <p:nvPr isPhoto="0" userDrawn="0"/>
        </p:nvSpPr>
        <p:spPr bwMode="auto">
          <a:xfrm>
            <a:off x="644054" y="2623220"/>
            <a:ext cx="16564841" cy="5724614"/>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None/>
              <a:defRPr/>
            </a:pPr>
            <a:r>
              <a:rPr lang="en-US" sz="3000" b="1">
                <a:solidFill>
                  <a:srgbClr val="FFF4FA"/>
                </a:solidFill>
              </a:rPr>
              <a:t>Storyboard is a storytelling tool and as such it must follow some principles:</a:t>
            </a:r>
            <a:endParaRPr sz="3000" b="1">
              <a:solidFill>
                <a:srgbClr val="FFF4FA"/>
              </a:solidFill>
            </a:endParaRPr>
          </a:p>
          <a:p>
            <a:pPr marL="0" lvl="0" indent="0" algn="just">
              <a:spcBef>
                <a:spcPts val="0"/>
              </a:spcBef>
              <a:spcAft>
                <a:spcPts val="0"/>
              </a:spcAft>
              <a:buNone/>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Build a common ground with the audience so that you are in a better position to sell them something</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Build contrast: present vs possible future thanks to new product</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Truth well told: how you say something is as important as what you say</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Don’t state the obvious</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Character + Conflict + Resolution: if there is no conflict (or problem) there is no story</a:t>
            </a:r>
            <a:endParaRPr sz="3000" b="1">
              <a:solidFill>
                <a:srgbClr val="FFF4FA"/>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118" name="Google Shape;118;gfba7500751_0_39" hidden="0"/>
          <p:cNvSpPr txBox="1">
            <a:spLocks noGrp="1"/>
          </p:cNvSpPr>
          <p:nvPr isPhoto="0" userDrawn="0">
            <p:ph type="title" idx="4294967295" hasCustomPrompt="0"/>
          </p:nvPr>
        </p:nvSpPr>
        <p:spPr bwMode="auto">
          <a:xfrm>
            <a:off x="615050" y="1154175"/>
            <a:ext cx="170313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300">
                <a:solidFill>
                  <a:srgbClr val="FFFFFF"/>
                </a:solidFill>
                <a:latin typeface="Verdana"/>
                <a:ea typeface="Verdana"/>
                <a:cs typeface="Verdana"/>
              </a:rPr>
              <a:t>Business goals to consider in storyboards</a:t>
            </a:r>
            <a:endParaRPr sz="6300">
              <a:latin typeface="Verdana"/>
              <a:ea typeface="Verdana"/>
              <a:cs typeface="Verdana"/>
            </a:endParaRPr>
          </a:p>
        </p:txBody>
      </p:sp>
      <p:sp>
        <p:nvSpPr>
          <p:cNvPr id="119" name="Google Shape;119;gfba7500751_0_39" hidden="0"/>
          <p:cNvSpPr txBox="1"/>
          <p:nvPr isPhoto="0" userDrawn="0"/>
        </p:nvSpPr>
        <p:spPr bwMode="auto">
          <a:xfrm>
            <a:off x="615050" y="2945150"/>
            <a:ext cx="16593846" cy="5262949"/>
          </a:xfrm>
          <a:prstGeom prst="rect">
            <a:avLst/>
          </a:prstGeom>
          <a:noFill/>
          <a:ln>
            <a:noFill/>
          </a:ln>
        </p:spPr>
        <p:txBody>
          <a:bodyPr spcFirstLastPara="1" wrap="square" lIns="91425" tIns="91425" rIns="91425" bIns="91425" anchor="t" anchorCtr="0">
            <a:spAutoFit/>
          </a:bodyPr>
          <a:lstStyle/>
          <a:p>
            <a:pPr marL="457200" lvl="0" indent="-419100" algn="just">
              <a:spcBef>
                <a:spcPts val="0"/>
              </a:spcBef>
              <a:spcAft>
                <a:spcPts val="0"/>
              </a:spcAft>
              <a:buClr>
                <a:srgbClr val="FFF4FA"/>
              </a:buClr>
              <a:buSzPts val="3000"/>
              <a:buChar char="●"/>
              <a:defRPr/>
            </a:pPr>
            <a:r>
              <a:rPr lang="en-US" sz="3000" b="1">
                <a:solidFill>
                  <a:srgbClr val="FFF4FA"/>
                </a:solidFill>
              </a:rPr>
              <a:t>CONSIDER THE BUSINESS CONTEXT: What is the goal trying to address?</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SPECIFIC: What exactly will I accomplish?</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MEASURABLE: How will I know I have achieved it?</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ACHIEVABLE: Can it be achieved?</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RELEVANT: How does it relate to the business problem?</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TIME DELIMITED: When will I achieve it?</a:t>
            </a:r>
            <a:endParaRPr sz="3000" b="1">
              <a:solidFill>
                <a:srgbClr val="FFF4FA"/>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124" name="Google Shape;124;gfba7500751_0_10" hidden="0"/>
          <p:cNvSpPr txBox="1">
            <a:spLocks noGrp="1"/>
          </p:cNvSpPr>
          <p:nvPr isPhoto="0" userDrawn="0">
            <p:ph type="title" idx="4294967295" hasCustomPrompt="0"/>
          </p:nvPr>
        </p:nvSpPr>
        <p:spPr bwMode="auto">
          <a:xfrm>
            <a:off x="615050" y="925575"/>
            <a:ext cx="141843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300">
                <a:solidFill>
                  <a:srgbClr val="FFFFFF"/>
                </a:solidFill>
                <a:latin typeface="Verdana"/>
                <a:ea typeface="Verdana"/>
                <a:cs typeface="Verdana"/>
              </a:rPr>
              <a:t>Types of storyboards</a:t>
            </a:r>
            <a:endParaRPr sz="6300">
              <a:latin typeface="Verdana"/>
              <a:ea typeface="Verdana"/>
              <a:cs typeface="Verdana"/>
            </a:endParaRPr>
          </a:p>
        </p:txBody>
      </p:sp>
      <p:sp>
        <p:nvSpPr>
          <p:cNvPr id="125" name="Google Shape;125;gfba7500751_0_10" hidden="0"/>
          <p:cNvSpPr txBox="1"/>
          <p:nvPr isPhoto="0" userDrawn="0"/>
        </p:nvSpPr>
        <p:spPr bwMode="auto">
          <a:xfrm>
            <a:off x="615050" y="2863224"/>
            <a:ext cx="16655200" cy="5090481"/>
          </a:xfrm>
          <a:prstGeom prst="rect">
            <a:avLst/>
          </a:prstGeom>
          <a:noFill/>
          <a:ln>
            <a:noFill/>
          </a:ln>
        </p:spPr>
        <p:txBody>
          <a:bodyPr spcFirstLastPara="1" wrap="square" lIns="0" tIns="12050" rIns="0" bIns="0" anchor="t" anchorCtr="0">
            <a:spAutoFit/>
          </a:bodyPr>
          <a:lstStyle/>
          <a:p>
            <a:pPr marL="457200" marR="0" lvl="0" indent="-419100" algn="just">
              <a:lnSpc>
                <a:spcPct val="100000"/>
              </a:lnSpc>
              <a:spcBef>
                <a:spcPts val="0"/>
              </a:spcBef>
              <a:spcAft>
                <a:spcPts val="0"/>
              </a:spcAft>
              <a:buClr>
                <a:srgbClr val="FFF4FA"/>
              </a:buClr>
              <a:buSzPts val="3000"/>
              <a:buChar char="●"/>
              <a:defRPr/>
            </a:pPr>
            <a:r>
              <a:rPr lang="en-US" sz="3000" b="1">
                <a:solidFill>
                  <a:srgbClr val="FFF4FA"/>
                </a:solidFill>
              </a:rPr>
              <a:t>Traditional</a:t>
            </a:r>
            <a:endParaRPr sz="3000" b="1">
              <a:solidFill>
                <a:srgbClr val="FFF4FA"/>
              </a:solidFill>
            </a:endParaRPr>
          </a:p>
          <a:p>
            <a:pPr marL="12700" marR="0" lvl="0" indent="0" algn="just">
              <a:lnSpc>
                <a:spcPct val="100000"/>
              </a:lnSpc>
              <a:spcBef>
                <a:spcPts val="0"/>
              </a:spcBef>
              <a:spcAft>
                <a:spcPts val="0"/>
              </a:spcAft>
              <a:buNone/>
              <a:defRPr/>
            </a:pPr>
            <a:r>
              <a:rPr lang="en-US" sz="3000" b="1">
                <a:solidFill>
                  <a:srgbClr val="FFF4FA"/>
                </a:solidFill>
              </a:rPr>
              <a:t>A traditional storyboard uses a series of pencil drawings to help a marketer or content creator visualize their pitch before they start filming a video. These drawings can be also very detailed, and you can decide to sketch every scene or a few shots from your script on a piece of paper.</a:t>
            </a:r>
            <a:endParaRPr sz="3000" b="1">
              <a:solidFill>
                <a:srgbClr val="FFF4FA"/>
              </a:solidFill>
            </a:endParaRPr>
          </a:p>
          <a:p>
            <a:pPr marL="12700" marR="0" lvl="0" indent="0" algn="just">
              <a:lnSpc>
                <a:spcPct val="100000"/>
              </a:lnSpc>
              <a:spcBef>
                <a:spcPts val="0"/>
              </a:spcBef>
              <a:spcAft>
                <a:spcPts val="0"/>
              </a:spcAft>
              <a:buNone/>
              <a:defRPr/>
            </a:pPr>
            <a:r>
              <a:rPr lang="en-US" sz="3000" b="1">
                <a:solidFill>
                  <a:srgbClr val="FFF4FA"/>
                </a:solidFill>
              </a:rPr>
              <a:t>Traditional storyboards are easy to edit which makes them popular among marketers.</a:t>
            </a:r>
            <a:endParaRPr sz="3000" b="1">
              <a:solidFill>
                <a:srgbClr val="FFF4FA"/>
              </a:solidFill>
            </a:endParaRPr>
          </a:p>
          <a:p>
            <a:pPr marL="12700" marR="0" lvl="0" indent="0" algn="just">
              <a:lnSpc>
                <a:spcPct val="100000"/>
              </a:lnSpc>
              <a:spcBef>
                <a:spcPts val="0"/>
              </a:spcBef>
              <a:spcAft>
                <a:spcPts val="0"/>
              </a:spcAft>
              <a:buNone/>
              <a:defRPr/>
            </a:pPr>
            <a:r>
              <a:rPr lang="en-US" sz="3000" b="1">
                <a:solidFill>
                  <a:srgbClr val="FFF4FA"/>
                </a:solidFill>
              </a:rPr>
              <a:t>Written notes describing what the viewer will see in the scene can be added.</a:t>
            </a:r>
            <a:endParaRPr sz="3000" b="1">
              <a:solidFill>
                <a:srgbClr val="FFF4FA"/>
              </a:solidFill>
            </a:endParaRPr>
          </a:p>
          <a:p>
            <a:pPr marL="0" marR="0" lvl="0" indent="0" algn="just">
              <a:lnSpc>
                <a:spcPct val="100000"/>
              </a:lnSpc>
              <a:spcBef>
                <a:spcPts val="0"/>
              </a:spcBef>
              <a:spcAft>
                <a:spcPts val="0"/>
              </a:spcAft>
              <a:buNone/>
              <a:defRPr/>
            </a:pPr>
            <a:endParaRPr sz="3000" b="1">
              <a:solidFill>
                <a:srgbClr val="FFF4FA"/>
              </a:solidFill>
            </a:endParaRPr>
          </a:p>
          <a:p>
            <a:pPr marL="12700" marR="0" lvl="0" indent="0" algn="just">
              <a:lnSpc>
                <a:spcPct val="100000"/>
              </a:lnSpc>
              <a:spcBef>
                <a:spcPts val="0"/>
              </a:spcBef>
              <a:spcAft>
                <a:spcPts val="0"/>
              </a:spcAft>
              <a:buNone/>
              <a:defRPr/>
            </a:pPr>
            <a:r>
              <a:rPr lang="en-US" sz="3000" b="1">
                <a:solidFill>
                  <a:srgbClr val="FFF4FA"/>
                </a:solidFill>
              </a:rPr>
              <a:t>A traditional storyboard cuts costs, but it’s not necessarily the most efficient option, since It’s time-consuming.</a:t>
            </a:r>
            <a:endParaRPr sz="3000" b="1">
              <a:solidFill>
                <a:srgbClr val="FFF4FA"/>
              </a:solidFill>
            </a:endParaRPr>
          </a:p>
          <a:p>
            <a:pPr marL="12700" marR="0" lvl="0" indent="0" algn="just">
              <a:lnSpc>
                <a:spcPct val="100000"/>
              </a:lnSpc>
              <a:spcBef>
                <a:spcPts val="0"/>
              </a:spcBef>
              <a:spcAft>
                <a:spcPts val="0"/>
              </a:spcAft>
              <a:buNone/>
              <a:defRPr/>
            </a:pPr>
            <a:endParaRPr sz="3000" b="1">
              <a:solidFill>
                <a:srgbClr val="FFF4FA"/>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130" name="Google Shape;130;gfba7500751_0_19" hidden="0"/>
          <p:cNvSpPr txBox="1">
            <a:spLocks noGrp="1"/>
          </p:cNvSpPr>
          <p:nvPr isPhoto="0" userDrawn="0">
            <p:ph type="title" idx="4294967295" hasCustomPrompt="0"/>
          </p:nvPr>
        </p:nvSpPr>
        <p:spPr bwMode="auto">
          <a:xfrm>
            <a:off x="615050" y="620775"/>
            <a:ext cx="141843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300">
                <a:solidFill>
                  <a:srgbClr val="FFFFFF"/>
                </a:solidFill>
                <a:latin typeface="Verdana"/>
                <a:ea typeface="Verdana"/>
                <a:cs typeface="Verdana"/>
              </a:rPr>
              <a:t>Types of storyboards</a:t>
            </a:r>
            <a:endParaRPr sz="6300">
              <a:latin typeface="Verdana"/>
              <a:ea typeface="Verdana"/>
              <a:cs typeface="Verdana"/>
            </a:endParaRPr>
          </a:p>
        </p:txBody>
      </p:sp>
      <p:sp>
        <p:nvSpPr>
          <p:cNvPr id="131" name="Google Shape;131;gfba7500751_0_19" hidden="0"/>
          <p:cNvSpPr txBox="1"/>
          <p:nvPr isPhoto="0" userDrawn="0"/>
        </p:nvSpPr>
        <p:spPr bwMode="auto">
          <a:xfrm>
            <a:off x="886350" y="2482225"/>
            <a:ext cx="16383900" cy="6015300"/>
          </a:xfrm>
          <a:prstGeom prst="rect">
            <a:avLst/>
          </a:prstGeom>
          <a:noFill/>
          <a:ln>
            <a:noFill/>
          </a:ln>
        </p:spPr>
        <p:txBody>
          <a:bodyPr spcFirstLastPara="1" wrap="square" lIns="0" tIns="12050" rIns="0" bIns="0" anchor="t" anchorCtr="0">
            <a:spAutoFit/>
          </a:bodyPr>
          <a:lstStyle/>
          <a:p>
            <a:pPr marL="457200" lvl="0" indent="-419100" algn="just">
              <a:spcBef>
                <a:spcPts val="0"/>
              </a:spcBef>
              <a:spcAft>
                <a:spcPts val="0"/>
              </a:spcAft>
              <a:buClr>
                <a:srgbClr val="FFF4FA"/>
              </a:buClr>
              <a:buSzPts val="3000"/>
              <a:buChar char="●"/>
              <a:defRPr/>
            </a:pPr>
            <a:r>
              <a:rPr lang="en-US" sz="3000" b="1">
                <a:solidFill>
                  <a:srgbClr val="FFF4FA"/>
                </a:solidFill>
              </a:rPr>
              <a:t>Thumbnail</a:t>
            </a:r>
            <a:endParaRPr sz="3000" b="1">
              <a:solidFill>
                <a:srgbClr val="FFF4FA"/>
              </a:solidFill>
            </a:endParaRPr>
          </a:p>
          <a:p>
            <a:pPr marL="12700" lvl="0" indent="0" algn="just">
              <a:spcBef>
                <a:spcPts val="0"/>
              </a:spcBef>
              <a:spcAft>
                <a:spcPts val="0"/>
              </a:spcAft>
              <a:buClr>
                <a:schemeClr val="dk1"/>
              </a:buClr>
              <a:buFont typeface="Arial"/>
              <a:buNone/>
              <a:defRPr/>
            </a:pPr>
            <a:r>
              <a:rPr lang="en-US" sz="3000" b="1">
                <a:solidFill>
                  <a:srgbClr val="FFF4FA"/>
                </a:solidFill>
              </a:rPr>
              <a:t>A thumbnail storyboard consists of small sketches of the scenes in your video. This type is used when the team members already know how they should make an idea come to life. Unlike a traditional storyboard, this one involves less details. For instance, there is no text and you don’t need to add more information to your sketches.</a:t>
            </a:r>
            <a:endParaRPr sz="3000" b="1">
              <a:solidFill>
                <a:srgbClr val="FFF4FA"/>
              </a:solidFill>
            </a:endParaRPr>
          </a:p>
          <a:p>
            <a:pPr marL="12700" lvl="0" indent="0" algn="just">
              <a:spcBef>
                <a:spcPts val="0"/>
              </a:spcBef>
              <a:spcAft>
                <a:spcPts val="0"/>
              </a:spcAft>
              <a:buClr>
                <a:schemeClr val="dk1"/>
              </a:buClr>
              <a:buFont typeface="Arial"/>
              <a:buNone/>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Animated</a:t>
            </a:r>
            <a:endParaRPr sz="3000" b="1">
              <a:solidFill>
                <a:srgbClr val="FFF4FA"/>
              </a:solidFill>
            </a:endParaRPr>
          </a:p>
          <a:p>
            <a:pPr marL="12700" lvl="0" indent="0" algn="just">
              <a:spcBef>
                <a:spcPts val="0"/>
              </a:spcBef>
              <a:spcAft>
                <a:spcPts val="0"/>
              </a:spcAft>
              <a:buClr>
                <a:schemeClr val="dk1"/>
              </a:buClr>
              <a:buFont typeface="Arial"/>
              <a:buNone/>
              <a:defRPr/>
            </a:pPr>
            <a:r>
              <a:rPr lang="en-US" sz="3000" b="1">
                <a:solidFill>
                  <a:srgbClr val="FFF4FA"/>
                </a:solidFill>
              </a:rPr>
              <a:t>The significant developments in technology have made it possible for marketers to use storyboard software to graphically present their video ideas. These storyboards are animated and usually contain some dialogue and music. This allows those involved in the production process to see what the end-product will look like.</a:t>
            </a:r>
            <a:endParaRPr sz="3000" b="1">
              <a:solidFill>
                <a:srgbClr val="FFF4FA"/>
              </a:solidFill>
            </a:endParaRPr>
          </a:p>
          <a:p>
            <a:pPr marL="0" marR="0" lvl="0" indent="0" algn="just">
              <a:lnSpc>
                <a:spcPct val="100000"/>
              </a:lnSpc>
              <a:spcBef>
                <a:spcPts val="0"/>
              </a:spcBef>
              <a:spcAft>
                <a:spcPts val="0"/>
              </a:spcAft>
              <a:buNone/>
              <a:defRPr/>
            </a:pPr>
            <a:endParaRPr sz="3000" b="1">
              <a:solidFill>
                <a:srgbClr val="FFF4FA"/>
              </a:solidFill>
            </a:endParaRPr>
          </a:p>
          <a:p>
            <a:pPr marL="12700" marR="0" lvl="0" indent="0" algn="just">
              <a:lnSpc>
                <a:spcPct val="100000"/>
              </a:lnSpc>
              <a:spcBef>
                <a:spcPts val="0"/>
              </a:spcBef>
              <a:spcAft>
                <a:spcPts val="0"/>
              </a:spcAft>
              <a:buNone/>
              <a:defRPr/>
            </a:pPr>
            <a:endParaRPr sz="3000" b="1">
              <a:solidFill>
                <a:srgbClr val="FFF4FA"/>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136" name="Google Shape;136;p7" hidden="0"/>
          <p:cNvGrpSpPr/>
          <p:nvPr isPhoto="0" userDrawn="0"/>
        </p:nvGrpSpPr>
        <p:grpSpPr bwMode="auto">
          <a:xfrm>
            <a:off x="563977" y="3114720"/>
            <a:ext cx="4152900" cy="2428875"/>
            <a:chOff x="563977" y="3114720"/>
            <a:chExt cx="4152900" cy="2428875"/>
          </a:xfrm>
        </p:grpSpPr>
        <p:sp>
          <p:nvSpPr>
            <p:cNvPr id="137" name="Google Shape;137;p7" hidden="0"/>
            <p:cNvSpPr/>
            <p:nvPr isPhoto="0" userDrawn="0"/>
          </p:nvSpPr>
          <p:spPr bwMode="auto">
            <a:xfrm>
              <a:off x="579291" y="3130038"/>
              <a:ext cx="4121785" cy="2398395"/>
            </a:xfrm>
            <a:custGeom>
              <a:avLst/>
              <a:gdLst/>
              <a:ahLst/>
              <a:cxnLst/>
              <a:rect l="l" t="t" r="r" b="b"/>
              <a:pathLst>
                <a:path w="4121785" h="2398395" fill="norm" stroke="1" extrusionOk="0">
                  <a:moveTo>
                    <a:pt x="4077558" y="2398158"/>
                  </a:moveTo>
                  <a:lnTo>
                    <a:pt x="44716" y="2398158"/>
                  </a:lnTo>
                  <a:lnTo>
                    <a:pt x="27392" y="2394615"/>
                  </a:lnTo>
                  <a:lnTo>
                    <a:pt x="13170" y="2384984"/>
                  </a:lnTo>
                  <a:lnTo>
                    <a:pt x="3541" y="2370757"/>
                  </a:lnTo>
                  <a:lnTo>
                    <a:pt x="0" y="2353428"/>
                  </a:lnTo>
                  <a:lnTo>
                    <a:pt x="0" y="44729"/>
                  </a:lnTo>
                  <a:lnTo>
                    <a:pt x="3541" y="27400"/>
                  </a:lnTo>
                  <a:lnTo>
                    <a:pt x="13170" y="13173"/>
                  </a:lnTo>
                  <a:lnTo>
                    <a:pt x="27392" y="3542"/>
                  </a:lnTo>
                  <a:lnTo>
                    <a:pt x="44716" y="0"/>
                  </a:lnTo>
                  <a:lnTo>
                    <a:pt x="4076945" y="0"/>
                  </a:lnTo>
                  <a:lnTo>
                    <a:pt x="4094269" y="3542"/>
                  </a:lnTo>
                  <a:lnTo>
                    <a:pt x="4108492" y="13173"/>
                  </a:lnTo>
                  <a:lnTo>
                    <a:pt x="4118121" y="27400"/>
                  </a:lnTo>
                  <a:lnTo>
                    <a:pt x="4121662" y="44729"/>
                  </a:lnTo>
                  <a:lnTo>
                    <a:pt x="4121662" y="2352815"/>
                  </a:lnTo>
                  <a:lnTo>
                    <a:pt x="4118475" y="2370498"/>
                  </a:lnTo>
                  <a:lnTo>
                    <a:pt x="4109028" y="2384907"/>
                  </a:lnTo>
                  <a:lnTo>
                    <a:pt x="4094872" y="2394606"/>
                  </a:lnTo>
                  <a:lnTo>
                    <a:pt x="4077558" y="2398158"/>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38" name="Google Shape;138;p7" hidden="0"/>
            <p:cNvSpPr/>
            <p:nvPr isPhoto="0" userDrawn="0"/>
          </p:nvSpPr>
          <p:spPr bwMode="auto">
            <a:xfrm>
              <a:off x="563977" y="3114720"/>
              <a:ext cx="4152900" cy="2428875"/>
            </a:xfrm>
            <a:custGeom>
              <a:avLst/>
              <a:gdLst/>
              <a:ahLst/>
              <a:cxnLst/>
              <a:rect l="l" t="t" r="r" b="b"/>
              <a:pathLst>
                <a:path w="4152900" h="2428875" fill="norm" stroke="1" extrusionOk="0">
                  <a:moveTo>
                    <a:pt x="4092872" y="2428795"/>
                  </a:moveTo>
                  <a:lnTo>
                    <a:pt x="60030" y="2428795"/>
                  </a:lnTo>
                  <a:lnTo>
                    <a:pt x="36696" y="2424065"/>
                  </a:lnTo>
                  <a:lnTo>
                    <a:pt x="17611" y="2411178"/>
                  </a:lnTo>
                  <a:lnTo>
                    <a:pt x="4728" y="2392088"/>
                  </a:lnTo>
                  <a:lnTo>
                    <a:pt x="0" y="2368746"/>
                  </a:lnTo>
                  <a:lnTo>
                    <a:pt x="0" y="60048"/>
                  </a:lnTo>
                  <a:lnTo>
                    <a:pt x="4728" y="36706"/>
                  </a:lnTo>
                  <a:lnTo>
                    <a:pt x="17611" y="17616"/>
                  </a:lnTo>
                  <a:lnTo>
                    <a:pt x="36696" y="4729"/>
                  </a:lnTo>
                  <a:lnTo>
                    <a:pt x="60030" y="0"/>
                  </a:lnTo>
                  <a:lnTo>
                    <a:pt x="4092872" y="0"/>
                  </a:lnTo>
                  <a:lnTo>
                    <a:pt x="4116206" y="4729"/>
                  </a:lnTo>
                  <a:lnTo>
                    <a:pt x="4135291" y="17616"/>
                  </a:lnTo>
                  <a:lnTo>
                    <a:pt x="4142838" y="28798"/>
                  </a:lnTo>
                  <a:lnTo>
                    <a:pt x="60030" y="28798"/>
                  </a:lnTo>
                  <a:lnTo>
                    <a:pt x="47913" y="31268"/>
                  </a:lnTo>
                  <a:lnTo>
                    <a:pt x="37978" y="37989"/>
                  </a:lnTo>
                  <a:lnTo>
                    <a:pt x="31259" y="47927"/>
                  </a:lnTo>
                  <a:lnTo>
                    <a:pt x="28790" y="60048"/>
                  </a:lnTo>
                  <a:lnTo>
                    <a:pt x="28790" y="2368746"/>
                  </a:lnTo>
                  <a:lnTo>
                    <a:pt x="31259" y="2380867"/>
                  </a:lnTo>
                  <a:lnTo>
                    <a:pt x="37978" y="2390805"/>
                  </a:lnTo>
                  <a:lnTo>
                    <a:pt x="47913" y="2397526"/>
                  </a:lnTo>
                  <a:lnTo>
                    <a:pt x="60030" y="2399996"/>
                  </a:lnTo>
                  <a:lnTo>
                    <a:pt x="4142838" y="2399996"/>
                  </a:lnTo>
                  <a:lnTo>
                    <a:pt x="4135291" y="2411178"/>
                  </a:lnTo>
                  <a:lnTo>
                    <a:pt x="4116206" y="2424065"/>
                  </a:lnTo>
                  <a:lnTo>
                    <a:pt x="4092872" y="2428795"/>
                  </a:lnTo>
                  <a:close/>
                </a:path>
                <a:path w="4152900" h="2428875" fill="norm" stroke="1" extrusionOk="0">
                  <a:moveTo>
                    <a:pt x="4142838" y="2399996"/>
                  </a:moveTo>
                  <a:lnTo>
                    <a:pt x="4092872" y="2399996"/>
                  </a:lnTo>
                  <a:lnTo>
                    <a:pt x="4104989" y="2397526"/>
                  </a:lnTo>
                  <a:lnTo>
                    <a:pt x="4114924" y="2390805"/>
                  </a:lnTo>
                  <a:lnTo>
                    <a:pt x="4121643" y="2380867"/>
                  </a:lnTo>
                  <a:lnTo>
                    <a:pt x="4124112" y="2368746"/>
                  </a:lnTo>
                  <a:lnTo>
                    <a:pt x="4124112" y="60048"/>
                  </a:lnTo>
                  <a:lnTo>
                    <a:pt x="4121643" y="47927"/>
                  </a:lnTo>
                  <a:lnTo>
                    <a:pt x="4114924" y="37989"/>
                  </a:lnTo>
                  <a:lnTo>
                    <a:pt x="4104989" y="31268"/>
                  </a:lnTo>
                  <a:lnTo>
                    <a:pt x="4092872" y="28798"/>
                  </a:lnTo>
                  <a:lnTo>
                    <a:pt x="4142838" y="28798"/>
                  </a:lnTo>
                  <a:lnTo>
                    <a:pt x="4148174" y="36706"/>
                  </a:lnTo>
                  <a:lnTo>
                    <a:pt x="4152902" y="60048"/>
                  </a:lnTo>
                  <a:lnTo>
                    <a:pt x="4152902" y="2368746"/>
                  </a:lnTo>
                  <a:lnTo>
                    <a:pt x="4148174" y="2392088"/>
                  </a:lnTo>
                  <a:lnTo>
                    <a:pt x="4142838" y="2399996"/>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grpSp>
        <p:nvGrpSpPr>
          <p:cNvPr id="139" name="Google Shape;139;p7" hidden="0"/>
          <p:cNvGrpSpPr/>
          <p:nvPr isPhoto="0" userDrawn="0"/>
        </p:nvGrpSpPr>
        <p:grpSpPr bwMode="auto">
          <a:xfrm>
            <a:off x="4906091" y="3114720"/>
            <a:ext cx="4152900" cy="2428875"/>
            <a:chOff x="4906091" y="3114720"/>
            <a:chExt cx="4152900" cy="2428875"/>
          </a:xfrm>
        </p:grpSpPr>
        <p:sp>
          <p:nvSpPr>
            <p:cNvPr id="140" name="Google Shape;140;p7" hidden="0"/>
            <p:cNvSpPr/>
            <p:nvPr isPhoto="0" userDrawn="0"/>
          </p:nvSpPr>
          <p:spPr bwMode="auto">
            <a:xfrm>
              <a:off x="4921405" y="3130038"/>
              <a:ext cx="4121785" cy="2398395"/>
            </a:xfrm>
            <a:custGeom>
              <a:avLst/>
              <a:gdLst/>
              <a:ahLst/>
              <a:cxnLst/>
              <a:rect l="l" t="t" r="r" b="b"/>
              <a:pathLst>
                <a:path w="4121784" h="2398395" fill="norm" stroke="1" extrusionOk="0">
                  <a:moveTo>
                    <a:pt x="4077558" y="2398158"/>
                  </a:moveTo>
                  <a:lnTo>
                    <a:pt x="44716" y="2398158"/>
                  </a:lnTo>
                  <a:lnTo>
                    <a:pt x="27392" y="2394615"/>
                  </a:lnTo>
                  <a:lnTo>
                    <a:pt x="13170" y="2384984"/>
                  </a:lnTo>
                  <a:lnTo>
                    <a:pt x="3541" y="2370757"/>
                  </a:lnTo>
                  <a:lnTo>
                    <a:pt x="0" y="2353428"/>
                  </a:lnTo>
                  <a:lnTo>
                    <a:pt x="0" y="44729"/>
                  </a:lnTo>
                  <a:lnTo>
                    <a:pt x="3541" y="27400"/>
                  </a:lnTo>
                  <a:lnTo>
                    <a:pt x="13170" y="13173"/>
                  </a:lnTo>
                  <a:lnTo>
                    <a:pt x="27392" y="3542"/>
                  </a:lnTo>
                  <a:lnTo>
                    <a:pt x="44716" y="0"/>
                  </a:lnTo>
                  <a:lnTo>
                    <a:pt x="4076945" y="0"/>
                  </a:lnTo>
                  <a:lnTo>
                    <a:pt x="4094269" y="3542"/>
                  </a:lnTo>
                  <a:lnTo>
                    <a:pt x="4108492" y="13173"/>
                  </a:lnTo>
                  <a:lnTo>
                    <a:pt x="4118121" y="27400"/>
                  </a:lnTo>
                  <a:lnTo>
                    <a:pt x="4121662" y="44729"/>
                  </a:lnTo>
                  <a:lnTo>
                    <a:pt x="4121662" y="2352815"/>
                  </a:lnTo>
                  <a:lnTo>
                    <a:pt x="4118475" y="2370498"/>
                  </a:lnTo>
                  <a:lnTo>
                    <a:pt x="4109028" y="2384907"/>
                  </a:lnTo>
                  <a:lnTo>
                    <a:pt x="4094872" y="2394606"/>
                  </a:lnTo>
                  <a:lnTo>
                    <a:pt x="4077558" y="2398158"/>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41" name="Google Shape;141;p7" hidden="0"/>
            <p:cNvSpPr/>
            <p:nvPr isPhoto="0" userDrawn="0"/>
          </p:nvSpPr>
          <p:spPr bwMode="auto">
            <a:xfrm>
              <a:off x="4906091" y="3114720"/>
              <a:ext cx="4152900" cy="2428875"/>
            </a:xfrm>
            <a:custGeom>
              <a:avLst/>
              <a:gdLst/>
              <a:ahLst/>
              <a:cxnLst/>
              <a:rect l="l" t="t" r="r" b="b"/>
              <a:pathLst>
                <a:path w="4152900" h="2428875" fill="norm" stroke="1" extrusionOk="0">
                  <a:moveTo>
                    <a:pt x="4092872" y="2428795"/>
                  </a:moveTo>
                  <a:lnTo>
                    <a:pt x="60030" y="2428795"/>
                  </a:lnTo>
                  <a:lnTo>
                    <a:pt x="36696" y="2424065"/>
                  </a:lnTo>
                  <a:lnTo>
                    <a:pt x="17611" y="2411178"/>
                  </a:lnTo>
                  <a:lnTo>
                    <a:pt x="4728" y="2392088"/>
                  </a:lnTo>
                  <a:lnTo>
                    <a:pt x="0" y="2368746"/>
                  </a:lnTo>
                  <a:lnTo>
                    <a:pt x="0" y="60048"/>
                  </a:lnTo>
                  <a:lnTo>
                    <a:pt x="4728" y="36706"/>
                  </a:lnTo>
                  <a:lnTo>
                    <a:pt x="17611" y="17616"/>
                  </a:lnTo>
                  <a:lnTo>
                    <a:pt x="36696" y="4729"/>
                  </a:lnTo>
                  <a:lnTo>
                    <a:pt x="60030" y="0"/>
                  </a:lnTo>
                  <a:lnTo>
                    <a:pt x="4092872" y="0"/>
                  </a:lnTo>
                  <a:lnTo>
                    <a:pt x="4116206" y="4729"/>
                  </a:lnTo>
                  <a:lnTo>
                    <a:pt x="4135291" y="17616"/>
                  </a:lnTo>
                  <a:lnTo>
                    <a:pt x="4142838" y="28798"/>
                  </a:lnTo>
                  <a:lnTo>
                    <a:pt x="60030" y="28798"/>
                  </a:lnTo>
                  <a:lnTo>
                    <a:pt x="47913" y="31268"/>
                  </a:lnTo>
                  <a:lnTo>
                    <a:pt x="37978" y="37989"/>
                  </a:lnTo>
                  <a:lnTo>
                    <a:pt x="31259" y="47927"/>
                  </a:lnTo>
                  <a:lnTo>
                    <a:pt x="28790" y="60048"/>
                  </a:lnTo>
                  <a:lnTo>
                    <a:pt x="28790" y="2368746"/>
                  </a:lnTo>
                  <a:lnTo>
                    <a:pt x="31259" y="2380867"/>
                  </a:lnTo>
                  <a:lnTo>
                    <a:pt x="37978" y="2390805"/>
                  </a:lnTo>
                  <a:lnTo>
                    <a:pt x="47913" y="2397526"/>
                  </a:lnTo>
                  <a:lnTo>
                    <a:pt x="60030" y="2399996"/>
                  </a:lnTo>
                  <a:lnTo>
                    <a:pt x="4142838" y="2399996"/>
                  </a:lnTo>
                  <a:lnTo>
                    <a:pt x="4135291" y="2411178"/>
                  </a:lnTo>
                  <a:lnTo>
                    <a:pt x="4116206" y="2424065"/>
                  </a:lnTo>
                  <a:lnTo>
                    <a:pt x="4092872" y="2428795"/>
                  </a:lnTo>
                  <a:close/>
                </a:path>
                <a:path w="4152900" h="2428875" fill="norm" stroke="1" extrusionOk="0">
                  <a:moveTo>
                    <a:pt x="4142838" y="2399996"/>
                  </a:moveTo>
                  <a:lnTo>
                    <a:pt x="4092872" y="2399996"/>
                  </a:lnTo>
                  <a:lnTo>
                    <a:pt x="4104989" y="2397526"/>
                  </a:lnTo>
                  <a:lnTo>
                    <a:pt x="4114924" y="2390805"/>
                  </a:lnTo>
                  <a:lnTo>
                    <a:pt x="4121643" y="2380867"/>
                  </a:lnTo>
                  <a:lnTo>
                    <a:pt x="4124112" y="2368746"/>
                  </a:lnTo>
                  <a:lnTo>
                    <a:pt x="4124112" y="60048"/>
                  </a:lnTo>
                  <a:lnTo>
                    <a:pt x="4121643" y="47927"/>
                  </a:lnTo>
                  <a:lnTo>
                    <a:pt x="4114924" y="37989"/>
                  </a:lnTo>
                  <a:lnTo>
                    <a:pt x="4104989" y="31268"/>
                  </a:lnTo>
                  <a:lnTo>
                    <a:pt x="4092872" y="28798"/>
                  </a:lnTo>
                  <a:lnTo>
                    <a:pt x="4142838" y="28798"/>
                  </a:lnTo>
                  <a:lnTo>
                    <a:pt x="4148174" y="36706"/>
                  </a:lnTo>
                  <a:lnTo>
                    <a:pt x="4152902" y="60048"/>
                  </a:lnTo>
                  <a:lnTo>
                    <a:pt x="4152902" y="2368746"/>
                  </a:lnTo>
                  <a:lnTo>
                    <a:pt x="4148174" y="2392088"/>
                  </a:lnTo>
                  <a:lnTo>
                    <a:pt x="4142838" y="2399996"/>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grpSp>
        <p:nvGrpSpPr>
          <p:cNvPr id="142" name="Google Shape;142;p7" hidden="0"/>
          <p:cNvGrpSpPr/>
          <p:nvPr isPhoto="0" userDrawn="0"/>
        </p:nvGrpSpPr>
        <p:grpSpPr bwMode="auto">
          <a:xfrm>
            <a:off x="9224223" y="3114720"/>
            <a:ext cx="4152900" cy="2428875"/>
            <a:chOff x="9224223" y="3114720"/>
            <a:chExt cx="4152900" cy="2428875"/>
          </a:xfrm>
        </p:grpSpPr>
        <p:sp>
          <p:nvSpPr>
            <p:cNvPr id="143" name="Google Shape;143;p7" hidden="0"/>
            <p:cNvSpPr/>
            <p:nvPr isPhoto="0" userDrawn="0"/>
          </p:nvSpPr>
          <p:spPr bwMode="auto">
            <a:xfrm>
              <a:off x="9239537" y="3130038"/>
              <a:ext cx="4121785" cy="2398395"/>
            </a:xfrm>
            <a:custGeom>
              <a:avLst/>
              <a:gdLst/>
              <a:ahLst/>
              <a:cxnLst/>
              <a:rect l="l" t="t" r="r" b="b"/>
              <a:pathLst>
                <a:path w="4121784" h="2398395" fill="norm" stroke="1" extrusionOk="0">
                  <a:moveTo>
                    <a:pt x="4077558" y="2398158"/>
                  </a:moveTo>
                  <a:lnTo>
                    <a:pt x="44716" y="2398158"/>
                  </a:lnTo>
                  <a:lnTo>
                    <a:pt x="27392" y="2394615"/>
                  </a:lnTo>
                  <a:lnTo>
                    <a:pt x="13170" y="2384984"/>
                  </a:lnTo>
                  <a:lnTo>
                    <a:pt x="3541" y="2370757"/>
                  </a:lnTo>
                  <a:lnTo>
                    <a:pt x="0" y="2353428"/>
                  </a:lnTo>
                  <a:lnTo>
                    <a:pt x="0" y="44729"/>
                  </a:lnTo>
                  <a:lnTo>
                    <a:pt x="3541" y="27400"/>
                  </a:lnTo>
                  <a:lnTo>
                    <a:pt x="13170" y="13173"/>
                  </a:lnTo>
                  <a:lnTo>
                    <a:pt x="27392" y="3542"/>
                  </a:lnTo>
                  <a:lnTo>
                    <a:pt x="44716" y="0"/>
                  </a:lnTo>
                  <a:lnTo>
                    <a:pt x="4076945" y="0"/>
                  </a:lnTo>
                  <a:lnTo>
                    <a:pt x="4094269" y="3542"/>
                  </a:lnTo>
                  <a:lnTo>
                    <a:pt x="4108492" y="13173"/>
                  </a:lnTo>
                  <a:lnTo>
                    <a:pt x="4118121" y="27400"/>
                  </a:lnTo>
                  <a:lnTo>
                    <a:pt x="4121662" y="44729"/>
                  </a:lnTo>
                  <a:lnTo>
                    <a:pt x="4121662" y="2352815"/>
                  </a:lnTo>
                  <a:lnTo>
                    <a:pt x="4118475" y="2370498"/>
                  </a:lnTo>
                  <a:lnTo>
                    <a:pt x="4109028" y="2384907"/>
                  </a:lnTo>
                  <a:lnTo>
                    <a:pt x="4094872" y="2394606"/>
                  </a:lnTo>
                  <a:lnTo>
                    <a:pt x="4077558" y="2398158"/>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44" name="Google Shape;144;p7" hidden="0"/>
            <p:cNvSpPr/>
            <p:nvPr isPhoto="0" userDrawn="0"/>
          </p:nvSpPr>
          <p:spPr bwMode="auto">
            <a:xfrm>
              <a:off x="9224223" y="3114720"/>
              <a:ext cx="4152900" cy="2428875"/>
            </a:xfrm>
            <a:custGeom>
              <a:avLst/>
              <a:gdLst/>
              <a:ahLst/>
              <a:cxnLst/>
              <a:rect l="l" t="t" r="r" b="b"/>
              <a:pathLst>
                <a:path w="4152900" h="2428875" fill="norm" stroke="1" extrusionOk="0">
                  <a:moveTo>
                    <a:pt x="4092872" y="2428795"/>
                  </a:moveTo>
                  <a:lnTo>
                    <a:pt x="60030" y="2428795"/>
                  </a:lnTo>
                  <a:lnTo>
                    <a:pt x="36696" y="2424065"/>
                  </a:lnTo>
                  <a:lnTo>
                    <a:pt x="17611" y="2411178"/>
                  </a:lnTo>
                  <a:lnTo>
                    <a:pt x="4728" y="2392088"/>
                  </a:lnTo>
                  <a:lnTo>
                    <a:pt x="0" y="2368746"/>
                  </a:lnTo>
                  <a:lnTo>
                    <a:pt x="0" y="60048"/>
                  </a:lnTo>
                  <a:lnTo>
                    <a:pt x="4728" y="36706"/>
                  </a:lnTo>
                  <a:lnTo>
                    <a:pt x="17611" y="17616"/>
                  </a:lnTo>
                  <a:lnTo>
                    <a:pt x="36696" y="4729"/>
                  </a:lnTo>
                  <a:lnTo>
                    <a:pt x="60030" y="0"/>
                  </a:lnTo>
                  <a:lnTo>
                    <a:pt x="4092872" y="0"/>
                  </a:lnTo>
                  <a:lnTo>
                    <a:pt x="4116206" y="4729"/>
                  </a:lnTo>
                  <a:lnTo>
                    <a:pt x="4135291" y="17616"/>
                  </a:lnTo>
                  <a:lnTo>
                    <a:pt x="4142838" y="28798"/>
                  </a:lnTo>
                  <a:lnTo>
                    <a:pt x="60030" y="28798"/>
                  </a:lnTo>
                  <a:lnTo>
                    <a:pt x="47913" y="31268"/>
                  </a:lnTo>
                  <a:lnTo>
                    <a:pt x="37978" y="37989"/>
                  </a:lnTo>
                  <a:lnTo>
                    <a:pt x="31259" y="47927"/>
                  </a:lnTo>
                  <a:lnTo>
                    <a:pt x="28790" y="60048"/>
                  </a:lnTo>
                  <a:lnTo>
                    <a:pt x="28790" y="2368746"/>
                  </a:lnTo>
                  <a:lnTo>
                    <a:pt x="31259" y="2380867"/>
                  </a:lnTo>
                  <a:lnTo>
                    <a:pt x="37978" y="2390805"/>
                  </a:lnTo>
                  <a:lnTo>
                    <a:pt x="47913" y="2397526"/>
                  </a:lnTo>
                  <a:lnTo>
                    <a:pt x="60030" y="2399996"/>
                  </a:lnTo>
                  <a:lnTo>
                    <a:pt x="4142838" y="2399996"/>
                  </a:lnTo>
                  <a:lnTo>
                    <a:pt x="4135291" y="2411178"/>
                  </a:lnTo>
                  <a:lnTo>
                    <a:pt x="4116206" y="2424065"/>
                  </a:lnTo>
                  <a:lnTo>
                    <a:pt x="4092872" y="2428795"/>
                  </a:lnTo>
                  <a:close/>
                </a:path>
                <a:path w="4152900" h="2428875" fill="norm" stroke="1" extrusionOk="0">
                  <a:moveTo>
                    <a:pt x="4142838" y="2399996"/>
                  </a:moveTo>
                  <a:lnTo>
                    <a:pt x="4092872" y="2399996"/>
                  </a:lnTo>
                  <a:lnTo>
                    <a:pt x="4104989" y="2397526"/>
                  </a:lnTo>
                  <a:lnTo>
                    <a:pt x="4114924" y="2390805"/>
                  </a:lnTo>
                  <a:lnTo>
                    <a:pt x="4121643" y="2380867"/>
                  </a:lnTo>
                  <a:lnTo>
                    <a:pt x="4124112" y="2368746"/>
                  </a:lnTo>
                  <a:lnTo>
                    <a:pt x="4124112" y="60048"/>
                  </a:lnTo>
                  <a:lnTo>
                    <a:pt x="4121643" y="47927"/>
                  </a:lnTo>
                  <a:lnTo>
                    <a:pt x="4114924" y="37989"/>
                  </a:lnTo>
                  <a:lnTo>
                    <a:pt x="4104989" y="31268"/>
                  </a:lnTo>
                  <a:lnTo>
                    <a:pt x="4092872" y="28798"/>
                  </a:lnTo>
                  <a:lnTo>
                    <a:pt x="4142838" y="28798"/>
                  </a:lnTo>
                  <a:lnTo>
                    <a:pt x="4148174" y="36706"/>
                  </a:lnTo>
                  <a:lnTo>
                    <a:pt x="4152902" y="60048"/>
                  </a:lnTo>
                  <a:lnTo>
                    <a:pt x="4152902" y="2368746"/>
                  </a:lnTo>
                  <a:lnTo>
                    <a:pt x="4148174" y="2392088"/>
                  </a:lnTo>
                  <a:lnTo>
                    <a:pt x="4142838" y="2399996"/>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grpSp>
        <p:nvGrpSpPr>
          <p:cNvPr id="145" name="Google Shape;145;p7" hidden="0"/>
          <p:cNvGrpSpPr/>
          <p:nvPr isPhoto="0" userDrawn="0"/>
        </p:nvGrpSpPr>
        <p:grpSpPr bwMode="auto">
          <a:xfrm>
            <a:off x="13542325" y="3114720"/>
            <a:ext cx="4152900" cy="2428875"/>
            <a:chOff x="13542325" y="3114720"/>
            <a:chExt cx="4152900" cy="2428875"/>
          </a:xfrm>
        </p:grpSpPr>
        <p:sp>
          <p:nvSpPr>
            <p:cNvPr id="146" name="Google Shape;146;p7" hidden="0"/>
            <p:cNvSpPr/>
            <p:nvPr isPhoto="0" userDrawn="0"/>
          </p:nvSpPr>
          <p:spPr bwMode="auto">
            <a:xfrm>
              <a:off x="13557639" y="3130038"/>
              <a:ext cx="4121785" cy="2398395"/>
            </a:xfrm>
            <a:custGeom>
              <a:avLst/>
              <a:gdLst/>
              <a:ahLst/>
              <a:cxnLst/>
              <a:rect l="l" t="t" r="r" b="b"/>
              <a:pathLst>
                <a:path w="4121784" h="2398395" fill="norm" stroke="1" extrusionOk="0">
                  <a:moveTo>
                    <a:pt x="4077558" y="2398158"/>
                  </a:moveTo>
                  <a:lnTo>
                    <a:pt x="44716" y="2398158"/>
                  </a:lnTo>
                  <a:lnTo>
                    <a:pt x="27392" y="2394615"/>
                  </a:lnTo>
                  <a:lnTo>
                    <a:pt x="13170" y="2384984"/>
                  </a:lnTo>
                  <a:lnTo>
                    <a:pt x="3541" y="2370757"/>
                  </a:lnTo>
                  <a:lnTo>
                    <a:pt x="0" y="2353428"/>
                  </a:lnTo>
                  <a:lnTo>
                    <a:pt x="0" y="44729"/>
                  </a:lnTo>
                  <a:lnTo>
                    <a:pt x="3541" y="27400"/>
                  </a:lnTo>
                  <a:lnTo>
                    <a:pt x="13170" y="13173"/>
                  </a:lnTo>
                  <a:lnTo>
                    <a:pt x="27392" y="3542"/>
                  </a:lnTo>
                  <a:lnTo>
                    <a:pt x="44716" y="0"/>
                  </a:lnTo>
                  <a:lnTo>
                    <a:pt x="4076945" y="0"/>
                  </a:lnTo>
                  <a:lnTo>
                    <a:pt x="4094269" y="3542"/>
                  </a:lnTo>
                  <a:lnTo>
                    <a:pt x="4108492" y="13173"/>
                  </a:lnTo>
                  <a:lnTo>
                    <a:pt x="4118121" y="27400"/>
                  </a:lnTo>
                  <a:lnTo>
                    <a:pt x="4121662" y="44729"/>
                  </a:lnTo>
                  <a:lnTo>
                    <a:pt x="4121662" y="2352815"/>
                  </a:lnTo>
                  <a:lnTo>
                    <a:pt x="4118475" y="2370498"/>
                  </a:lnTo>
                  <a:lnTo>
                    <a:pt x="4109028" y="2384907"/>
                  </a:lnTo>
                  <a:lnTo>
                    <a:pt x="4094872" y="2394606"/>
                  </a:lnTo>
                  <a:lnTo>
                    <a:pt x="4077558" y="2398158"/>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47" name="Google Shape;147;p7" hidden="0"/>
            <p:cNvSpPr/>
            <p:nvPr isPhoto="0" userDrawn="0"/>
          </p:nvSpPr>
          <p:spPr bwMode="auto">
            <a:xfrm>
              <a:off x="13542325" y="3114720"/>
              <a:ext cx="4152900" cy="2428875"/>
            </a:xfrm>
            <a:custGeom>
              <a:avLst/>
              <a:gdLst/>
              <a:ahLst/>
              <a:cxnLst/>
              <a:rect l="l" t="t" r="r" b="b"/>
              <a:pathLst>
                <a:path w="4152900" h="2428875" fill="norm" stroke="1" extrusionOk="0">
                  <a:moveTo>
                    <a:pt x="4092872" y="2428795"/>
                  </a:moveTo>
                  <a:lnTo>
                    <a:pt x="60030" y="2428795"/>
                  </a:lnTo>
                  <a:lnTo>
                    <a:pt x="36696" y="2424065"/>
                  </a:lnTo>
                  <a:lnTo>
                    <a:pt x="17611" y="2411178"/>
                  </a:lnTo>
                  <a:lnTo>
                    <a:pt x="4728" y="2392088"/>
                  </a:lnTo>
                  <a:lnTo>
                    <a:pt x="0" y="2368746"/>
                  </a:lnTo>
                  <a:lnTo>
                    <a:pt x="0" y="60048"/>
                  </a:lnTo>
                  <a:lnTo>
                    <a:pt x="4728" y="36706"/>
                  </a:lnTo>
                  <a:lnTo>
                    <a:pt x="17611" y="17616"/>
                  </a:lnTo>
                  <a:lnTo>
                    <a:pt x="36696" y="4729"/>
                  </a:lnTo>
                  <a:lnTo>
                    <a:pt x="60030" y="0"/>
                  </a:lnTo>
                  <a:lnTo>
                    <a:pt x="4092872" y="0"/>
                  </a:lnTo>
                  <a:lnTo>
                    <a:pt x="4116206" y="4729"/>
                  </a:lnTo>
                  <a:lnTo>
                    <a:pt x="4135291" y="17616"/>
                  </a:lnTo>
                  <a:lnTo>
                    <a:pt x="4142838" y="28798"/>
                  </a:lnTo>
                  <a:lnTo>
                    <a:pt x="60030" y="28798"/>
                  </a:lnTo>
                  <a:lnTo>
                    <a:pt x="47913" y="31268"/>
                  </a:lnTo>
                  <a:lnTo>
                    <a:pt x="37978" y="37989"/>
                  </a:lnTo>
                  <a:lnTo>
                    <a:pt x="31259" y="47927"/>
                  </a:lnTo>
                  <a:lnTo>
                    <a:pt x="28790" y="60048"/>
                  </a:lnTo>
                  <a:lnTo>
                    <a:pt x="28790" y="2368746"/>
                  </a:lnTo>
                  <a:lnTo>
                    <a:pt x="31259" y="2380867"/>
                  </a:lnTo>
                  <a:lnTo>
                    <a:pt x="37978" y="2390805"/>
                  </a:lnTo>
                  <a:lnTo>
                    <a:pt x="47913" y="2397526"/>
                  </a:lnTo>
                  <a:lnTo>
                    <a:pt x="60030" y="2399996"/>
                  </a:lnTo>
                  <a:lnTo>
                    <a:pt x="4142838" y="2399996"/>
                  </a:lnTo>
                  <a:lnTo>
                    <a:pt x="4135291" y="2411178"/>
                  </a:lnTo>
                  <a:lnTo>
                    <a:pt x="4116206" y="2424065"/>
                  </a:lnTo>
                  <a:lnTo>
                    <a:pt x="4092872" y="2428795"/>
                  </a:lnTo>
                  <a:close/>
                </a:path>
                <a:path w="4152900" h="2428875" fill="norm" stroke="1" extrusionOk="0">
                  <a:moveTo>
                    <a:pt x="4142838" y="2399996"/>
                  </a:moveTo>
                  <a:lnTo>
                    <a:pt x="4092872" y="2399996"/>
                  </a:lnTo>
                  <a:lnTo>
                    <a:pt x="4104989" y="2397526"/>
                  </a:lnTo>
                  <a:lnTo>
                    <a:pt x="4114924" y="2390805"/>
                  </a:lnTo>
                  <a:lnTo>
                    <a:pt x="4121643" y="2380867"/>
                  </a:lnTo>
                  <a:lnTo>
                    <a:pt x="4124112" y="2368746"/>
                  </a:lnTo>
                  <a:lnTo>
                    <a:pt x="4124112" y="60048"/>
                  </a:lnTo>
                  <a:lnTo>
                    <a:pt x="4121643" y="47927"/>
                  </a:lnTo>
                  <a:lnTo>
                    <a:pt x="4114924" y="37989"/>
                  </a:lnTo>
                  <a:lnTo>
                    <a:pt x="4104989" y="31268"/>
                  </a:lnTo>
                  <a:lnTo>
                    <a:pt x="4092872" y="28798"/>
                  </a:lnTo>
                  <a:lnTo>
                    <a:pt x="4142838" y="28798"/>
                  </a:lnTo>
                  <a:lnTo>
                    <a:pt x="4148174" y="36706"/>
                  </a:lnTo>
                  <a:lnTo>
                    <a:pt x="4152902" y="60048"/>
                  </a:lnTo>
                  <a:lnTo>
                    <a:pt x="4152902" y="2368746"/>
                  </a:lnTo>
                  <a:lnTo>
                    <a:pt x="4148174" y="2392088"/>
                  </a:lnTo>
                  <a:lnTo>
                    <a:pt x="4142838" y="2399996"/>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grpSp>
        <p:nvGrpSpPr>
          <p:cNvPr id="148" name="Google Shape;148;p7" hidden="0"/>
          <p:cNvGrpSpPr/>
          <p:nvPr isPhoto="0" userDrawn="0"/>
        </p:nvGrpSpPr>
        <p:grpSpPr bwMode="auto">
          <a:xfrm>
            <a:off x="587953" y="6629308"/>
            <a:ext cx="4152900" cy="2428875"/>
            <a:chOff x="587953" y="6629308"/>
            <a:chExt cx="4152900" cy="2428875"/>
          </a:xfrm>
        </p:grpSpPr>
        <p:sp>
          <p:nvSpPr>
            <p:cNvPr id="149" name="Google Shape;149;p7" hidden="0"/>
            <p:cNvSpPr/>
            <p:nvPr isPhoto="0" userDrawn="0"/>
          </p:nvSpPr>
          <p:spPr bwMode="auto">
            <a:xfrm>
              <a:off x="603267" y="6644625"/>
              <a:ext cx="4121785" cy="2398395"/>
            </a:xfrm>
            <a:custGeom>
              <a:avLst/>
              <a:gdLst/>
              <a:ahLst/>
              <a:cxnLst/>
              <a:rect l="l" t="t" r="r" b="b"/>
              <a:pathLst>
                <a:path w="4121785" h="2398395" fill="norm" stroke="1" extrusionOk="0">
                  <a:moveTo>
                    <a:pt x="4077558" y="2398158"/>
                  </a:moveTo>
                  <a:lnTo>
                    <a:pt x="44716" y="2398158"/>
                  </a:lnTo>
                  <a:lnTo>
                    <a:pt x="27392" y="2394615"/>
                  </a:lnTo>
                  <a:lnTo>
                    <a:pt x="13170" y="2384984"/>
                  </a:lnTo>
                  <a:lnTo>
                    <a:pt x="3541" y="2370757"/>
                  </a:lnTo>
                  <a:lnTo>
                    <a:pt x="0" y="2353428"/>
                  </a:lnTo>
                  <a:lnTo>
                    <a:pt x="0" y="44729"/>
                  </a:lnTo>
                  <a:lnTo>
                    <a:pt x="3541" y="27400"/>
                  </a:lnTo>
                  <a:lnTo>
                    <a:pt x="13170" y="13173"/>
                  </a:lnTo>
                  <a:lnTo>
                    <a:pt x="27392" y="3542"/>
                  </a:lnTo>
                  <a:lnTo>
                    <a:pt x="44716" y="0"/>
                  </a:lnTo>
                  <a:lnTo>
                    <a:pt x="4076945" y="0"/>
                  </a:lnTo>
                  <a:lnTo>
                    <a:pt x="4094269" y="3542"/>
                  </a:lnTo>
                  <a:lnTo>
                    <a:pt x="4108492" y="13173"/>
                  </a:lnTo>
                  <a:lnTo>
                    <a:pt x="4118121" y="27400"/>
                  </a:lnTo>
                  <a:lnTo>
                    <a:pt x="4121662" y="44729"/>
                  </a:lnTo>
                  <a:lnTo>
                    <a:pt x="4121662" y="2352815"/>
                  </a:lnTo>
                  <a:lnTo>
                    <a:pt x="4118475" y="2370498"/>
                  </a:lnTo>
                  <a:lnTo>
                    <a:pt x="4109028" y="2384907"/>
                  </a:lnTo>
                  <a:lnTo>
                    <a:pt x="4094872" y="2394606"/>
                  </a:lnTo>
                  <a:lnTo>
                    <a:pt x="4077558" y="2398158"/>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50" name="Google Shape;150;p7" hidden="0"/>
            <p:cNvSpPr/>
            <p:nvPr isPhoto="0" userDrawn="0"/>
          </p:nvSpPr>
          <p:spPr bwMode="auto">
            <a:xfrm>
              <a:off x="587953" y="6629308"/>
              <a:ext cx="4152900" cy="2428875"/>
            </a:xfrm>
            <a:custGeom>
              <a:avLst/>
              <a:gdLst/>
              <a:ahLst/>
              <a:cxnLst/>
              <a:rect l="l" t="t" r="r" b="b"/>
              <a:pathLst>
                <a:path w="4152900" h="2428875" fill="norm" stroke="1" extrusionOk="0">
                  <a:moveTo>
                    <a:pt x="4092872" y="2428795"/>
                  </a:moveTo>
                  <a:lnTo>
                    <a:pt x="60030" y="2428795"/>
                  </a:lnTo>
                  <a:lnTo>
                    <a:pt x="36696" y="2424065"/>
                  </a:lnTo>
                  <a:lnTo>
                    <a:pt x="17611" y="2411178"/>
                  </a:lnTo>
                  <a:lnTo>
                    <a:pt x="4728" y="2392088"/>
                  </a:lnTo>
                  <a:lnTo>
                    <a:pt x="0" y="2368746"/>
                  </a:lnTo>
                  <a:lnTo>
                    <a:pt x="0" y="60048"/>
                  </a:lnTo>
                  <a:lnTo>
                    <a:pt x="4728" y="36706"/>
                  </a:lnTo>
                  <a:lnTo>
                    <a:pt x="17611" y="17616"/>
                  </a:lnTo>
                  <a:lnTo>
                    <a:pt x="36696" y="4729"/>
                  </a:lnTo>
                  <a:lnTo>
                    <a:pt x="60030" y="0"/>
                  </a:lnTo>
                  <a:lnTo>
                    <a:pt x="4092872" y="0"/>
                  </a:lnTo>
                  <a:lnTo>
                    <a:pt x="4116206" y="4729"/>
                  </a:lnTo>
                  <a:lnTo>
                    <a:pt x="4135291" y="17616"/>
                  </a:lnTo>
                  <a:lnTo>
                    <a:pt x="4142838" y="28798"/>
                  </a:lnTo>
                  <a:lnTo>
                    <a:pt x="60030" y="28798"/>
                  </a:lnTo>
                  <a:lnTo>
                    <a:pt x="47913" y="31268"/>
                  </a:lnTo>
                  <a:lnTo>
                    <a:pt x="37978" y="37989"/>
                  </a:lnTo>
                  <a:lnTo>
                    <a:pt x="31259" y="47927"/>
                  </a:lnTo>
                  <a:lnTo>
                    <a:pt x="28790" y="60048"/>
                  </a:lnTo>
                  <a:lnTo>
                    <a:pt x="28790" y="2368746"/>
                  </a:lnTo>
                  <a:lnTo>
                    <a:pt x="31259" y="2380867"/>
                  </a:lnTo>
                  <a:lnTo>
                    <a:pt x="37978" y="2390805"/>
                  </a:lnTo>
                  <a:lnTo>
                    <a:pt x="47913" y="2397526"/>
                  </a:lnTo>
                  <a:lnTo>
                    <a:pt x="60030" y="2399996"/>
                  </a:lnTo>
                  <a:lnTo>
                    <a:pt x="4142838" y="2399996"/>
                  </a:lnTo>
                  <a:lnTo>
                    <a:pt x="4135291" y="2411178"/>
                  </a:lnTo>
                  <a:lnTo>
                    <a:pt x="4116206" y="2424065"/>
                  </a:lnTo>
                  <a:lnTo>
                    <a:pt x="4092872" y="2428795"/>
                  </a:lnTo>
                  <a:close/>
                </a:path>
                <a:path w="4152900" h="2428875" fill="norm" stroke="1" extrusionOk="0">
                  <a:moveTo>
                    <a:pt x="4142838" y="2399996"/>
                  </a:moveTo>
                  <a:lnTo>
                    <a:pt x="4092872" y="2399996"/>
                  </a:lnTo>
                  <a:lnTo>
                    <a:pt x="4104989" y="2397526"/>
                  </a:lnTo>
                  <a:lnTo>
                    <a:pt x="4114924" y="2390805"/>
                  </a:lnTo>
                  <a:lnTo>
                    <a:pt x="4121643" y="2380867"/>
                  </a:lnTo>
                  <a:lnTo>
                    <a:pt x="4124112" y="2368746"/>
                  </a:lnTo>
                  <a:lnTo>
                    <a:pt x="4124112" y="60048"/>
                  </a:lnTo>
                  <a:lnTo>
                    <a:pt x="4121643" y="47927"/>
                  </a:lnTo>
                  <a:lnTo>
                    <a:pt x="4114924" y="37989"/>
                  </a:lnTo>
                  <a:lnTo>
                    <a:pt x="4104989" y="31268"/>
                  </a:lnTo>
                  <a:lnTo>
                    <a:pt x="4092872" y="28798"/>
                  </a:lnTo>
                  <a:lnTo>
                    <a:pt x="4142838" y="28798"/>
                  </a:lnTo>
                  <a:lnTo>
                    <a:pt x="4148174" y="36706"/>
                  </a:lnTo>
                  <a:lnTo>
                    <a:pt x="4152902" y="60048"/>
                  </a:lnTo>
                  <a:lnTo>
                    <a:pt x="4152902" y="2368746"/>
                  </a:lnTo>
                  <a:lnTo>
                    <a:pt x="4148174" y="2392088"/>
                  </a:lnTo>
                  <a:lnTo>
                    <a:pt x="4142838" y="2399996"/>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grpSp>
        <p:nvGrpSpPr>
          <p:cNvPr id="151" name="Google Shape;151;p7" hidden="0"/>
          <p:cNvGrpSpPr/>
          <p:nvPr isPhoto="0" userDrawn="0"/>
        </p:nvGrpSpPr>
        <p:grpSpPr bwMode="auto">
          <a:xfrm>
            <a:off x="4906091" y="6629308"/>
            <a:ext cx="4152900" cy="2428875"/>
            <a:chOff x="4906091" y="6629308"/>
            <a:chExt cx="4152900" cy="2428875"/>
          </a:xfrm>
        </p:grpSpPr>
        <p:sp>
          <p:nvSpPr>
            <p:cNvPr id="152" name="Google Shape;152;p7" hidden="0"/>
            <p:cNvSpPr/>
            <p:nvPr isPhoto="0" userDrawn="0"/>
          </p:nvSpPr>
          <p:spPr bwMode="auto">
            <a:xfrm>
              <a:off x="4921405" y="6644625"/>
              <a:ext cx="4121785" cy="2398395"/>
            </a:xfrm>
            <a:custGeom>
              <a:avLst/>
              <a:gdLst/>
              <a:ahLst/>
              <a:cxnLst/>
              <a:rect l="l" t="t" r="r" b="b"/>
              <a:pathLst>
                <a:path w="4121784" h="2398395" fill="norm" stroke="1" extrusionOk="0">
                  <a:moveTo>
                    <a:pt x="4077558" y="2398158"/>
                  </a:moveTo>
                  <a:lnTo>
                    <a:pt x="44716" y="2398158"/>
                  </a:lnTo>
                  <a:lnTo>
                    <a:pt x="27392" y="2394615"/>
                  </a:lnTo>
                  <a:lnTo>
                    <a:pt x="13170" y="2384984"/>
                  </a:lnTo>
                  <a:lnTo>
                    <a:pt x="3541" y="2370757"/>
                  </a:lnTo>
                  <a:lnTo>
                    <a:pt x="0" y="2353428"/>
                  </a:lnTo>
                  <a:lnTo>
                    <a:pt x="0" y="44729"/>
                  </a:lnTo>
                  <a:lnTo>
                    <a:pt x="3541" y="27400"/>
                  </a:lnTo>
                  <a:lnTo>
                    <a:pt x="13170" y="13173"/>
                  </a:lnTo>
                  <a:lnTo>
                    <a:pt x="27392" y="3542"/>
                  </a:lnTo>
                  <a:lnTo>
                    <a:pt x="44716" y="0"/>
                  </a:lnTo>
                  <a:lnTo>
                    <a:pt x="4076945" y="0"/>
                  </a:lnTo>
                  <a:lnTo>
                    <a:pt x="4094269" y="3542"/>
                  </a:lnTo>
                  <a:lnTo>
                    <a:pt x="4108492" y="13173"/>
                  </a:lnTo>
                  <a:lnTo>
                    <a:pt x="4118121" y="27400"/>
                  </a:lnTo>
                  <a:lnTo>
                    <a:pt x="4121662" y="44729"/>
                  </a:lnTo>
                  <a:lnTo>
                    <a:pt x="4121662" y="2352815"/>
                  </a:lnTo>
                  <a:lnTo>
                    <a:pt x="4118475" y="2370498"/>
                  </a:lnTo>
                  <a:lnTo>
                    <a:pt x="4109028" y="2384907"/>
                  </a:lnTo>
                  <a:lnTo>
                    <a:pt x="4094872" y="2394606"/>
                  </a:lnTo>
                  <a:lnTo>
                    <a:pt x="4077558" y="2398158"/>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53" name="Google Shape;153;p7" hidden="0"/>
            <p:cNvSpPr/>
            <p:nvPr isPhoto="0" userDrawn="0"/>
          </p:nvSpPr>
          <p:spPr bwMode="auto">
            <a:xfrm>
              <a:off x="4906091" y="6629308"/>
              <a:ext cx="4152900" cy="2428875"/>
            </a:xfrm>
            <a:custGeom>
              <a:avLst/>
              <a:gdLst/>
              <a:ahLst/>
              <a:cxnLst/>
              <a:rect l="l" t="t" r="r" b="b"/>
              <a:pathLst>
                <a:path w="4152900" h="2428875" fill="norm" stroke="1" extrusionOk="0">
                  <a:moveTo>
                    <a:pt x="4092872" y="2428795"/>
                  </a:moveTo>
                  <a:lnTo>
                    <a:pt x="60030" y="2428795"/>
                  </a:lnTo>
                  <a:lnTo>
                    <a:pt x="36696" y="2424065"/>
                  </a:lnTo>
                  <a:lnTo>
                    <a:pt x="17611" y="2411178"/>
                  </a:lnTo>
                  <a:lnTo>
                    <a:pt x="4728" y="2392088"/>
                  </a:lnTo>
                  <a:lnTo>
                    <a:pt x="0" y="2368746"/>
                  </a:lnTo>
                  <a:lnTo>
                    <a:pt x="0" y="60048"/>
                  </a:lnTo>
                  <a:lnTo>
                    <a:pt x="4728" y="36706"/>
                  </a:lnTo>
                  <a:lnTo>
                    <a:pt x="17611" y="17616"/>
                  </a:lnTo>
                  <a:lnTo>
                    <a:pt x="36696" y="4729"/>
                  </a:lnTo>
                  <a:lnTo>
                    <a:pt x="60030" y="0"/>
                  </a:lnTo>
                  <a:lnTo>
                    <a:pt x="4092872" y="0"/>
                  </a:lnTo>
                  <a:lnTo>
                    <a:pt x="4116206" y="4729"/>
                  </a:lnTo>
                  <a:lnTo>
                    <a:pt x="4135291" y="17616"/>
                  </a:lnTo>
                  <a:lnTo>
                    <a:pt x="4142838" y="28798"/>
                  </a:lnTo>
                  <a:lnTo>
                    <a:pt x="60030" y="28798"/>
                  </a:lnTo>
                  <a:lnTo>
                    <a:pt x="47913" y="31268"/>
                  </a:lnTo>
                  <a:lnTo>
                    <a:pt x="37978" y="37989"/>
                  </a:lnTo>
                  <a:lnTo>
                    <a:pt x="31259" y="47927"/>
                  </a:lnTo>
                  <a:lnTo>
                    <a:pt x="28790" y="60048"/>
                  </a:lnTo>
                  <a:lnTo>
                    <a:pt x="28790" y="2368746"/>
                  </a:lnTo>
                  <a:lnTo>
                    <a:pt x="31259" y="2380867"/>
                  </a:lnTo>
                  <a:lnTo>
                    <a:pt x="37978" y="2390805"/>
                  </a:lnTo>
                  <a:lnTo>
                    <a:pt x="47913" y="2397526"/>
                  </a:lnTo>
                  <a:lnTo>
                    <a:pt x="60030" y="2399996"/>
                  </a:lnTo>
                  <a:lnTo>
                    <a:pt x="4142838" y="2399996"/>
                  </a:lnTo>
                  <a:lnTo>
                    <a:pt x="4135291" y="2411178"/>
                  </a:lnTo>
                  <a:lnTo>
                    <a:pt x="4116206" y="2424065"/>
                  </a:lnTo>
                  <a:lnTo>
                    <a:pt x="4092872" y="2428795"/>
                  </a:lnTo>
                  <a:close/>
                </a:path>
                <a:path w="4152900" h="2428875" fill="norm" stroke="1" extrusionOk="0">
                  <a:moveTo>
                    <a:pt x="4142838" y="2399996"/>
                  </a:moveTo>
                  <a:lnTo>
                    <a:pt x="4092872" y="2399996"/>
                  </a:lnTo>
                  <a:lnTo>
                    <a:pt x="4104989" y="2397526"/>
                  </a:lnTo>
                  <a:lnTo>
                    <a:pt x="4114924" y="2390805"/>
                  </a:lnTo>
                  <a:lnTo>
                    <a:pt x="4121643" y="2380867"/>
                  </a:lnTo>
                  <a:lnTo>
                    <a:pt x="4124112" y="2368746"/>
                  </a:lnTo>
                  <a:lnTo>
                    <a:pt x="4124112" y="60048"/>
                  </a:lnTo>
                  <a:lnTo>
                    <a:pt x="4121643" y="47927"/>
                  </a:lnTo>
                  <a:lnTo>
                    <a:pt x="4114924" y="37989"/>
                  </a:lnTo>
                  <a:lnTo>
                    <a:pt x="4104989" y="31268"/>
                  </a:lnTo>
                  <a:lnTo>
                    <a:pt x="4092872" y="28798"/>
                  </a:lnTo>
                  <a:lnTo>
                    <a:pt x="4142838" y="28798"/>
                  </a:lnTo>
                  <a:lnTo>
                    <a:pt x="4148174" y="36706"/>
                  </a:lnTo>
                  <a:lnTo>
                    <a:pt x="4152902" y="60048"/>
                  </a:lnTo>
                  <a:lnTo>
                    <a:pt x="4152902" y="2368746"/>
                  </a:lnTo>
                  <a:lnTo>
                    <a:pt x="4148174" y="2392088"/>
                  </a:lnTo>
                  <a:lnTo>
                    <a:pt x="4142838" y="2399996"/>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grpSp>
        <p:nvGrpSpPr>
          <p:cNvPr id="154" name="Google Shape;154;p7" hidden="0"/>
          <p:cNvGrpSpPr/>
          <p:nvPr isPhoto="0" userDrawn="0"/>
        </p:nvGrpSpPr>
        <p:grpSpPr bwMode="auto">
          <a:xfrm>
            <a:off x="9224223" y="6629308"/>
            <a:ext cx="4152900" cy="2428875"/>
            <a:chOff x="9224223" y="6629308"/>
            <a:chExt cx="4152900" cy="2428875"/>
          </a:xfrm>
        </p:grpSpPr>
        <p:sp>
          <p:nvSpPr>
            <p:cNvPr id="155" name="Google Shape;155;p7" hidden="0"/>
            <p:cNvSpPr/>
            <p:nvPr isPhoto="0" userDrawn="0"/>
          </p:nvSpPr>
          <p:spPr bwMode="auto">
            <a:xfrm>
              <a:off x="9239537" y="6644625"/>
              <a:ext cx="4121785" cy="2398395"/>
            </a:xfrm>
            <a:custGeom>
              <a:avLst/>
              <a:gdLst/>
              <a:ahLst/>
              <a:cxnLst/>
              <a:rect l="l" t="t" r="r" b="b"/>
              <a:pathLst>
                <a:path w="4121784" h="2398395" fill="norm" stroke="1" extrusionOk="0">
                  <a:moveTo>
                    <a:pt x="4077558" y="2398158"/>
                  </a:moveTo>
                  <a:lnTo>
                    <a:pt x="44716" y="2398158"/>
                  </a:lnTo>
                  <a:lnTo>
                    <a:pt x="27392" y="2394615"/>
                  </a:lnTo>
                  <a:lnTo>
                    <a:pt x="13170" y="2384984"/>
                  </a:lnTo>
                  <a:lnTo>
                    <a:pt x="3541" y="2370757"/>
                  </a:lnTo>
                  <a:lnTo>
                    <a:pt x="0" y="2353428"/>
                  </a:lnTo>
                  <a:lnTo>
                    <a:pt x="0" y="44729"/>
                  </a:lnTo>
                  <a:lnTo>
                    <a:pt x="3541" y="27400"/>
                  </a:lnTo>
                  <a:lnTo>
                    <a:pt x="13170" y="13173"/>
                  </a:lnTo>
                  <a:lnTo>
                    <a:pt x="27392" y="3542"/>
                  </a:lnTo>
                  <a:lnTo>
                    <a:pt x="44716" y="0"/>
                  </a:lnTo>
                  <a:lnTo>
                    <a:pt x="4076945" y="0"/>
                  </a:lnTo>
                  <a:lnTo>
                    <a:pt x="4094269" y="3542"/>
                  </a:lnTo>
                  <a:lnTo>
                    <a:pt x="4108492" y="13173"/>
                  </a:lnTo>
                  <a:lnTo>
                    <a:pt x="4118121" y="27400"/>
                  </a:lnTo>
                  <a:lnTo>
                    <a:pt x="4121662" y="44729"/>
                  </a:lnTo>
                  <a:lnTo>
                    <a:pt x="4121662" y="2352815"/>
                  </a:lnTo>
                  <a:lnTo>
                    <a:pt x="4118475" y="2370498"/>
                  </a:lnTo>
                  <a:lnTo>
                    <a:pt x="4109028" y="2384907"/>
                  </a:lnTo>
                  <a:lnTo>
                    <a:pt x="4094872" y="2394606"/>
                  </a:lnTo>
                  <a:lnTo>
                    <a:pt x="4077558" y="2398158"/>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56" name="Google Shape;156;p7" hidden="0"/>
            <p:cNvSpPr/>
            <p:nvPr isPhoto="0" userDrawn="0"/>
          </p:nvSpPr>
          <p:spPr bwMode="auto">
            <a:xfrm>
              <a:off x="9224223" y="6629308"/>
              <a:ext cx="4152900" cy="2428875"/>
            </a:xfrm>
            <a:custGeom>
              <a:avLst/>
              <a:gdLst/>
              <a:ahLst/>
              <a:cxnLst/>
              <a:rect l="l" t="t" r="r" b="b"/>
              <a:pathLst>
                <a:path w="4152900" h="2428875" fill="norm" stroke="1" extrusionOk="0">
                  <a:moveTo>
                    <a:pt x="4092872" y="2428795"/>
                  </a:moveTo>
                  <a:lnTo>
                    <a:pt x="60030" y="2428795"/>
                  </a:lnTo>
                  <a:lnTo>
                    <a:pt x="36696" y="2424065"/>
                  </a:lnTo>
                  <a:lnTo>
                    <a:pt x="17611" y="2411178"/>
                  </a:lnTo>
                  <a:lnTo>
                    <a:pt x="4728" y="2392088"/>
                  </a:lnTo>
                  <a:lnTo>
                    <a:pt x="0" y="2368746"/>
                  </a:lnTo>
                  <a:lnTo>
                    <a:pt x="0" y="60048"/>
                  </a:lnTo>
                  <a:lnTo>
                    <a:pt x="4728" y="36706"/>
                  </a:lnTo>
                  <a:lnTo>
                    <a:pt x="17611" y="17616"/>
                  </a:lnTo>
                  <a:lnTo>
                    <a:pt x="36696" y="4729"/>
                  </a:lnTo>
                  <a:lnTo>
                    <a:pt x="60030" y="0"/>
                  </a:lnTo>
                  <a:lnTo>
                    <a:pt x="4092872" y="0"/>
                  </a:lnTo>
                  <a:lnTo>
                    <a:pt x="4116206" y="4729"/>
                  </a:lnTo>
                  <a:lnTo>
                    <a:pt x="4135291" y="17616"/>
                  </a:lnTo>
                  <a:lnTo>
                    <a:pt x="4142838" y="28798"/>
                  </a:lnTo>
                  <a:lnTo>
                    <a:pt x="60030" y="28798"/>
                  </a:lnTo>
                  <a:lnTo>
                    <a:pt x="47913" y="31268"/>
                  </a:lnTo>
                  <a:lnTo>
                    <a:pt x="37978" y="37989"/>
                  </a:lnTo>
                  <a:lnTo>
                    <a:pt x="31259" y="47927"/>
                  </a:lnTo>
                  <a:lnTo>
                    <a:pt x="28790" y="60048"/>
                  </a:lnTo>
                  <a:lnTo>
                    <a:pt x="28790" y="2368746"/>
                  </a:lnTo>
                  <a:lnTo>
                    <a:pt x="31259" y="2380867"/>
                  </a:lnTo>
                  <a:lnTo>
                    <a:pt x="37978" y="2390805"/>
                  </a:lnTo>
                  <a:lnTo>
                    <a:pt x="47913" y="2397526"/>
                  </a:lnTo>
                  <a:lnTo>
                    <a:pt x="60030" y="2399996"/>
                  </a:lnTo>
                  <a:lnTo>
                    <a:pt x="4142838" y="2399996"/>
                  </a:lnTo>
                  <a:lnTo>
                    <a:pt x="4135291" y="2411178"/>
                  </a:lnTo>
                  <a:lnTo>
                    <a:pt x="4116206" y="2424065"/>
                  </a:lnTo>
                  <a:lnTo>
                    <a:pt x="4092872" y="2428795"/>
                  </a:lnTo>
                  <a:close/>
                </a:path>
                <a:path w="4152900" h="2428875" fill="norm" stroke="1" extrusionOk="0">
                  <a:moveTo>
                    <a:pt x="4142838" y="2399996"/>
                  </a:moveTo>
                  <a:lnTo>
                    <a:pt x="4092872" y="2399996"/>
                  </a:lnTo>
                  <a:lnTo>
                    <a:pt x="4104989" y="2397526"/>
                  </a:lnTo>
                  <a:lnTo>
                    <a:pt x="4114924" y="2390805"/>
                  </a:lnTo>
                  <a:lnTo>
                    <a:pt x="4121643" y="2380867"/>
                  </a:lnTo>
                  <a:lnTo>
                    <a:pt x="4124112" y="2368746"/>
                  </a:lnTo>
                  <a:lnTo>
                    <a:pt x="4124112" y="60048"/>
                  </a:lnTo>
                  <a:lnTo>
                    <a:pt x="4121643" y="47927"/>
                  </a:lnTo>
                  <a:lnTo>
                    <a:pt x="4114924" y="37989"/>
                  </a:lnTo>
                  <a:lnTo>
                    <a:pt x="4104989" y="31268"/>
                  </a:lnTo>
                  <a:lnTo>
                    <a:pt x="4092872" y="28798"/>
                  </a:lnTo>
                  <a:lnTo>
                    <a:pt x="4142838" y="28798"/>
                  </a:lnTo>
                  <a:lnTo>
                    <a:pt x="4148174" y="36706"/>
                  </a:lnTo>
                  <a:lnTo>
                    <a:pt x="4152902" y="60048"/>
                  </a:lnTo>
                  <a:lnTo>
                    <a:pt x="4152902" y="2368746"/>
                  </a:lnTo>
                  <a:lnTo>
                    <a:pt x="4148174" y="2392088"/>
                  </a:lnTo>
                  <a:lnTo>
                    <a:pt x="4142838" y="2399996"/>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grpSp>
        <p:nvGrpSpPr>
          <p:cNvPr id="157" name="Google Shape;157;p7" hidden="0"/>
          <p:cNvGrpSpPr/>
          <p:nvPr isPhoto="0" userDrawn="0"/>
        </p:nvGrpSpPr>
        <p:grpSpPr bwMode="auto">
          <a:xfrm>
            <a:off x="13542325" y="6629308"/>
            <a:ext cx="4152900" cy="2428875"/>
            <a:chOff x="13542325" y="6629308"/>
            <a:chExt cx="4152900" cy="2428875"/>
          </a:xfrm>
        </p:grpSpPr>
        <p:sp>
          <p:nvSpPr>
            <p:cNvPr id="158" name="Google Shape;158;p7" hidden="0"/>
            <p:cNvSpPr/>
            <p:nvPr isPhoto="0" userDrawn="0"/>
          </p:nvSpPr>
          <p:spPr bwMode="auto">
            <a:xfrm>
              <a:off x="13557639" y="6644625"/>
              <a:ext cx="4121785" cy="2398395"/>
            </a:xfrm>
            <a:custGeom>
              <a:avLst/>
              <a:gdLst/>
              <a:ahLst/>
              <a:cxnLst/>
              <a:rect l="l" t="t" r="r" b="b"/>
              <a:pathLst>
                <a:path w="4121784" h="2398395" fill="norm" stroke="1" extrusionOk="0">
                  <a:moveTo>
                    <a:pt x="4077558" y="2398158"/>
                  </a:moveTo>
                  <a:lnTo>
                    <a:pt x="44716" y="2398158"/>
                  </a:lnTo>
                  <a:lnTo>
                    <a:pt x="27392" y="2394615"/>
                  </a:lnTo>
                  <a:lnTo>
                    <a:pt x="13170" y="2384984"/>
                  </a:lnTo>
                  <a:lnTo>
                    <a:pt x="3541" y="2370757"/>
                  </a:lnTo>
                  <a:lnTo>
                    <a:pt x="0" y="2353428"/>
                  </a:lnTo>
                  <a:lnTo>
                    <a:pt x="0" y="44729"/>
                  </a:lnTo>
                  <a:lnTo>
                    <a:pt x="3541" y="27400"/>
                  </a:lnTo>
                  <a:lnTo>
                    <a:pt x="13170" y="13173"/>
                  </a:lnTo>
                  <a:lnTo>
                    <a:pt x="27392" y="3542"/>
                  </a:lnTo>
                  <a:lnTo>
                    <a:pt x="44716" y="0"/>
                  </a:lnTo>
                  <a:lnTo>
                    <a:pt x="4076945" y="0"/>
                  </a:lnTo>
                  <a:lnTo>
                    <a:pt x="4094269" y="3542"/>
                  </a:lnTo>
                  <a:lnTo>
                    <a:pt x="4108492" y="13173"/>
                  </a:lnTo>
                  <a:lnTo>
                    <a:pt x="4118121" y="27400"/>
                  </a:lnTo>
                  <a:lnTo>
                    <a:pt x="4121662" y="44729"/>
                  </a:lnTo>
                  <a:lnTo>
                    <a:pt x="4121662" y="2352815"/>
                  </a:lnTo>
                  <a:lnTo>
                    <a:pt x="4118475" y="2370498"/>
                  </a:lnTo>
                  <a:lnTo>
                    <a:pt x="4109028" y="2384907"/>
                  </a:lnTo>
                  <a:lnTo>
                    <a:pt x="4094872" y="2394606"/>
                  </a:lnTo>
                  <a:lnTo>
                    <a:pt x="4077558" y="2398158"/>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59" name="Google Shape;159;p7" hidden="0"/>
            <p:cNvSpPr/>
            <p:nvPr isPhoto="0" userDrawn="0"/>
          </p:nvSpPr>
          <p:spPr bwMode="auto">
            <a:xfrm>
              <a:off x="13542325" y="6629308"/>
              <a:ext cx="4152900" cy="2428875"/>
            </a:xfrm>
            <a:custGeom>
              <a:avLst/>
              <a:gdLst/>
              <a:ahLst/>
              <a:cxnLst/>
              <a:rect l="l" t="t" r="r" b="b"/>
              <a:pathLst>
                <a:path w="4152900" h="2428875" fill="norm" stroke="1" extrusionOk="0">
                  <a:moveTo>
                    <a:pt x="4092872" y="2428795"/>
                  </a:moveTo>
                  <a:lnTo>
                    <a:pt x="60030" y="2428795"/>
                  </a:lnTo>
                  <a:lnTo>
                    <a:pt x="36696" y="2424065"/>
                  </a:lnTo>
                  <a:lnTo>
                    <a:pt x="17611" y="2411178"/>
                  </a:lnTo>
                  <a:lnTo>
                    <a:pt x="4728" y="2392088"/>
                  </a:lnTo>
                  <a:lnTo>
                    <a:pt x="0" y="2368746"/>
                  </a:lnTo>
                  <a:lnTo>
                    <a:pt x="0" y="60048"/>
                  </a:lnTo>
                  <a:lnTo>
                    <a:pt x="4728" y="36706"/>
                  </a:lnTo>
                  <a:lnTo>
                    <a:pt x="17611" y="17616"/>
                  </a:lnTo>
                  <a:lnTo>
                    <a:pt x="36696" y="4729"/>
                  </a:lnTo>
                  <a:lnTo>
                    <a:pt x="60030" y="0"/>
                  </a:lnTo>
                  <a:lnTo>
                    <a:pt x="4092872" y="0"/>
                  </a:lnTo>
                  <a:lnTo>
                    <a:pt x="4116206" y="4729"/>
                  </a:lnTo>
                  <a:lnTo>
                    <a:pt x="4135291" y="17616"/>
                  </a:lnTo>
                  <a:lnTo>
                    <a:pt x="4142838" y="28798"/>
                  </a:lnTo>
                  <a:lnTo>
                    <a:pt x="60030" y="28798"/>
                  </a:lnTo>
                  <a:lnTo>
                    <a:pt x="47913" y="31268"/>
                  </a:lnTo>
                  <a:lnTo>
                    <a:pt x="37978" y="37989"/>
                  </a:lnTo>
                  <a:lnTo>
                    <a:pt x="31259" y="47927"/>
                  </a:lnTo>
                  <a:lnTo>
                    <a:pt x="28790" y="60048"/>
                  </a:lnTo>
                  <a:lnTo>
                    <a:pt x="28790" y="2368746"/>
                  </a:lnTo>
                  <a:lnTo>
                    <a:pt x="31259" y="2380867"/>
                  </a:lnTo>
                  <a:lnTo>
                    <a:pt x="37978" y="2390805"/>
                  </a:lnTo>
                  <a:lnTo>
                    <a:pt x="47913" y="2397526"/>
                  </a:lnTo>
                  <a:lnTo>
                    <a:pt x="60030" y="2399996"/>
                  </a:lnTo>
                  <a:lnTo>
                    <a:pt x="4142838" y="2399996"/>
                  </a:lnTo>
                  <a:lnTo>
                    <a:pt x="4135291" y="2411178"/>
                  </a:lnTo>
                  <a:lnTo>
                    <a:pt x="4116206" y="2424065"/>
                  </a:lnTo>
                  <a:lnTo>
                    <a:pt x="4092872" y="2428795"/>
                  </a:lnTo>
                  <a:close/>
                </a:path>
                <a:path w="4152900" h="2428875" fill="norm" stroke="1" extrusionOk="0">
                  <a:moveTo>
                    <a:pt x="4142838" y="2399996"/>
                  </a:moveTo>
                  <a:lnTo>
                    <a:pt x="4092872" y="2399996"/>
                  </a:lnTo>
                  <a:lnTo>
                    <a:pt x="4104989" y="2397526"/>
                  </a:lnTo>
                  <a:lnTo>
                    <a:pt x="4114924" y="2390805"/>
                  </a:lnTo>
                  <a:lnTo>
                    <a:pt x="4121643" y="2380867"/>
                  </a:lnTo>
                  <a:lnTo>
                    <a:pt x="4124112" y="2368746"/>
                  </a:lnTo>
                  <a:lnTo>
                    <a:pt x="4124112" y="60048"/>
                  </a:lnTo>
                  <a:lnTo>
                    <a:pt x="4121643" y="47927"/>
                  </a:lnTo>
                  <a:lnTo>
                    <a:pt x="4114924" y="37989"/>
                  </a:lnTo>
                  <a:lnTo>
                    <a:pt x="4104989" y="31268"/>
                  </a:lnTo>
                  <a:lnTo>
                    <a:pt x="4092872" y="28798"/>
                  </a:lnTo>
                  <a:lnTo>
                    <a:pt x="4142838" y="28798"/>
                  </a:lnTo>
                  <a:lnTo>
                    <a:pt x="4148174" y="36706"/>
                  </a:lnTo>
                  <a:lnTo>
                    <a:pt x="4152902" y="60048"/>
                  </a:lnTo>
                  <a:lnTo>
                    <a:pt x="4152902" y="2368746"/>
                  </a:lnTo>
                  <a:lnTo>
                    <a:pt x="4148174" y="2392088"/>
                  </a:lnTo>
                  <a:lnTo>
                    <a:pt x="4142838" y="2399996"/>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sp>
        <p:nvSpPr>
          <p:cNvPr id="160" name="Google Shape;160;p7" hidden="0"/>
          <p:cNvSpPr/>
          <p:nvPr isPhoto="0" userDrawn="0"/>
        </p:nvSpPr>
        <p:spPr bwMode="auto">
          <a:xfrm>
            <a:off x="9245010" y="3114690"/>
            <a:ext cx="368935" cy="314325"/>
          </a:xfrm>
          <a:custGeom>
            <a:avLst/>
            <a:gdLst/>
            <a:ahLst/>
            <a:cxnLst/>
            <a:rect l="l" t="t" r="r" b="b"/>
            <a:pathLst>
              <a:path w="368934" h="314325" fill="norm" stroke="1" extrusionOk="0">
                <a:moveTo>
                  <a:pt x="308530" y="314324"/>
                </a:moveTo>
                <a:lnTo>
                  <a:pt x="59903" y="314324"/>
                </a:lnTo>
                <a:lnTo>
                  <a:pt x="36618" y="309658"/>
                </a:lnTo>
                <a:lnTo>
                  <a:pt x="17573" y="296945"/>
                </a:lnTo>
                <a:lnTo>
                  <a:pt x="4718" y="278112"/>
                </a:lnTo>
                <a:lnTo>
                  <a:pt x="0" y="255086"/>
                </a:lnTo>
                <a:lnTo>
                  <a:pt x="0" y="59238"/>
                </a:lnTo>
                <a:lnTo>
                  <a:pt x="4718" y="36211"/>
                </a:lnTo>
                <a:lnTo>
                  <a:pt x="17573" y="17378"/>
                </a:lnTo>
                <a:lnTo>
                  <a:pt x="36618" y="4665"/>
                </a:lnTo>
                <a:lnTo>
                  <a:pt x="59903" y="0"/>
                </a:lnTo>
                <a:lnTo>
                  <a:pt x="308530" y="0"/>
                </a:lnTo>
                <a:lnTo>
                  <a:pt x="331815" y="4665"/>
                </a:lnTo>
                <a:lnTo>
                  <a:pt x="350860" y="17378"/>
                </a:lnTo>
                <a:lnTo>
                  <a:pt x="363715" y="36211"/>
                </a:lnTo>
                <a:lnTo>
                  <a:pt x="368433" y="59238"/>
                </a:lnTo>
                <a:lnTo>
                  <a:pt x="368433" y="255086"/>
                </a:lnTo>
                <a:lnTo>
                  <a:pt x="363715" y="278112"/>
                </a:lnTo>
                <a:lnTo>
                  <a:pt x="350860" y="296945"/>
                </a:lnTo>
                <a:lnTo>
                  <a:pt x="331815" y="309658"/>
                </a:lnTo>
                <a:lnTo>
                  <a:pt x="308530" y="314324"/>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61" name="Google Shape;161;p7" hidden="0"/>
          <p:cNvSpPr/>
          <p:nvPr isPhoto="0" userDrawn="0"/>
        </p:nvSpPr>
        <p:spPr bwMode="auto">
          <a:xfrm>
            <a:off x="9245010" y="6629277"/>
            <a:ext cx="368935" cy="314325"/>
          </a:xfrm>
          <a:custGeom>
            <a:avLst/>
            <a:gdLst/>
            <a:ahLst/>
            <a:cxnLst/>
            <a:rect l="l" t="t" r="r" b="b"/>
            <a:pathLst>
              <a:path w="368934" h="314325" fill="norm" stroke="1" extrusionOk="0">
                <a:moveTo>
                  <a:pt x="308530" y="314324"/>
                </a:moveTo>
                <a:lnTo>
                  <a:pt x="59903" y="314324"/>
                </a:lnTo>
                <a:lnTo>
                  <a:pt x="36618" y="309658"/>
                </a:lnTo>
                <a:lnTo>
                  <a:pt x="17573" y="296945"/>
                </a:lnTo>
                <a:lnTo>
                  <a:pt x="4718" y="278112"/>
                </a:lnTo>
                <a:lnTo>
                  <a:pt x="0" y="255086"/>
                </a:lnTo>
                <a:lnTo>
                  <a:pt x="0" y="59238"/>
                </a:lnTo>
                <a:lnTo>
                  <a:pt x="4718" y="36211"/>
                </a:lnTo>
                <a:lnTo>
                  <a:pt x="17573" y="17378"/>
                </a:lnTo>
                <a:lnTo>
                  <a:pt x="36618" y="4665"/>
                </a:lnTo>
                <a:lnTo>
                  <a:pt x="59903" y="0"/>
                </a:lnTo>
                <a:lnTo>
                  <a:pt x="308530" y="0"/>
                </a:lnTo>
                <a:lnTo>
                  <a:pt x="331815" y="4665"/>
                </a:lnTo>
                <a:lnTo>
                  <a:pt x="350860" y="17378"/>
                </a:lnTo>
                <a:lnTo>
                  <a:pt x="363715" y="36211"/>
                </a:lnTo>
                <a:lnTo>
                  <a:pt x="368433" y="59238"/>
                </a:lnTo>
                <a:lnTo>
                  <a:pt x="368433" y="255086"/>
                </a:lnTo>
                <a:lnTo>
                  <a:pt x="363715" y="278112"/>
                </a:lnTo>
                <a:lnTo>
                  <a:pt x="350860" y="296945"/>
                </a:lnTo>
                <a:lnTo>
                  <a:pt x="331815" y="309658"/>
                </a:lnTo>
                <a:lnTo>
                  <a:pt x="308530" y="314324"/>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62" name="Google Shape;162;p7" hidden="0"/>
          <p:cNvSpPr/>
          <p:nvPr isPhoto="0" userDrawn="0"/>
        </p:nvSpPr>
        <p:spPr bwMode="auto">
          <a:xfrm>
            <a:off x="13557138" y="3114690"/>
            <a:ext cx="368935" cy="314325"/>
          </a:xfrm>
          <a:custGeom>
            <a:avLst/>
            <a:gdLst/>
            <a:ahLst/>
            <a:cxnLst/>
            <a:rect l="l" t="t" r="r" b="b"/>
            <a:pathLst>
              <a:path w="368934" h="314325" fill="norm" stroke="1" extrusionOk="0">
                <a:moveTo>
                  <a:pt x="308530" y="314324"/>
                </a:moveTo>
                <a:lnTo>
                  <a:pt x="59903" y="314324"/>
                </a:lnTo>
                <a:lnTo>
                  <a:pt x="36618" y="309658"/>
                </a:lnTo>
                <a:lnTo>
                  <a:pt x="17573" y="296945"/>
                </a:lnTo>
                <a:lnTo>
                  <a:pt x="4718" y="278112"/>
                </a:lnTo>
                <a:lnTo>
                  <a:pt x="0" y="255086"/>
                </a:lnTo>
                <a:lnTo>
                  <a:pt x="0" y="59238"/>
                </a:lnTo>
                <a:lnTo>
                  <a:pt x="4718" y="36211"/>
                </a:lnTo>
                <a:lnTo>
                  <a:pt x="17573" y="17378"/>
                </a:lnTo>
                <a:lnTo>
                  <a:pt x="36618" y="4665"/>
                </a:lnTo>
                <a:lnTo>
                  <a:pt x="59903" y="0"/>
                </a:lnTo>
                <a:lnTo>
                  <a:pt x="308530" y="0"/>
                </a:lnTo>
                <a:lnTo>
                  <a:pt x="331815" y="4665"/>
                </a:lnTo>
                <a:lnTo>
                  <a:pt x="350860" y="17378"/>
                </a:lnTo>
                <a:lnTo>
                  <a:pt x="363715" y="36211"/>
                </a:lnTo>
                <a:lnTo>
                  <a:pt x="368433" y="59238"/>
                </a:lnTo>
                <a:lnTo>
                  <a:pt x="368433" y="255086"/>
                </a:lnTo>
                <a:lnTo>
                  <a:pt x="363715" y="278112"/>
                </a:lnTo>
                <a:lnTo>
                  <a:pt x="350860" y="296945"/>
                </a:lnTo>
                <a:lnTo>
                  <a:pt x="331815" y="309658"/>
                </a:lnTo>
                <a:lnTo>
                  <a:pt x="308530" y="314324"/>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63" name="Google Shape;163;p7" hidden="0"/>
          <p:cNvSpPr/>
          <p:nvPr isPhoto="0" userDrawn="0"/>
        </p:nvSpPr>
        <p:spPr bwMode="auto">
          <a:xfrm>
            <a:off x="13557138" y="6629277"/>
            <a:ext cx="368935" cy="314325"/>
          </a:xfrm>
          <a:custGeom>
            <a:avLst/>
            <a:gdLst/>
            <a:ahLst/>
            <a:cxnLst/>
            <a:rect l="l" t="t" r="r" b="b"/>
            <a:pathLst>
              <a:path w="368934" h="314325" fill="norm" stroke="1" extrusionOk="0">
                <a:moveTo>
                  <a:pt x="308530" y="314324"/>
                </a:moveTo>
                <a:lnTo>
                  <a:pt x="59903" y="314324"/>
                </a:lnTo>
                <a:lnTo>
                  <a:pt x="36618" y="309658"/>
                </a:lnTo>
                <a:lnTo>
                  <a:pt x="17573" y="296945"/>
                </a:lnTo>
                <a:lnTo>
                  <a:pt x="4718" y="278112"/>
                </a:lnTo>
                <a:lnTo>
                  <a:pt x="0" y="255086"/>
                </a:lnTo>
                <a:lnTo>
                  <a:pt x="0" y="59238"/>
                </a:lnTo>
                <a:lnTo>
                  <a:pt x="4718" y="36211"/>
                </a:lnTo>
                <a:lnTo>
                  <a:pt x="17573" y="17378"/>
                </a:lnTo>
                <a:lnTo>
                  <a:pt x="36618" y="4665"/>
                </a:lnTo>
                <a:lnTo>
                  <a:pt x="59903" y="0"/>
                </a:lnTo>
                <a:lnTo>
                  <a:pt x="308530" y="0"/>
                </a:lnTo>
                <a:lnTo>
                  <a:pt x="331815" y="4665"/>
                </a:lnTo>
                <a:lnTo>
                  <a:pt x="350860" y="17378"/>
                </a:lnTo>
                <a:lnTo>
                  <a:pt x="363715" y="36211"/>
                </a:lnTo>
                <a:lnTo>
                  <a:pt x="368433" y="59238"/>
                </a:lnTo>
                <a:lnTo>
                  <a:pt x="368433" y="255086"/>
                </a:lnTo>
                <a:lnTo>
                  <a:pt x="363715" y="278112"/>
                </a:lnTo>
                <a:lnTo>
                  <a:pt x="350860" y="296945"/>
                </a:lnTo>
                <a:lnTo>
                  <a:pt x="331815" y="309658"/>
                </a:lnTo>
                <a:lnTo>
                  <a:pt x="308530" y="314324"/>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64" name="Google Shape;164;p7" hidden="0"/>
          <p:cNvSpPr/>
          <p:nvPr isPhoto="0" userDrawn="0"/>
        </p:nvSpPr>
        <p:spPr bwMode="auto">
          <a:xfrm>
            <a:off x="4921879" y="3114690"/>
            <a:ext cx="368935" cy="314325"/>
          </a:xfrm>
          <a:custGeom>
            <a:avLst/>
            <a:gdLst/>
            <a:ahLst/>
            <a:cxnLst/>
            <a:rect l="l" t="t" r="r" b="b"/>
            <a:pathLst>
              <a:path w="368935" h="314325" fill="norm" stroke="1" extrusionOk="0">
                <a:moveTo>
                  <a:pt x="308530" y="314324"/>
                </a:moveTo>
                <a:lnTo>
                  <a:pt x="59903" y="314324"/>
                </a:lnTo>
                <a:lnTo>
                  <a:pt x="36618" y="309658"/>
                </a:lnTo>
                <a:lnTo>
                  <a:pt x="17573" y="296945"/>
                </a:lnTo>
                <a:lnTo>
                  <a:pt x="4718" y="278112"/>
                </a:lnTo>
                <a:lnTo>
                  <a:pt x="0" y="255086"/>
                </a:lnTo>
                <a:lnTo>
                  <a:pt x="0" y="59238"/>
                </a:lnTo>
                <a:lnTo>
                  <a:pt x="4718" y="36211"/>
                </a:lnTo>
                <a:lnTo>
                  <a:pt x="17573" y="17378"/>
                </a:lnTo>
                <a:lnTo>
                  <a:pt x="36618" y="4665"/>
                </a:lnTo>
                <a:lnTo>
                  <a:pt x="59903" y="0"/>
                </a:lnTo>
                <a:lnTo>
                  <a:pt x="308530" y="0"/>
                </a:lnTo>
                <a:lnTo>
                  <a:pt x="331815" y="4665"/>
                </a:lnTo>
                <a:lnTo>
                  <a:pt x="350860" y="17378"/>
                </a:lnTo>
                <a:lnTo>
                  <a:pt x="363715" y="36211"/>
                </a:lnTo>
                <a:lnTo>
                  <a:pt x="368433" y="59238"/>
                </a:lnTo>
                <a:lnTo>
                  <a:pt x="368433" y="255086"/>
                </a:lnTo>
                <a:lnTo>
                  <a:pt x="363715" y="278112"/>
                </a:lnTo>
                <a:lnTo>
                  <a:pt x="350860" y="296945"/>
                </a:lnTo>
                <a:lnTo>
                  <a:pt x="331815" y="309658"/>
                </a:lnTo>
                <a:lnTo>
                  <a:pt x="308530" y="314324"/>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65" name="Google Shape;165;p7" hidden="0"/>
          <p:cNvSpPr/>
          <p:nvPr isPhoto="0" userDrawn="0"/>
        </p:nvSpPr>
        <p:spPr bwMode="auto">
          <a:xfrm>
            <a:off x="4921879" y="6629277"/>
            <a:ext cx="368935" cy="314325"/>
          </a:xfrm>
          <a:custGeom>
            <a:avLst/>
            <a:gdLst/>
            <a:ahLst/>
            <a:cxnLst/>
            <a:rect l="l" t="t" r="r" b="b"/>
            <a:pathLst>
              <a:path w="368935" h="314325" fill="norm" stroke="1" extrusionOk="0">
                <a:moveTo>
                  <a:pt x="308530" y="314324"/>
                </a:moveTo>
                <a:lnTo>
                  <a:pt x="59903" y="314324"/>
                </a:lnTo>
                <a:lnTo>
                  <a:pt x="36618" y="309658"/>
                </a:lnTo>
                <a:lnTo>
                  <a:pt x="17573" y="296945"/>
                </a:lnTo>
                <a:lnTo>
                  <a:pt x="4718" y="278112"/>
                </a:lnTo>
                <a:lnTo>
                  <a:pt x="0" y="255086"/>
                </a:lnTo>
                <a:lnTo>
                  <a:pt x="0" y="59238"/>
                </a:lnTo>
                <a:lnTo>
                  <a:pt x="4718" y="36211"/>
                </a:lnTo>
                <a:lnTo>
                  <a:pt x="17573" y="17378"/>
                </a:lnTo>
                <a:lnTo>
                  <a:pt x="36618" y="4665"/>
                </a:lnTo>
                <a:lnTo>
                  <a:pt x="59903" y="0"/>
                </a:lnTo>
                <a:lnTo>
                  <a:pt x="308530" y="0"/>
                </a:lnTo>
                <a:lnTo>
                  <a:pt x="331815" y="4665"/>
                </a:lnTo>
                <a:lnTo>
                  <a:pt x="350860" y="17378"/>
                </a:lnTo>
                <a:lnTo>
                  <a:pt x="363715" y="36211"/>
                </a:lnTo>
                <a:lnTo>
                  <a:pt x="368433" y="59238"/>
                </a:lnTo>
                <a:lnTo>
                  <a:pt x="368433" y="255086"/>
                </a:lnTo>
                <a:lnTo>
                  <a:pt x="363715" y="278112"/>
                </a:lnTo>
                <a:lnTo>
                  <a:pt x="350860" y="296945"/>
                </a:lnTo>
                <a:lnTo>
                  <a:pt x="331815" y="309658"/>
                </a:lnTo>
                <a:lnTo>
                  <a:pt x="308530" y="314324"/>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66" name="Google Shape;166;p7" hidden="0"/>
          <p:cNvSpPr/>
          <p:nvPr isPhoto="0" userDrawn="0"/>
        </p:nvSpPr>
        <p:spPr bwMode="auto">
          <a:xfrm>
            <a:off x="608362" y="3114690"/>
            <a:ext cx="368935" cy="314325"/>
          </a:xfrm>
          <a:custGeom>
            <a:avLst/>
            <a:gdLst/>
            <a:ahLst/>
            <a:cxnLst/>
            <a:rect l="l" t="t" r="r" b="b"/>
            <a:pathLst>
              <a:path w="368934" h="314325" fill="norm" stroke="1" extrusionOk="0">
                <a:moveTo>
                  <a:pt x="308530" y="314324"/>
                </a:moveTo>
                <a:lnTo>
                  <a:pt x="59903" y="314324"/>
                </a:lnTo>
                <a:lnTo>
                  <a:pt x="36618" y="309658"/>
                </a:lnTo>
                <a:lnTo>
                  <a:pt x="17573" y="296945"/>
                </a:lnTo>
                <a:lnTo>
                  <a:pt x="4718" y="278112"/>
                </a:lnTo>
                <a:lnTo>
                  <a:pt x="0" y="255086"/>
                </a:lnTo>
                <a:lnTo>
                  <a:pt x="0" y="59238"/>
                </a:lnTo>
                <a:lnTo>
                  <a:pt x="4718" y="36211"/>
                </a:lnTo>
                <a:lnTo>
                  <a:pt x="17573" y="17378"/>
                </a:lnTo>
                <a:lnTo>
                  <a:pt x="36618" y="4665"/>
                </a:lnTo>
                <a:lnTo>
                  <a:pt x="59903" y="0"/>
                </a:lnTo>
                <a:lnTo>
                  <a:pt x="308530" y="0"/>
                </a:lnTo>
                <a:lnTo>
                  <a:pt x="331815" y="4665"/>
                </a:lnTo>
                <a:lnTo>
                  <a:pt x="350860" y="17378"/>
                </a:lnTo>
                <a:lnTo>
                  <a:pt x="363715" y="36211"/>
                </a:lnTo>
                <a:lnTo>
                  <a:pt x="368433" y="59238"/>
                </a:lnTo>
                <a:lnTo>
                  <a:pt x="368433" y="255086"/>
                </a:lnTo>
                <a:lnTo>
                  <a:pt x="363715" y="278112"/>
                </a:lnTo>
                <a:lnTo>
                  <a:pt x="350860" y="296945"/>
                </a:lnTo>
                <a:lnTo>
                  <a:pt x="331815" y="309658"/>
                </a:lnTo>
                <a:lnTo>
                  <a:pt x="308530" y="314324"/>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67" name="Google Shape;167;p7" hidden="0"/>
          <p:cNvSpPr/>
          <p:nvPr isPhoto="0" userDrawn="0"/>
        </p:nvSpPr>
        <p:spPr bwMode="auto">
          <a:xfrm>
            <a:off x="608362" y="6629277"/>
            <a:ext cx="368935" cy="314325"/>
          </a:xfrm>
          <a:custGeom>
            <a:avLst/>
            <a:gdLst/>
            <a:ahLst/>
            <a:cxnLst/>
            <a:rect l="l" t="t" r="r" b="b"/>
            <a:pathLst>
              <a:path w="368934" h="314325" fill="norm" stroke="1" extrusionOk="0">
                <a:moveTo>
                  <a:pt x="308530" y="314324"/>
                </a:moveTo>
                <a:lnTo>
                  <a:pt x="59903" y="314324"/>
                </a:lnTo>
                <a:lnTo>
                  <a:pt x="36618" y="309658"/>
                </a:lnTo>
                <a:lnTo>
                  <a:pt x="17573" y="296945"/>
                </a:lnTo>
                <a:lnTo>
                  <a:pt x="4718" y="278112"/>
                </a:lnTo>
                <a:lnTo>
                  <a:pt x="0" y="255086"/>
                </a:lnTo>
                <a:lnTo>
                  <a:pt x="0" y="59238"/>
                </a:lnTo>
                <a:lnTo>
                  <a:pt x="4718" y="36211"/>
                </a:lnTo>
                <a:lnTo>
                  <a:pt x="17573" y="17378"/>
                </a:lnTo>
                <a:lnTo>
                  <a:pt x="36618" y="4665"/>
                </a:lnTo>
                <a:lnTo>
                  <a:pt x="59903" y="0"/>
                </a:lnTo>
                <a:lnTo>
                  <a:pt x="308530" y="0"/>
                </a:lnTo>
                <a:lnTo>
                  <a:pt x="331815" y="4665"/>
                </a:lnTo>
                <a:lnTo>
                  <a:pt x="350860" y="17378"/>
                </a:lnTo>
                <a:lnTo>
                  <a:pt x="363715" y="36211"/>
                </a:lnTo>
                <a:lnTo>
                  <a:pt x="368433" y="59238"/>
                </a:lnTo>
                <a:lnTo>
                  <a:pt x="368433" y="255086"/>
                </a:lnTo>
                <a:lnTo>
                  <a:pt x="363715" y="278112"/>
                </a:lnTo>
                <a:lnTo>
                  <a:pt x="350860" y="296945"/>
                </a:lnTo>
                <a:lnTo>
                  <a:pt x="331815" y="309658"/>
                </a:lnTo>
                <a:lnTo>
                  <a:pt x="308530" y="314324"/>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68" name="Google Shape;168;p7" hidden="0"/>
          <p:cNvSpPr txBox="1"/>
          <p:nvPr isPhoto="0" userDrawn="0"/>
        </p:nvSpPr>
        <p:spPr bwMode="auto">
          <a:xfrm>
            <a:off x="9832218" y="5672535"/>
            <a:ext cx="2740024" cy="388620"/>
          </a:xfrm>
          <a:prstGeom prst="rect">
            <a:avLst/>
          </a:prstGeom>
          <a:noFill/>
          <a:ln>
            <a:noFill/>
          </a:ln>
        </p:spPr>
        <p:txBody>
          <a:bodyPr spcFirstLastPara="1" wrap="square" lIns="0" tIns="16500" rIns="0" bIns="0" anchor="t" anchorCtr="0">
            <a:spAutoFit/>
          </a:bodyPr>
          <a:lstStyle/>
          <a:p>
            <a:pPr marL="12700" marR="0" lvl="0" indent="0" algn="l">
              <a:lnSpc>
                <a:spcPct val="100000"/>
              </a:lnSpc>
              <a:spcBef>
                <a:spcPts val="0"/>
              </a:spcBef>
              <a:spcAft>
                <a:spcPts val="0"/>
              </a:spcAft>
              <a:buNone/>
              <a:defRPr/>
            </a:pPr>
            <a:r>
              <a:rPr lang="en-US" sz="2350">
                <a:solidFill>
                  <a:srgbClr val="FFFFFF"/>
                </a:solidFill>
                <a:latin typeface="Arial"/>
                <a:ea typeface="Arial"/>
                <a:cs typeface="Arial"/>
              </a:rPr>
              <a:t>3 </a:t>
            </a:r>
            <a:r>
              <a:rPr lang="en-US" sz="2350">
                <a:solidFill>
                  <a:srgbClr val="FFFFFF"/>
                </a:solidFill>
                <a:latin typeface="Arial Black"/>
                <a:ea typeface="Arial Black"/>
                <a:cs typeface="Arial Black"/>
              </a:rPr>
              <a:t>Time and Space</a:t>
            </a:r>
            <a:endParaRPr sz="2350">
              <a:latin typeface="Arial Black"/>
              <a:ea typeface="Arial Black"/>
              <a:cs typeface="Arial Black"/>
            </a:endParaRPr>
          </a:p>
        </p:txBody>
      </p:sp>
      <p:sp>
        <p:nvSpPr>
          <p:cNvPr id="169" name="Google Shape;169;p7" hidden="0"/>
          <p:cNvSpPr txBox="1"/>
          <p:nvPr isPhoto="0" userDrawn="0"/>
        </p:nvSpPr>
        <p:spPr bwMode="auto">
          <a:xfrm>
            <a:off x="14863734" y="9205869"/>
            <a:ext cx="1227455" cy="388620"/>
          </a:xfrm>
          <a:prstGeom prst="rect">
            <a:avLst/>
          </a:prstGeom>
          <a:noFill/>
          <a:ln>
            <a:noFill/>
          </a:ln>
        </p:spPr>
        <p:txBody>
          <a:bodyPr spcFirstLastPara="1" wrap="square" lIns="0" tIns="16500" rIns="0" bIns="0" anchor="t" anchorCtr="0">
            <a:spAutoFit/>
          </a:bodyPr>
          <a:lstStyle/>
          <a:p>
            <a:pPr marL="12700" marR="0" lvl="0" indent="0" algn="l">
              <a:lnSpc>
                <a:spcPct val="100000"/>
              </a:lnSpc>
              <a:spcBef>
                <a:spcPts val="0"/>
              </a:spcBef>
              <a:spcAft>
                <a:spcPts val="0"/>
              </a:spcAft>
              <a:buNone/>
              <a:defRPr/>
            </a:pPr>
            <a:r>
              <a:rPr lang="en-US" sz="2350">
                <a:solidFill>
                  <a:srgbClr val="FFFFFF"/>
                </a:solidFill>
                <a:latin typeface="Arial"/>
                <a:ea typeface="Arial"/>
                <a:cs typeface="Arial"/>
              </a:rPr>
              <a:t>8 </a:t>
            </a:r>
            <a:r>
              <a:rPr lang="en-US" sz="2350">
                <a:solidFill>
                  <a:srgbClr val="FFFFFF"/>
                </a:solidFill>
                <a:latin typeface="Arial Black"/>
                <a:ea typeface="Arial Black"/>
                <a:cs typeface="Arial Black"/>
              </a:rPr>
              <a:t>Moral</a:t>
            </a:r>
            <a:endParaRPr sz="2350">
              <a:latin typeface="Arial Black"/>
              <a:ea typeface="Arial Black"/>
              <a:cs typeface="Arial Black"/>
            </a:endParaRPr>
          </a:p>
        </p:txBody>
      </p:sp>
      <p:sp>
        <p:nvSpPr>
          <p:cNvPr id="170" name="Google Shape;170;p7" hidden="0"/>
          <p:cNvSpPr txBox="1"/>
          <p:nvPr isPhoto="0" userDrawn="0"/>
        </p:nvSpPr>
        <p:spPr bwMode="auto">
          <a:xfrm>
            <a:off x="1016000" y="5672535"/>
            <a:ext cx="2915920" cy="388620"/>
          </a:xfrm>
          <a:prstGeom prst="rect">
            <a:avLst/>
          </a:prstGeom>
          <a:noFill/>
          <a:ln>
            <a:noFill/>
          </a:ln>
        </p:spPr>
        <p:txBody>
          <a:bodyPr spcFirstLastPara="1" wrap="square" lIns="0" tIns="16500" rIns="0" bIns="0" anchor="t" anchorCtr="0">
            <a:spAutoFit/>
          </a:bodyPr>
          <a:lstStyle/>
          <a:p>
            <a:pPr marL="12700" marR="0" lvl="0" indent="0" algn="l">
              <a:lnSpc>
                <a:spcPct val="100000"/>
              </a:lnSpc>
              <a:spcBef>
                <a:spcPts val="0"/>
              </a:spcBef>
              <a:spcAft>
                <a:spcPts val="0"/>
              </a:spcAft>
              <a:buNone/>
              <a:defRPr/>
            </a:pPr>
            <a:r>
              <a:rPr lang="en-US" sz="2350">
                <a:solidFill>
                  <a:srgbClr val="FFFFFF"/>
                </a:solidFill>
                <a:latin typeface="Arial"/>
                <a:ea typeface="Arial"/>
                <a:cs typeface="Arial"/>
              </a:rPr>
              <a:t>1 </a:t>
            </a:r>
            <a:r>
              <a:rPr lang="en-US" sz="2350">
                <a:solidFill>
                  <a:srgbClr val="FFFFFF"/>
                </a:solidFill>
                <a:latin typeface="Arial Black"/>
                <a:ea typeface="Arial Black"/>
                <a:cs typeface="Arial Black"/>
              </a:rPr>
              <a:t>Title of the story</a:t>
            </a:r>
            <a:endParaRPr sz="2350">
              <a:latin typeface="Arial Black"/>
              <a:ea typeface="Arial Black"/>
              <a:cs typeface="Arial Black"/>
            </a:endParaRPr>
          </a:p>
        </p:txBody>
      </p:sp>
      <p:sp>
        <p:nvSpPr>
          <p:cNvPr id="171" name="Google Shape;171;p7" hidden="0"/>
          <p:cNvSpPr txBox="1"/>
          <p:nvPr isPhoto="0" userDrawn="0"/>
        </p:nvSpPr>
        <p:spPr bwMode="auto">
          <a:xfrm>
            <a:off x="4945115" y="5672535"/>
            <a:ext cx="4060190" cy="388620"/>
          </a:xfrm>
          <a:prstGeom prst="rect">
            <a:avLst/>
          </a:prstGeom>
          <a:noFill/>
          <a:ln>
            <a:noFill/>
          </a:ln>
        </p:spPr>
        <p:txBody>
          <a:bodyPr spcFirstLastPara="1" wrap="square" lIns="0" tIns="16500" rIns="0" bIns="0" anchor="t" anchorCtr="0">
            <a:spAutoFit/>
          </a:bodyPr>
          <a:lstStyle/>
          <a:p>
            <a:pPr marL="12700" marR="0" lvl="0" indent="0" algn="l">
              <a:lnSpc>
                <a:spcPct val="100000"/>
              </a:lnSpc>
              <a:spcBef>
                <a:spcPts val="0"/>
              </a:spcBef>
              <a:spcAft>
                <a:spcPts val="0"/>
              </a:spcAft>
              <a:buNone/>
              <a:defRPr/>
            </a:pPr>
            <a:r>
              <a:rPr lang="en-US" sz="2350">
                <a:solidFill>
                  <a:srgbClr val="FFFFFF"/>
                </a:solidFill>
                <a:latin typeface="Arial"/>
                <a:ea typeface="Arial"/>
                <a:cs typeface="Arial"/>
              </a:rPr>
              <a:t>2 </a:t>
            </a:r>
            <a:r>
              <a:rPr lang="en-US" sz="2350">
                <a:solidFill>
                  <a:srgbClr val="FFFFFF"/>
                </a:solidFill>
                <a:latin typeface="Arial Black"/>
                <a:ea typeface="Arial Black"/>
                <a:cs typeface="Arial Black"/>
              </a:rPr>
              <a:t>Storyteller and Listener</a:t>
            </a:r>
            <a:endParaRPr sz="2350">
              <a:latin typeface="Arial Black"/>
              <a:ea typeface="Arial Black"/>
              <a:cs typeface="Arial Black"/>
            </a:endParaRPr>
          </a:p>
        </p:txBody>
      </p:sp>
      <p:sp>
        <p:nvSpPr>
          <p:cNvPr id="172" name="Google Shape;172;p7" hidden="0"/>
          <p:cNvSpPr txBox="1"/>
          <p:nvPr isPhoto="0" userDrawn="0"/>
        </p:nvSpPr>
        <p:spPr bwMode="auto">
          <a:xfrm>
            <a:off x="13748716" y="5672535"/>
            <a:ext cx="3217545" cy="388620"/>
          </a:xfrm>
          <a:prstGeom prst="rect">
            <a:avLst/>
          </a:prstGeom>
          <a:noFill/>
          <a:ln>
            <a:noFill/>
          </a:ln>
        </p:spPr>
        <p:txBody>
          <a:bodyPr spcFirstLastPara="1" wrap="square" lIns="0" tIns="16500" rIns="0" bIns="0" anchor="t" anchorCtr="0">
            <a:spAutoFit/>
          </a:bodyPr>
          <a:lstStyle/>
          <a:p>
            <a:pPr marL="12700" marR="0" lvl="0" indent="0" algn="l">
              <a:lnSpc>
                <a:spcPct val="100000"/>
              </a:lnSpc>
              <a:spcBef>
                <a:spcPts val="0"/>
              </a:spcBef>
              <a:spcAft>
                <a:spcPts val="0"/>
              </a:spcAft>
              <a:buNone/>
              <a:defRPr/>
            </a:pPr>
            <a:r>
              <a:rPr lang="en-US" sz="2350">
                <a:solidFill>
                  <a:srgbClr val="FFFFFF"/>
                </a:solidFill>
                <a:latin typeface="Arial"/>
                <a:ea typeface="Arial"/>
                <a:cs typeface="Arial"/>
              </a:rPr>
              <a:t>4 </a:t>
            </a:r>
            <a:r>
              <a:rPr lang="en-US" sz="2350">
                <a:solidFill>
                  <a:srgbClr val="FFFFFF"/>
                </a:solidFill>
                <a:latin typeface="Arial Black"/>
                <a:ea typeface="Arial Black"/>
                <a:cs typeface="Arial Black"/>
              </a:rPr>
              <a:t>Charachters</a:t>
            </a:r>
            <a:r>
              <a:rPr lang="en-US" sz="2350">
                <a:solidFill>
                  <a:srgbClr val="FFFFFF"/>
                </a:solidFill>
                <a:latin typeface="Arial"/>
                <a:ea typeface="Arial"/>
                <a:cs typeface="Arial"/>
              </a:rPr>
              <a:t>/</a:t>
            </a:r>
            <a:r>
              <a:rPr lang="en-US" sz="2350">
                <a:solidFill>
                  <a:srgbClr val="FFFFFF"/>
                </a:solidFill>
                <a:latin typeface="Arial Black"/>
                <a:ea typeface="Arial Black"/>
                <a:cs typeface="Arial Black"/>
              </a:rPr>
              <a:t>Hero</a:t>
            </a:r>
            <a:endParaRPr sz="2350">
              <a:latin typeface="Arial Black"/>
              <a:ea typeface="Arial Black"/>
              <a:cs typeface="Arial Black"/>
            </a:endParaRPr>
          </a:p>
        </p:txBody>
      </p:sp>
      <p:sp>
        <p:nvSpPr>
          <p:cNvPr id="173" name="Google Shape;173;p7" hidden="0"/>
          <p:cNvSpPr txBox="1">
            <a:spLocks noGrp="1"/>
          </p:cNvSpPr>
          <p:nvPr isPhoto="0" userDrawn="0">
            <p:ph type="title" hasCustomPrompt="0"/>
          </p:nvPr>
        </p:nvSpPr>
        <p:spPr bwMode="auto">
          <a:xfrm>
            <a:off x="615050" y="1154181"/>
            <a:ext cx="12435205" cy="986155"/>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300">
                <a:solidFill>
                  <a:srgbClr val="FFFFFF"/>
                </a:solidFill>
                <a:latin typeface="Verdana"/>
                <a:ea typeface="Verdana"/>
                <a:cs typeface="Verdana"/>
              </a:rPr>
              <a:t>Heritage Storyboard Structure</a:t>
            </a:r>
            <a:endParaRPr sz="6300">
              <a:latin typeface="Verdana"/>
              <a:ea typeface="Verdana"/>
              <a:cs typeface="Verdana"/>
            </a:endParaRPr>
          </a:p>
        </p:txBody>
      </p:sp>
      <p:sp>
        <p:nvSpPr>
          <p:cNvPr id="174" name="Google Shape;174;p7" hidden="0"/>
          <p:cNvSpPr txBox="1"/>
          <p:nvPr isPhoto="0" userDrawn="0"/>
        </p:nvSpPr>
        <p:spPr bwMode="auto">
          <a:xfrm>
            <a:off x="9354214" y="3180447"/>
            <a:ext cx="132080" cy="186690"/>
          </a:xfrm>
          <a:prstGeom prst="rect">
            <a:avLst/>
          </a:prstGeom>
          <a:noFill/>
          <a:ln>
            <a:noFill/>
          </a:ln>
        </p:spPr>
        <p:txBody>
          <a:bodyPr spcFirstLastPara="1" wrap="square" lIns="0" tIns="13325" rIns="0" bIns="0" anchor="t" anchorCtr="0">
            <a:spAutoFit/>
          </a:bodyPr>
          <a:lstStyle/>
          <a:p>
            <a:pPr marL="12700" marR="0" lvl="0" indent="0" algn="l">
              <a:lnSpc>
                <a:spcPct val="100000"/>
              </a:lnSpc>
              <a:spcBef>
                <a:spcPts val="0"/>
              </a:spcBef>
              <a:spcAft>
                <a:spcPts val="0"/>
              </a:spcAft>
              <a:buNone/>
              <a:defRPr/>
            </a:pPr>
            <a:r>
              <a:rPr lang="en-US" sz="1050">
                <a:solidFill>
                  <a:srgbClr val="FFFFFF"/>
                </a:solidFill>
                <a:latin typeface="Arial"/>
                <a:ea typeface="Arial"/>
                <a:cs typeface="Arial"/>
              </a:rPr>
              <a:t>3</a:t>
            </a:r>
            <a:endParaRPr sz="1050">
              <a:latin typeface="Arial"/>
              <a:ea typeface="Arial"/>
              <a:cs typeface="Arial"/>
            </a:endParaRPr>
          </a:p>
        </p:txBody>
      </p:sp>
      <p:sp>
        <p:nvSpPr>
          <p:cNvPr id="175" name="Google Shape;175;p7" hidden="0"/>
          <p:cNvSpPr txBox="1"/>
          <p:nvPr isPhoto="0" userDrawn="0"/>
        </p:nvSpPr>
        <p:spPr bwMode="auto">
          <a:xfrm>
            <a:off x="9361358" y="6695034"/>
            <a:ext cx="117475" cy="186690"/>
          </a:xfrm>
          <a:prstGeom prst="rect">
            <a:avLst/>
          </a:prstGeom>
          <a:noFill/>
          <a:ln>
            <a:noFill/>
          </a:ln>
        </p:spPr>
        <p:txBody>
          <a:bodyPr spcFirstLastPara="1" wrap="square" lIns="0" tIns="13325" rIns="0" bIns="0" anchor="t" anchorCtr="0">
            <a:spAutoFit/>
          </a:bodyPr>
          <a:lstStyle/>
          <a:p>
            <a:pPr marL="12700" marR="0" lvl="0" indent="0" algn="l">
              <a:lnSpc>
                <a:spcPct val="100000"/>
              </a:lnSpc>
              <a:spcBef>
                <a:spcPts val="0"/>
              </a:spcBef>
              <a:spcAft>
                <a:spcPts val="0"/>
              </a:spcAft>
              <a:buNone/>
              <a:defRPr/>
            </a:pPr>
            <a:r>
              <a:rPr lang="en-US" sz="1050">
                <a:solidFill>
                  <a:srgbClr val="FFFFFF"/>
                </a:solidFill>
                <a:latin typeface="Arial"/>
                <a:ea typeface="Arial"/>
                <a:cs typeface="Arial"/>
              </a:rPr>
              <a:t>7</a:t>
            </a:r>
            <a:endParaRPr sz="1050">
              <a:latin typeface="Arial"/>
              <a:ea typeface="Arial"/>
              <a:cs typeface="Arial"/>
            </a:endParaRPr>
          </a:p>
        </p:txBody>
      </p:sp>
      <p:sp>
        <p:nvSpPr>
          <p:cNvPr id="176" name="Google Shape;176;p7" hidden="0"/>
          <p:cNvSpPr txBox="1"/>
          <p:nvPr isPhoto="0" userDrawn="0"/>
        </p:nvSpPr>
        <p:spPr bwMode="auto">
          <a:xfrm>
            <a:off x="13668367" y="3180447"/>
            <a:ext cx="127000" cy="186690"/>
          </a:xfrm>
          <a:prstGeom prst="rect">
            <a:avLst/>
          </a:prstGeom>
          <a:noFill/>
          <a:ln>
            <a:noFill/>
          </a:ln>
        </p:spPr>
        <p:txBody>
          <a:bodyPr spcFirstLastPara="1" wrap="square" lIns="0" tIns="13325" rIns="0" bIns="0" anchor="t" anchorCtr="0">
            <a:spAutoFit/>
          </a:bodyPr>
          <a:lstStyle/>
          <a:p>
            <a:pPr marL="12700" marR="0" lvl="0" indent="0" algn="l">
              <a:lnSpc>
                <a:spcPct val="100000"/>
              </a:lnSpc>
              <a:spcBef>
                <a:spcPts val="0"/>
              </a:spcBef>
              <a:spcAft>
                <a:spcPts val="0"/>
              </a:spcAft>
              <a:buNone/>
              <a:defRPr/>
            </a:pPr>
            <a:r>
              <a:rPr lang="en-US" sz="1050">
                <a:solidFill>
                  <a:srgbClr val="FFFFFF"/>
                </a:solidFill>
                <a:latin typeface="Arial"/>
                <a:ea typeface="Arial"/>
                <a:cs typeface="Arial"/>
              </a:rPr>
              <a:t>4</a:t>
            </a:r>
            <a:endParaRPr sz="1050">
              <a:latin typeface="Arial"/>
              <a:ea typeface="Arial"/>
              <a:cs typeface="Arial"/>
            </a:endParaRPr>
          </a:p>
        </p:txBody>
      </p:sp>
      <p:sp>
        <p:nvSpPr>
          <p:cNvPr id="177" name="Google Shape;177;p7" hidden="0"/>
          <p:cNvSpPr txBox="1"/>
          <p:nvPr isPhoto="0" userDrawn="0"/>
        </p:nvSpPr>
        <p:spPr bwMode="auto">
          <a:xfrm>
            <a:off x="13667473" y="6695034"/>
            <a:ext cx="128905" cy="186690"/>
          </a:xfrm>
          <a:prstGeom prst="rect">
            <a:avLst/>
          </a:prstGeom>
          <a:noFill/>
          <a:ln>
            <a:noFill/>
          </a:ln>
        </p:spPr>
        <p:txBody>
          <a:bodyPr spcFirstLastPara="1" wrap="square" lIns="0" tIns="13325" rIns="0" bIns="0" anchor="t" anchorCtr="0">
            <a:spAutoFit/>
          </a:bodyPr>
          <a:lstStyle/>
          <a:p>
            <a:pPr marL="12700" marR="0" lvl="0" indent="0" algn="l">
              <a:lnSpc>
                <a:spcPct val="100000"/>
              </a:lnSpc>
              <a:spcBef>
                <a:spcPts val="0"/>
              </a:spcBef>
              <a:spcAft>
                <a:spcPts val="0"/>
              </a:spcAft>
              <a:buNone/>
              <a:defRPr/>
            </a:pPr>
            <a:r>
              <a:rPr lang="en-US" sz="1050">
                <a:solidFill>
                  <a:srgbClr val="FFFFFF"/>
                </a:solidFill>
                <a:latin typeface="Arial"/>
                <a:ea typeface="Arial"/>
                <a:cs typeface="Arial"/>
              </a:rPr>
              <a:t>8</a:t>
            </a:r>
            <a:endParaRPr sz="1050">
              <a:latin typeface="Arial"/>
              <a:ea typeface="Arial"/>
              <a:cs typeface="Arial"/>
            </a:endParaRPr>
          </a:p>
        </p:txBody>
      </p:sp>
      <p:sp>
        <p:nvSpPr>
          <p:cNvPr id="178" name="Google Shape;178;p7" hidden="0"/>
          <p:cNvSpPr txBox="1"/>
          <p:nvPr isPhoto="0" userDrawn="0"/>
        </p:nvSpPr>
        <p:spPr bwMode="auto">
          <a:xfrm>
            <a:off x="5043703" y="3180447"/>
            <a:ext cx="126364" cy="186690"/>
          </a:xfrm>
          <a:prstGeom prst="rect">
            <a:avLst/>
          </a:prstGeom>
          <a:noFill/>
          <a:ln>
            <a:noFill/>
          </a:ln>
        </p:spPr>
        <p:txBody>
          <a:bodyPr spcFirstLastPara="1" wrap="square" lIns="0" tIns="13325" rIns="0" bIns="0" anchor="t" anchorCtr="0">
            <a:spAutoFit/>
          </a:bodyPr>
          <a:lstStyle/>
          <a:p>
            <a:pPr marL="12700" marR="0" lvl="0" indent="0" algn="l">
              <a:lnSpc>
                <a:spcPct val="100000"/>
              </a:lnSpc>
              <a:spcBef>
                <a:spcPts val="0"/>
              </a:spcBef>
              <a:spcAft>
                <a:spcPts val="0"/>
              </a:spcAft>
              <a:buNone/>
              <a:defRPr/>
            </a:pPr>
            <a:r>
              <a:rPr lang="en-US" sz="1050">
                <a:solidFill>
                  <a:srgbClr val="FFFFFF"/>
                </a:solidFill>
                <a:latin typeface="Arial"/>
                <a:ea typeface="Arial"/>
                <a:cs typeface="Arial"/>
              </a:rPr>
              <a:t>2</a:t>
            </a:r>
            <a:endParaRPr sz="1050">
              <a:latin typeface="Arial"/>
              <a:ea typeface="Arial"/>
              <a:cs typeface="Arial"/>
            </a:endParaRPr>
          </a:p>
        </p:txBody>
      </p:sp>
      <p:sp>
        <p:nvSpPr>
          <p:cNvPr id="179" name="Google Shape;179;p7" hidden="0"/>
          <p:cNvSpPr txBox="1"/>
          <p:nvPr isPhoto="0" userDrawn="0"/>
        </p:nvSpPr>
        <p:spPr bwMode="auto">
          <a:xfrm>
            <a:off x="5039684" y="6695034"/>
            <a:ext cx="134620" cy="186690"/>
          </a:xfrm>
          <a:prstGeom prst="rect">
            <a:avLst/>
          </a:prstGeom>
          <a:noFill/>
          <a:ln>
            <a:noFill/>
          </a:ln>
        </p:spPr>
        <p:txBody>
          <a:bodyPr spcFirstLastPara="1" wrap="square" lIns="0" tIns="13325" rIns="0" bIns="0" anchor="t" anchorCtr="0">
            <a:spAutoFit/>
          </a:bodyPr>
          <a:lstStyle/>
          <a:p>
            <a:pPr marL="12700" marR="0" lvl="0" indent="0" algn="l">
              <a:lnSpc>
                <a:spcPct val="100000"/>
              </a:lnSpc>
              <a:spcBef>
                <a:spcPts val="0"/>
              </a:spcBef>
              <a:spcAft>
                <a:spcPts val="0"/>
              </a:spcAft>
              <a:buNone/>
              <a:defRPr/>
            </a:pPr>
            <a:r>
              <a:rPr lang="en-US" sz="1050">
                <a:solidFill>
                  <a:srgbClr val="FFFFFF"/>
                </a:solidFill>
                <a:latin typeface="Arial"/>
                <a:ea typeface="Arial"/>
                <a:cs typeface="Arial"/>
              </a:rPr>
              <a:t>6</a:t>
            </a:r>
            <a:endParaRPr sz="1050">
              <a:latin typeface="Arial"/>
              <a:ea typeface="Arial"/>
              <a:cs typeface="Arial"/>
            </a:endParaRPr>
          </a:p>
        </p:txBody>
      </p:sp>
      <p:sp>
        <p:nvSpPr>
          <p:cNvPr id="180" name="Google Shape;180;p7" hidden="0"/>
          <p:cNvSpPr txBox="1"/>
          <p:nvPr isPhoto="0" userDrawn="0"/>
        </p:nvSpPr>
        <p:spPr bwMode="auto">
          <a:xfrm>
            <a:off x="733518" y="3180447"/>
            <a:ext cx="109855" cy="186690"/>
          </a:xfrm>
          <a:prstGeom prst="rect">
            <a:avLst/>
          </a:prstGeom>
          <a:noFill/>
          <a:ln>
            <a:noFill/>
          </a:ln>
        </p:spPr>
        <p:txBody>
          <a:bodyPr spcFirstLastPara="1" wrap="square" lIns="0" tIns="13325" rIns="0" bIns="0" anchor="t" anchorCtr="0">
            <a:spAutoFit/>
          </a:bodyPr>
          <a:lstStyle/>
          <a:p>
            <a:pPr marL="12700" marR="0" lvl="0" indent="0" algn="l">
              <a:lnSpc>
                <a:spcPct val="100000"/>
              </a:lnSpc>
              <a:spcBef>
                <a:spcPts val="0"/>
              </a:spcBef>
              <a:spcAft>
                <a:spcPts val="0"/>
              </a:spcAft>
              <a:buNone/>
              <a:defRPr/>
            </a:pPr>
            <a:r>
              <a:rPr lang="en-US" sz="1050">
                <a:solidFill>
                  <a:srgbClr val="FFFFFF"/>
                </a:solidFill>
                <a:latin typeface="Arial"/>
                <a:ea typeface="Arial"/>
                <a:cs typeface="Arial"/>
              </a:rPr>
              <a:t>1</a:t>
            </a:r>
            <a:endParaRPr sz="1050">
              <a:latin typeface="Arial"/>
              <a:ea typeface="Arial"/>
              <a:cs typeface="Arial"/>
            </a:endParaRPr>
          </a:p>
        </p:txBody>
      </p:sp>
      <p:sp>
        <p:nvSpPr>
          <p:cNvPr id="181" name="Google Shape;181;p7" hidden="0"/>
          <p:cNvSpPr txBox="1"/>
          <p:nvPr isPhoto="0" userDrawn="0"/>
        </p:nvSpPr>
        <p:spPr bwMode="auto">
          <a:xfrm>
            <a:off x="725183" y="6695034"/>
            <a:ext cx="126364" cy="186690"/>
          </a:xfrm>
          <a:prstGeom prst="rect">
            <a:avLst/>
          </a:prstGeom>
          <a:noFill/>
          <a:ln>
            <a:noFill/>
          </a:ln>
        </p:spPr>
        <p:txBody>
          <a:bodyPr spcFirstLastPara="1" wrap="square" lIns="0" tIns="13325" rIns="0" bIns="0" anchor="t" anchorCtr="0">
            <a:spAutoFit/>
          </a:bodyPr>
          <a:lstStyle/>
          <a:p>
            <a:pPr marL="12700" marR="0" lvl="0" indent="0" algn="l">
              <a:lnSpc>
                <a:spcPct val="100000"/>
              </a:lnSpc>
              <a:spcBef>
                <a:spcPts val="0"/>
              </a:spcBef>
              <a:spcAft>
                <a:spcPts val="0"/>
              </a:spcAft>
              <a:buNone/>
              <a:defRPr/>
            </a:pPr>
            <a:r>
              <a:rPr lang="en-US" sz="1050">
                <a:solidFill>
                  <a:srgbClr val="FFFFFF"/>
                </a:solidFill>
                <a:latin typeface="Arial"/>
                <a:ea typeface="Arial"/>
                <a:cs typeface="Arial"/>
              </a:rPr>
              <a:t>5</a:t>
            </a:r>
            <a:endParaRPr sz="1050">
              <a:latin typeface="Arial"/>
              <a:ea typeface="Arial"/>
              <a:cs typeface="Arial"/>
            </a:endParaRPr>
          </a:p>
        </p:txBody>
      </p:sp>
      <p:sp>
        <p:nvSpPr>
          <p:cNvPr id="182" name="Google Shape;182;p7" hidden="0"/>
          <p:cNvSpPr txBox="1"/>
          <p:nvPr isPhoto="0" userDrawn="0"/>
        </p:nvSpPr>
        <p:spPr bwMode="auto">
          <a:xfrm>
            <a:off x="1110027" y="9205869"/>
            <a:ext cx="2916555" cy="388620"/>
          </a:xfrm>
          <a:prstGeom prst="rect">
            <a:avLst/>
          </a:prstGeom>
          <a:noFill/>
          <a:ln>
            <a:noFill/>
          </a:ln>
        </p:spPr>
        <p:txBody>
          <a:bodyPr spcFirstLastPara="1" wrap="square" lIns="0" tIns="16500" rIns="0" bIns="0" anchor="t" anchorCtr="0">
            <a:spAutoFit/>
          </a:bodyPr>
          <a:lstStyle/>
          <a:p>
            <a:pPr marL="12700" marR="0" lvl="0" indent="0" algn="l">
              <a:lnSpc>
                <a:spcPct val="100000"/>
              </a:lnSpc>
              <a:spcBef>
                <a:spcPts val="0"/>
              </a:spcBef>
              <a:spcAft>
                <a:spcPts val="0"/>
              </a:spcAft>
              <a:buNone/>
              <a:defRPr/>
            </a:pPr>
            <a:r>
              <a:rPr lang="en-US" sz="2350">
                <a:solidFill>
                  <a:srgbClr val="FFFFFF"/>
                </a:solidFill>
                <a:latin typeface="Arial"/>
                <a:ea typeface="Arial"/>
                <a:cs typeface="Arial"/>
              </a:rPr>
              <a:t>5 </a:t>
            </a:r>
            <a:r>
              <a:rPr lang="en-US" sz="2350">
                <a:solidFill>
                  <a:srgbClr val="FFFFFF"/>
                </a:solidFill>
                <a:latin typeface="Arial Black"/>
                <a:ea typeface="Arial Black"/>
                <a:cs typeface="Arial Black"/>
              </a:rPr>
              <a:t>Problem</a:t>
            </a:r>
            <a:r>
              <a:rPr lang="en-US" sz="2350">
                <a:solidFill>
                  <a:srgbClr val="FFFFFF"/>
                </a:solidFill>
                <a:latin typeface="Arial"/>
                <a:ea typeface="Arial"/>
                <a:cs typeface="Arial"/>
              </a:rPr>
              <a:t>/</a:t>
            </a:r>
            <a:r>
              <a:rPr lang="en-US" sz="2350">
                <a:solidFill>
                  <a:srgbClr val="FFFFFF"/>
                </a:solidFill>
                <a:latin typeface="Arial Black"/>
                <a:ea typeface="Arial Black"/>
                <a:cs typeface="Arial Black"/>
              </a:rPr>
              <a:t>Change</a:t>
            </a:r>
            <a:endParaRPr sz="2350">
              <a:latin typeface="Arial Black"/>
              <a:ea typeface="Arial Black"/>
              <a:cs typeface="Arial Black"/>
            </a:endParaRPr>
          </a:p>
        </p:txBody>
      </p:sp>
      <p:sp>
        <p:nvSpPr>
          <p:cNvPr id="183" name="Google Shape;183;p7" hidden="0"/>
          <p:cNvSpPr txBox="1"/>
          <p:nvPr isPhoto="0" userDrawn="0"/>
        </p:nvSpPr>
        <p:spPr bwMode="auto">
          <a:xfrm>
            <a:off x="4945115" y="9200412"/>
            <a:ext cx="3972560" cy="388620"/>
          </a:xfrm>
          <a:prstGeom prst="rect">
            <a:avLst/>
          </a:prstGeom>
          <a:noFill/>
          <a:ln>
            <a:noFill/>
          </a:ln>
        </p:spPr>
        <p:txBody>
          <a:bodyPr spcFirstLastPara="1" wrap="square" lIns="0" tIns="16500" rIns="0" bIns="0" anchor="t" anchorCtr="0">
            <a:spAutoFit/>
          </a:bodyPr>
          <a:lstStyle/>
          <a:p>
            <a:pPr marL="12700" marR="0" lvl="0" indent="0" algn="l">
              <a:lnSpc>
                <a:spcPct val="100000"/>
              </a:lnSpc>
              <a:spcBef>
                <a:spcPts val="0"/>
              </a:spcBef>
              <a:spcAft>
                <a:spcPts val="0"/>
              </a:spcAft>
              <a:buNone/>
              <a:defRPr/>
            </a:pPr>
            <a:r>
              <a:rPr lang="en-US" sz="2350">
                <a:solidFill>
                  <a:srgbClr val="FFFFFF"/>
                </a:solidFill>
                <a:latin typeface="Arial"/>
                <a:ea typeface="Arial"/>
                <a:cs typeface="Arial"/>
              </a:rPr>
              <a:t>6 </a:t>
            </a:r>
            <a:r>
              <a:rPr lang="en-US" sz="2350">
                <a:solidFill>
                  <a:srgbClr val="FFFFFF"/>
                </a:solidFill>
                <a:latin typeface="Arial Black"/>
                <a:ea typeface="Arial Black"/>
                <a:cs typeface="Arial Black"/>
              </a:rPr>
              <a:t>Vicissitudes and Dream</a:t>
            </a:r>
            <a:endParaRPr sz="2350">
              <a:latin typeface="Arial Black"/>
              <a:ea typeface="Arial Black"/>
              <a:cs typeface="Arial Black"/>
            </a:endParaRPr>
          </a:p>
        </p:txBody>
      </p:sp>
      <p:sp>
        <p:nvSpPr>
          <p:cNvPr id="184" name="Google Shape;184;p7" hidden="0"/>
          <p:cNvSpPr txBox="1"/>
          <p:nvPr isPhoto="0" userDrawn="0"/>
        </p:nvSpPr>
        <p:spPr bwMode="auto">
          <a:xfrm>
            <a:off x="9131300" y="9200412"/>
            <a:ext cx="4636770" cy="388620"/>
          </a:xfrm>
          <a:prstGeom prst="rect">
            <a:avLst/>
          </a:prstGeom>
          <a:noFill/>
          <a:ln>
            <a:noFill/>
          </a:ln>
        </p:spPr>
        <p:txBody>
          <a:bodyPr spcFirstLastPara="1" wrap="square" lIns="0" tIns="16500" rIns="0" bIns="0" anchor="t" anchorCtr="0">
            <a:spAutoFit/>
          </a:bodyPr>
          <a:lstStyle/>
          <a:p>
            <a:pPr marL="12700" marR="0" lvl="0" indent="0" algn="l">
              <a:lnSpc>
                <a:spcPct val="100000"/>
              </a:lnSpc>
              <a:spcBef>
                <a:spcPts val="0"/>
              </a:spcBef>
              <a:spcAft>
                <a:spcPts val="0"/>
              </a:spcAft>
              <a:buNone/>
              <a:defRPr/>
            </a:pPr>
            <a:r>
              <a:rPr lang="en-US" sz="2350">
                <a:solidFill>
                  <a:srgbClr val="FFFFFF"/>
                </a:solidFill>
                <a:latin typeface="Arial"/>
                <a:ea typeface="Arial"/>
                <a:cs typeface="Arial"/>
              </a:rPr>
              <a:t>7 </a:t>
            </a:r>
            <a:r>
              <a:rPr lang="en-US" sz="2350">
                <a:solidFill>
                  <a:srgbClr val="FFFFFF"/>
                </a:solidFill>
                <a:latin typeface="Arial Black"/>
                <a:ea typeface="Arial Black"/>
                <a:cs typeface="Arial Black"/>
              </a:rPr>
              <a:t>Turning point and resolution</a:t>
            </a:r>
            <a:endParaRPr sz="2350">
              <a:latin typeface="Arial Black"/>
              <a:ea typeface="Arial Black"/>
              <a:cs typeface="Arial Black"/>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MasterSp="0" show="1">
  <p:cSld name="">
    <p:spTree>
      <p:nvGrpSpPr>
        <p:cNvPr id="1" name="" hidden="0"/>
        <p:cNvGrpSpPr/>
        <p:nvPr isPhoto="0" userDrawn="0"/>
      </p:nvGrpSpPr>
      <p:grpSpPr bwMode="auto">
        <a:xfrm>
          <a:off x="0" y="0"/>
          <a:ext cx="0" cy="0"/>
          <a:chOff x="0" y="0"/>
          <a:chExt cx="0" cy="0"/>
        </a:xfrm>
      </p:grpSpPr>
      <p:sp>
        <p:nvSpPr>
          <p:cNvPr id="189" name="Google Shape;189;p8" hidden="0"/>
          <p:cNvSpPr/>
          <p:nvPr isPhoto="0" userDrawn="0"/>
        </p:nvSpPr>
        <p:spPr bwMode="auto">
          <a:xfrm>
            <a:off x="0" y="4306954"/>
            <a:ext cx="6616730" cy="5980045"/>
          </a:xfrm>
          <a:prstGeom prst="rect">
            <a:avLst/>
          </a:prstGeom>
          <a:blipFill>
            <a:blip r:embed="rId2">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90" name="Google Shape;190;p8" hidden="0"/>
          <p:cNvSpPr/>
          <p:nvPr isPhoto="0" userDrawn="0"/>
        </p:nvSpPr>
        <p:spPr bwMode="auto">
          <a:xfrm>
            <a:off x="14167347" y="0"/>
            <a:ext cx="4120653" cy="3800867"/>
          </a:xfrm>
          <a:prstGeom prst="rect">
            <a:avLst/>
          </a:prstGeom>
          <a:blipFill>
            <a:blip r:embed="rId3">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91" name="Google Shape;191;p8" hidden="0"/>
          <p:cNvSpPr txBox="1">
            <a:spLocks noGrp="1"/>
          </p:cNvSpPr>
          <p:nvPr isPhoto="0" userDrawn="0">
            <p:ph type="title" hasCustomPrompt="0"/>
          </p:nvPr>
        </p:nvSpPr>
        <p:spPr bwMode="auto">
          <a:xfrm>
            <a:off x="6773641" y="3726940"/>
            <a:ext cx="6218555" cy="1873250"/>
          </a:xfrm>
          <a:prstGeom prst="rect">
            <a:avLst/>
          </a:prstGeom>
          <a:noFill/>
          <a:ln>
            <a:noFill/>
          </a:ln>
        </p:spPr>
        <p:txBody>
          <a:bodyPr spcFirstLastPara="1" wrap="square" lIns="0" tIns="12050" rIns="0" bIns="0" anchor="t" anchorCtr="0">
            <a:spAutoFit/>
          </a:bodyPr>
          <a:lstStyle/>
          <a:p>
            <a:pPr marL="12700" marR="5080" lvl="0" indent="0" algn="l">
              <a:lnSpc>
                <a:spcPct val="116599"/>
              </a:lnSpc>
              <a:spcBef>
                <a:spcPts val="0"/>
              </a:spcBef>
              <a:spcAft>
                <a:spcPts val="0"/>
              </a:spcAft>
              <a:buNone/>
              <a:defRPr/>
            </a:pPr>
            <a:r>
              <a:rPr lang="en-US" sz="5200" b="1">
                <a:solidFill>
                  <a:srgbClr val="F4CC23"/>
                </a:solidFill>
                <a:latin typeface="Arial"/>
                <a:ea typeface="Arial"/>
                <a:cs typeface="Arial"/>
              </a:rPr>
              <a:t>LET'S TELL YOUR  HERITAGE STORY!</a:t>
            </a:r>
            <a:endParaRPr sz="5200">
              <a:latin typeface="Arial"/>
              <a:ea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196" name="Google Shape;196;p9" hidden="0"/>
          <p:cNvGrpSpPr/>
          <p:nvPr isPhoto="0" userDrawn="0"/>
        </p:nvGrpSpPr>
        <p:grpSpPr bwMode="auto">
          <a:xfrm>
            <a:off x="5687615" y="2047156"/>
            <a:ext cx="11697335" cy="6838950"/>
            <a:chOff x="5560740" y="2577626"/>
            <a:chExt cx="11697335" cy="6838950"/>
          </a:xfrm>
        </p:grpSpPr>
        <p:sp>
          <p:nvSpPr>
            <p:cNvPr id="197" name="Google Shape;197;p9" hidden="0"/>
            <p:cNvSpPr/>
            <p:nvPr isPhoto="0" userDrawn="0"/>
          </p:nvSpPr>
          <p:spPr bwMode="auto">
            <a:xfrm>
              <a:off x="5603872" y="2620759"/>
              <a:ext cx="11609070" cy="6753225"/>
            </a:xfrm>
            <a:custGeom>
              <a:avLst/>
              <a:gdLst/>
              <a:ahLst/>
              <a:cxnLst/>
              <a:rect l="l" t="t" r="r" b="b"/>
              <a:pathLst>
                <a:path w="11609069" h="6753225" fill="norm" stroke="1" extrusionOk="0">
                  <a:moveTo>
                    <a:pt x="11484506" y="6752645"/>
                  </a:moveTo>
                  <a:lnTo>
                    <a:pt x="125945" y="6752645"/>
                  </a:lnTo>
                  <a:lnTo>
                    <a:pt x="77152" y="6742670"/>
                  </a:lnTo>
                  <a:lnTo>
                    <a:pt x="37093" y="6715551"/>
                  </a:lnTo>
                  <a:lnTo>
                    <a:pt x="9974" y="6675491"/>
                  </a:lnTo>
                  <a:lnTo>
                    <a:pt x="0" y="6626697"/>
                  </a:lnTo>
                  <a:lnTo>
                    <a:pt x="0" y="125948"/>
                  </a:lnTo>
                  <a:lnTo>
                    <a:pt x="9974" y="77154"/>
                  </a:lnTo>
                  <a:lnTo>
                    <a:pt x="37093" y="37094"/>
                  </a:lnTo>
                  <a:lnTo>
                    <a:pt x="77152" y="9974"/>
                  </a:lnTo>
                  <a:lnTo>
                    <a:pt x="125945" y="0"/>
                  </a:lnTo>
                  <a:lnTo>
                    <a:pt x="11482781" y="0"/>
                  </a:lnTo>
                  <a:lnTo>
                    <a:pt x="11531574" y="9974"/>
                  </a:lnTo>
                  <a:lnTo>
                    <a:pt x="11571633" y="37094"/>
                  </a:lnTo>
                  <a:lnTo>
                    <a:pt x="11598753" y="77154"/>
                  </a:lnTo>
                  <a:lnTo>
                    <a:pt x="11608727" y="125948"/>
                  </a:lnTo>
                  <a:lnTo>
                    <a:pt x="11608727" y="6624971"/>
                  </a:lnTo>
                  <a:lnTo>
                    <a:pt x="11599750" y="6674763"/>
                  </a:lnTo>
                  <a:lnTo>
                    <a:pt x="11573143" y="6715335"/>
                  </a:lnTo>
                  <a:lnTo>
                    <a:pt x="11533273" y="6742643"/>
                  </a:lnTo>
                  <a:lnTo>
                    <a:pt x="11484506" y="6752645"/>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198" name="Google Shape;198;p9" hidden="0"/>
            <p:cNvSpPr/>
            <p:nvPr isPhoto="0" userDrawn="0"/>
          </p:nvSpPr>
          <p:spPr bwMode="auto">
            <a:xfrm>
              <a:off x="5560740" y="2577626"/>
              <a:ext cx="11697335" cy="6838950"/>
            </a:xfrm>
            <a:custGeom>
              <a:avLst/>
              <a:gdLst/>
              <a:ahLst/>
              <a:cxnLst/>
              <a:rect l="l" t="t" r="r" b="b"/>
              <a:pathLst>
                <a:path w="11697335" h="6838950" fill="norm" stroke="1" extrusionOk="0">
                  <a:moveTo>
                    <a:pt x="11527639" y="6838911"/>
                  </a:moveTo>
                  <a:lnTo>
                    <a:pt x="169077" y="6838911"/>
                  </a:lnTo>
                  <a:lnTo>
                    <a:pt x="124204" y="6832856"/>
                  </a:lnTo>
                  <a:lnTo>
                    <a:pt x="83836" y="6815779"/>
                  </a:lnTo>
                  <a:lnTo>
                    <a:pt x="49601" y="6789308"/>
                  </a:lnTo>
                  <a:lnTo>
                    <a:pt x="23131" y="6755073"/>
                  </a:lnTo>
                  <a:lnTo>
                    <a:pt x="6054" y="6714704"/>
                  </a:lnTo>
                  <a:lnTo>
                    <a:pt x="0" y="6669829"/>
                  </a:lnTo>
                  <a:lnTo>
                    <a:pt x="0" y="169081"/>
                  </a:lnTo>
                  <a:lnTo>
                    <a:pt x="6054" y="124207"/>
                  </a:lnTo>
                  <a:lnTo>
                    <a:pt x="23131" y="83837"/>
                  </a:lnTo>
                  <a:lnTo>
                    <a:pt x="49601" y="49602"/>
                  </a:lnTo>
                  <a:lnTo>
                    <a:pt x="83836" y="23132"/>
                  </a:lnTo>
                  <a:lnTo>
                    <a:pt x="124204" y="6054"/>
                  </a:lnTo>
                  <a:lnTo>
                    <a:pt x="169077" y="0"/>
                  </a:lnTo>
                  <a:lnTo>
                    <a:pt x="11527639" y="0"/>
                  </a:lnTo>
                  <a:lnTo>
                    <a:pt x="11572512" y="6054"/>
                  </a:lnTo>
                  <a:lnTo>
                    <a:pt x="11612881" y="23132"/>
                  </a:lnTo>
                  <a:lnTo>
                    <a:pt x="11647115" y="49602"/>
                  </a:lnTo>
                  <a:lnTo>
                    <a:pt x="11671461" y="81090"/>
                  </a:lnTo>
                  <a:lnTo>
                    <a:pt x="169077" y="81090"/>
                  </a:lnTo>
                  <a:lnTo>
                    <a:pt x="134949" y="88045"/>
                  </a:lnTo>
                  <a:lnTo>
                    <a:pt x="106967" y="106969"/>
                  </a:lnTo>
                  <a:lnTo>
                    <a:pt x="88043" y="134952"/>
                  </a:lnTo>
                  <a:lnTo>
                    <a:pt x="81088" y="169081"/>
                  </a:lnTo>
                  <a:lnTo>
                    <a:pt x="81088" y="6669829"/>
                  </a:lnTo>
                  <a:lnTo>
                    <a:pt x="88043" y="6703958"/>
                  </a:lnTo>
                  <a:lnTo>
                    <a:pt x="106967" y="6731941"/>
                  </a:lnTo>
                  <a:lnTo>
                    <a:pt x="134949" y="6750866"/>
                  </a:lnTo>
                  <a:lnTo>
                    <a:pt x="169077" y="6757821"/>
                  </a:lnTo>
                  <a:lnTo>
                    <a:pt x="11671461" y="6757821"/>
                  </a:lnTo>
                  <a:lnTo>
                    <a:pt x="11647115" y="6789308"/>
                  </a:lnTo>
                  <a:lnTo>
                    <a:pt x="11612881" y="6815779"/>
                  </a:lnTo>
                  <a:lnTo>
                    <a:pt x="11572512" y="6832856"/>
                  </a:lnTo>
                  <a:lnTo>
                    <a:pt x="11527639" y="6838911"/>
                  </a:lnTo>
                  <a:close/>
                </a:path>
                <a:path w="11697335" h="6838950" fill="norm" stroke="1" extrusionOk="0">
                  <a:moveTo>
                    <a:pt x="11671461" y="6757821"/>
                  </a:moveTo>
                  <a:lnTo>
                    <a:pt x="11527639" y="6757821"/>
                  </a:lnTo>
                  <a:lnTo>
                    <a:pt x="11561767" y="6750866"/>
                  </a:lnTo>
                  <a:lnTo>
                    <a:pt x="11589749" y="6731941"/>
                  </a:lnTo>
                  <a:lnTo>
                    <a:pt x="11608673" y="6703958"/>
                  </a:lnTo>
                  <a:lnTo>
                    <a:pt x="11615628" y="6669829"/>
                  </a:lnTo>
                  <a:lnTo>
                    <a:pt x="11615628" y="169081"/>
                  </a:lnTo>
                  <a:lnTo>
                    <a:pt x="11608673" y="134952"/>
                  </a:lnTo>
                  <a:lnTo>
                    <a:pt x="11589749" y="106969"/>
                  </a:lnTo>
                  <a:lnTo>
                    <a:pt x="11561767" y="88045"/>
                  </a:lnTo>
                  <a:lnTo>
                    <a:pt x="11527639" y="81090"/>
                  </a:lnTo>
                  <a:lnTo>
                    <a:pt x="11671461" y="81090"/>
                  </a:lnTo>
                  <a:lnTo>
                    <a:pt x="11673585" y="83837"/>
                  </a:lnTo>
                  <a:lnTo>
                    <a:pt x="11690662" y="124207"/>
                  </a:lnTo>
                  <a:lnTo>
                    <a:pt x="11696717" y="169081"/>
                  </a:lnTo>
                  <a:lnTo>
                    <a:pt x="11696717" y="6669829"/>
                  </a:lnTo>
                  <a:lnTo>
                    <a:pt x="11690662" y="6714704"/>
                  </a:lnTo>
                  <a:lnTo>
                    <a:pt x="11673585" y="6755073"/>
                  </a:lnTo>
                  <a:lnTo>
                    <a:pt x="11671461" y="6757821"/>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sp>
        <p:nvSpPr>
          <p:cNvPr id="199" name="Google Shape;199;p9" hidden="0"/>
          <p:cNvSpPr txBox="1">
            <a:spLocks noGrp="1"/>
          </p:cNvSpPr>
          <p:nvPr isPhoto="0" userDrawn="0">
            <p:ph type="title" hasCustomPrompt="0"/>
          </p:nvPr>
        </p:nvSpPr>
        <p:spPr bwMode="auto">
          <a:xfrm>
            <a:off x="919849" y="555150"/>
            <a:ext cx="84003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200">
                <a:solidFill>
                  <a:srgbClr val="FFFFFF"/>
                </a:solidFill>
              </a:rPr>
              <a:t>1. </a:t>
            </a:r>
            <a:r>
              <a:rPr lang="en-US" sz="6300">
                <a:solidFill>
                  <a:srgbClr val="FFFFFF"/>
                </a:solidFill>
                <a:latin typeface="Verdana"/>
                <a:ea typeface="Verdana"/>
                <a:cs typeface="Verdana"/>
              </a:rPr>
              <a:t>Title of the Story</a:t>
            </a:r>
            <a:endParaRPr sz="6300">
              <a:latin typeface="Verdana"/>
              <a:ea typeface="Verdana"/>
              <a:cs typeface="Verdana"/>
            </a:endParaRPr>
          </a:p>
        </p:txBody>
      </p:sp>
      <p:sp>
        <p:nvSpPr>
          <p:cNvPr id="200" name="Google Shape;200;p9" hidden="0"/>
          <p:cNvSpPr txBox="1"/>
          <p:nvPr isPhoto="0" userDrawn="0"/>
        </p:nvSpPr>
        <p:spPr bwMode="auto">
          <a:xfrm>
            <a:off x="647056" y="1922356"/>
            <a:ext cx="4896544" cy="8263770"/>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Clr>
                <a:schemeClr val="dk1"/>
              </a:buClr>
              <a:buSzPts val="1100"/>
              <a:buFont typeface="Arial"/>
              <a:buNone/>
              <a:defRPr/>
            </a:pPr>
            <a:r>
              <a:rPr lang="en-US" sz="2500">
                <a:solidFill>
                  <a:schemeClr val="lt1"/>
                </a:solidFill>
                <a:latin typeface="Calibri"/>
                <a:ea typeface="Calibri"/>
                <a:cs typeface="Calibri"/>
              </a:rPr>
              <a:t>In this section, the author should provide the title of the story</a:t>
            </a:r>
            <a:endParaRPr/>
          </a:p>
          <a:p>
            <a:pPr marL="0" lvl="0" indent="0" algn="just">
              <a:spcBef>
                <a:spcPts val="0"/>
              </a:spcBef>
              <a:spcAft>
                <a:spcPts val="0"/>
              </a:spcAft>
              <a:buClr>
                <a:schemeClr val="dk1"/>
              </a:buClr>
              <a:buSzPts val="1100"/>
              <a:buFont typeface="Arial"/>
              <a:buNone/>
              <a:defRPr/>
            </a:pPr>
            <a:endParaRPr lang="en-US" sz="2500">
              <a:solidFill>
                <a:schemeClr val="lt1"/>
              </a:solidFill>
              <a:latin typeface="Calibri"/>
              <a:ea typeface="Calibri"/>
              <a:cs typeface="Calibri"/>
            </a:endParaRPr>
          </a:p>
          <a:p>
            <a:pPr marL="0" lvl="0" indent="0" algn="just">
              <a:spcBef>
                <a:spcPts val="0"/>
              </a:spcBef>
              <a:spcAft>
                <a:spcPts val="0"/>
              </a:spcAft>
              <a:buClr>
                <a:schemeClr val="dk1"/>
              </a:buClr>
              <a:buSzPts val="1100"/>
              <a:buFont typeface="Arial"/>
              <a:buNone/>
              <a:defRPr/>
            </a:pPr>
            <a:r>
              <a:rPr lang="en-US" sz="2500">
                <a:solidFill>
                  <a:schemeClr val="lt1"/>
                </a:solidFill>
                <a:latin typeface="Calibri"/>
                <a:ea typeface="Calibri"/>
                <a:cs typeface="Calibri"/>
              </a:rPr>
              <a:t>Suggestions:</a:t>
            </a:r>
            <a:endParaRPr sz="2500">
              <a:solidFill>
                <a:schemeClr val="lt1"/>
              </a:solidFill>
              <a:latin typeface="Calibri"/>
              <a:ea typeface="Calibri"/>
              <a:cs typeface="Calibri"/>
            </a:endParaRPr>
          </a:p>
          <a:p>
            <a:pPr marL="0" lvl="0" indent="0" algn="just">
              <a:spcBef>
                <a:spcPts val="0"/>
              </a:spcBef>
              <a:spcAft>
                <a:spcPts val="0"/>
              </a:spcAft>
              <a:buClr>
                <a:schemeClr val="dk1"/>
              </a:buClr>
              <a:buSzPts val="1100"/>
              <a:buFont typeface="Arial"/>
              <a:buNone/>
              <a:defRPr/>
            </a:pPr>
            <a:r>
              <a:rPr lang="en-US" sz="2500">
                <a:solidFill>
                  <a:schemeClr val="lt1"/>
                </a:solidFill>
                <a:latin typeface="Calibri"/>
                <a:ea typeface="Calibri"/>
                <a:cs typeface="Calibri"/>
              </a:rPr>
              <a:t>It is not necessary to find the right title at the beginning. </a:t>
            </a:r>
            <a:endParaRPr/>
          </a:p>
          <a:p>
            <a:pPr marL="0" lvl="0" indent="0" algn="just">
              <a:spcBef>
                <a:spcPts val="0"/>
              </a:spcBef>
              <a:spcAft>
                <a:spcPts val="0"/>
              </a:spcAft>
              <a:buClr>
                <a:schemeClr val="dk1"/>
              </a:buClr>
              <a:buSzPts val="1100"/>
              <a:buFont typeface="Arial"/>
              <a:buNone/>
              <a:defRPr/>
            </a:pPr>
            <a:endParaRPr lang="en-US" sz="2500">
              <a:solidFill>
                <a:schemeClr val="lt1"/>
              </a:solidFill>
              <a:latin typeface="Calibri"/>
              <a:ea typeface="Calibri"/>
              <a:cs typeface="Calibri"/>
            </a:endParaRPr>
          </a:p>
          <a:p>
            <a:pPr marL="0" lvl="0" indent="0" algn="just">
              <a:spcBef>
                <a:spcPts val="0"/>
              </a:spcBef>
              <a:spcAft>
                <a:spcPts val="0"/>
              </a:spcAft>
              <a:buClr>
                <a:schemeClr val="dk1"/>
              </a:buClr>
              <a:buSzPts val="1100"/>
              <a:buFont typeface="Arial"/>
              <a:buNone/>
              <a:defRPr/>
            </a:pPr>
            <a:r>
              <a:rPr lang="en-US" sz="2500">
                <a:solidFill>
                  <a:schemeClr val="lt1"/>
                </a:solidFill>
                <a:latin typeface="Calibri"/>
                <a:ea typeface="Calibri"/>
                <a:cs typeface="Calibri"/>
              </a:rPr>
              <a:t>You can also write it at the end when the story will be already structured and its moral and value proposition clearly described.</a:t>
            </a:r>
            <a:endParaRPr/>
          </a:p>
          <a:p>
            <a:pPr marL="0" lvl="0" indent="0" algn="just">
              <a:spcBef>
                <a:spcPts val="0"/>
              </a:spcBef>
              <a:spcAft>
                <a:spcPts val="0"/>
              </a:spcAft>
              <a:buClr>
                <a:schemeClr val="dk1"/>
              </a:buClr>
              <a:buSzPts val="1100"/>
              <a:buFont typeface="Arial"/>
              <a:buNone/>
              <a:defRPr/>
            </a:pPr>
            <a:endParaRPr sz="2500">
              <a:solidFill>
                <a:schemeClr val="lt1"/>
              </a:solidFill>
              <a:latin typeface="Calibri"/>
              <a:ea typeface="Calibri"/>
              <a:cs typeface="Calibri"/>
            </a:endParaRPr>
          </a:p>
          <a:p>
            <a:pPr marL="0" lvl="0" indent="0" algn="just">
              <a:spcBef>
                <a:spcPts val="0"/>
              </a:spcBef>
              <a:spcAft>
                <a:spcPts val="0"/>
              </a:spcAft>
              <a:buClr>
                <a:schemeClr val="dk1"/>
              </a:buClr>
              <a:buSzPts val="1100"/>
              <a:buFont typeface="Arial"/>
              <a:buNone/>
              <a:defRPr/>
            </a:pPr>
            <a:r>
              <a:rPr lang="en-US" sz="2500">
                <a:solidFill>
                  <a:schemeClr val="lt1"/>
                </a:solidFill>
                <a:latin typeface="Calibri"/>
                <a:ea typeface="Calibri"/>
                <a:cs typeface="Calibri"/>
              </a:rPr>
              <a:t>The title should be short and evocative, not descriptive.</a:t>
            </a:r>
            <a:endParaRPr/>
          </a:p>
          <a:p>
            <a:pPr marL="0" lvl="0" indent="0" algn="just">
              <a:spcBef>
                <a:spcPts val="0"/>
              </a:spcBef>
              <a:spcAft>
                <a:spcPts val="0"/>
              </a:spcAft>
              <a:buClr>
                <a:schemeClr val="dk1"/>
              </a:buClr>
              <a:buSzPts val="1100"/>
              <a:buFont typeface="Arial"/>
              <a:buNone/>
              <a:defRPr/>
            </a:pPr>
            <a:endParaRPr lang="en-US" sz="2500">
              <a:solidFill>
                <a:schemeClr val="lt1"/>
              </a:solidFill>
              <a:latin typeface="Calibri"/>
              <a:ea typeface="Calibri"/>
              <a:cs typeface="Calibri"/>
            </a:endParaRPr>
          </a:p>
          <a:p>
            <a:pPr marL="0" lvl="0" indent="0" algn="just">
              <a:spcBef>
                <a:spcPts val="0"/>
              </a:spcBef>
              <a:spcAft>
                <a:spcPts val="0"/>
              </a:spcAft>
              <a:buClr>
                <a:schemeClr val="dk1"/>
              </a:buClr>
              <a:buSzPts val="1100"/>
              <a:buFont typeface="Arial"/>
              <a:buNone/>
              <a:defRPr/>
            </a:pPr>
            <a:r>
              <a:rPr lang="en-US" sz="2500">
                <a:solidFill>
                  <a:schemeClr val="lt1"/>
                </a:solidFill>
                <a:latin typeface="Calibri"/>
                <a:ea typeface="Calibri"/>
                <a:cs typeface="Calibri"/>
              </a:rPr>
              <a:t>A good title is not there to describe or explain but to arouse curiosity.</a:t>
            </a:r>
            <a:endParaRPr/>
          </a:p>
          <a:p>
            <a:pPr marL="0" lvl="0" indent="0" algn="just">
              <a:spcBef>
                <a:spcPts val="0"/>
              </a:spcBef>
              <a:spcAft>
                <a:spcPts val="0"/>
              </a:spcAft>
              <a:buClr>
                <a:schemeClr val="dk1"/>
              </a:buClr>
              <a:buSzPts val="1100"/>
              <a:buFont typeface="Arial"/>
              <a:buNone/>
              <a:defRPr/>
            </a:pPr>
            <a:endParaRPr sz="2500">
              <a:solidFill>
                <a:schemeClr val="lt1"/>
              </a:solidFill>
              <a:latin typeface="Calibri"/>
              <a:ea typeface="Calibri"/>
              <a:cs typeface="Calibri"/>
            </a:endParaRPr>
          </a:p>
          <a:p>
            <a:pPr marL="0" lvl="0" indent="0" algn="just">
              <a:spcBef>
                <a:spcPts val="0"/>
              </a:spcBef>
              <a:spcAft>
                <a:spcPts val="0"/>
              </a:spcAft>
              <a:buClr>
                <a:schemeClr val="dk1"/>
              </a:buClr>
              <a:buSzPts val="1100"/>
              <a:buFont typeface="Arial"/>
              <a:buNone/>
              <a:defRPr/>
            </a:pPr>
            <a:r>
              <a:rPr lang="en-US" sz="2500">
                <a:solidFill>
                  <a:schemeClr val="lt1"/>
                </a:solidFill>
                <a:latin typeface="Calibri"/>
                <a:ea typeface="Calibri"/>
                <a:cs typeface="Calibri"/>
              </a:rPr>
              <a:t>A good title reflects the core message of the story.</a:t>
            </a: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205" name="Google Shape;205;p10" hidden="0"/>
          <p:cNvGrpSpPr/>
          <p:nvPr isPhoto="0" userDrawn="0"/>
        </p:nvGrpSpPr>
        <p:grpSpPr bwMode="auto">
          <a:xfrm>
            <a:off x="5543600" y="2263180"/>
            <a:ext cx="12025336" cy="7272808"/>
            <a:chOff x="5560740" y="2577626"/>
            <a:chExt cx="11697335" cy="6838950"/>
          </a:xfrm>
        </p:grpSpPr>
        <p:sp>
          <p:nvSpPr>
            <p:cNvPr id="206" name="Google Shape;206;p10" hidden="0"/>
            <p:cNvSpPr/>
            <p:nvPr isPhoto="0" userDrawn="0"/>
          </p:nvSpPr>
          <p:spPr bwMode="auto">
            <a:xfrm>
              <a:off x="5603872" y="2620759"/>
              <a:ext cx="11609070" cy="6753225"/>
            </a:xfrm>
            <a:custGeom>
              <a:avLst/>
              <a:gdLst/>
              <a:ahLst/>
              <a:cxnLst/>
              <a:rect l="l" t="t" r="r" b="b"/>
              <a:pathLst>
                <a:path w="11609069" h="6753225" fill="norm" stroke="1" extrusionOk="0">
                  <a:moveTo>
                    <a:pt x="11484506" y="6752645"/>
                  </a:moveTo>
                  <a:lnTo>
                    <a:pt x="125945" y="6752645"/>
                  </a:lnTo>
                  <a:lnTo>
                    <a:pt x="77152" y="6742670"/>
                  </a:lnTo>
                  <a:lnTo>
                    <a:pt x="37093" y="6715551"/>
                  </a:lnTo>
                  <a:lnTo>
                    <a:pt x="9974" y="6675491"/>
                  </a:lnTo>
                  <a:lnTo>
                    <a:pt x="0" y="6626697"/>
                  </a:lnTo>
                  <a:lnTo>
                    <a:pt x="0" y="125948"/>
                  </a:lnTo>
                  <a:lnTo>
                    <a:pt x="9974" y="77154"/>
                  </a:lnTo>
                  <a:lnTo>
                    <a:pt x="37093" y="37094"/>
                  </a:lnTo>
                  <a:lnTo>
                    <a:pt x="77152" y="9974"/>
                  </a:lnTo>
                  <a:lnTo>
                    <a:pt x="125945" y="0"/>
                  </a:lnTo>
                  <a:lnTo>
                    <a:pt x="11482781" y="0"/>
                  </a:lnTo>
                  <a:lnTo>
                    <a:pt x="11531574" y="9974"/>
                  </a:lnTo>
                  <a:lnTo>
                    <a:pt x="11571633" y="37094"/>
                  </a:lnTo>
                  <a:lnTo>
                    <a:pt x="11598753" y="77154"/>
                  </a:lnTo>
                  <a:lnTo>
                    <a:pt x="11608727" y="125948"/>
                  </a:lnTo>
                  <a:lnTo>
                    <a:pt x="11608727" y="6624971"/>
                  </a:lnTo>
                  <a:lnTo>
                    <a:pt x="11599750" y="6674763"/>
                  </a:lnTo>
                  <a:lnTo>
                    <a:pt x="11573143" y="6715335"/>
                  </a:lnTo>
                  <a:lnTo>
                    <a:pt x="11533273" y="6742643"/>
                  </a:lnTo>
                  <a:lnTo>
                    <a:pt x="11484506" y="6752645"/>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07" name="Google Shape;207;p10" hidden="0"/>
            <p:cNvSpPr/>
            <p:nvPr isPhoto="0" userDrawn="0"/>
          </p:nvSpPr>
          <p:spPr bwMode="auto">
            <a:xfrm>
              <a:off x="5560740" y="2577626"/>
              <a:ext cx="11697335" cy="6838950"/>
            </a:xfrm>
            <a:custGeom>
              <a:avLst/>
              <a:gdLst/>
              <a:ahLst/>
              <a:cxnLst/>
              <a:rect l="l" t="t" r="r" b="b"/>
              <a:pathLst>
                <a:path w="11697335" h="6838950" fill="norm" stroke="1" extrusionOk="0">
                  <a:moveTo>
                    <a:pt x="11527639" y="6838911"/>
                  </a:moveTo>
                  <a:lnTo>
                    <a:pt x="169077" y="6838911"/>
                  </a:lnTo>
                  <a:lnTo>
                    <a:pt x="124204" y="6832856"/>
                  </a:lnTo>
                  <a:lnTo>
                    <a:pt x="83836" y="6815779"/>
                  </a:lnTo>
                  <a:lnTo>
                    <a:pt x="49601" y="6789308"/>
                  </a:lnTo>
                  <a:lnTo>
                    <a:pt x="23131" y="6755073"/>
                  </a:lnTo>
                  <a:lnTo>
                    <a:pt x="6054" y="6714704"/>
                  </a:lnTo>
                  <a:lnTo>
                    <a:pt x="0" y="6669829"/>
                  </a:lnTo>
                  <a:lnTo>
                    <a:pt x="0" y="169081"/>
                  </a:lnTo>
                  <a:lnTo>
                    <a:pt x="6054" y="124207"/>
                  </a:lnTo>
                  <a:lnTo>
                    <a:pt x="23131" y="83837"/>
                  </a:lnTo>
                  <a:lnTo>
                    <a:pt x="49601" y="49602"/>
                  </a:lnTo>
                  <a:lnTo>
                    <a:pt x="83836" y="23132"/>
                  </a:lnTo>
                  <a:lnTo>
                    <a:pt x="124204" y="6054"/>
                  </a:lnTo>
                  <a:lnTo>
                    <a:pt x="169077" y="0"/>
                  </a:lnTo>
                  <a:lnTo>
                    <a:pt x="11527639" y="0"/>
                  </a:lnTo>
                  <a:lnTo>
                    <a:pt x="11572512" y="6054"/>
                  </a:lnTo>
                  <a:lnTo>
                    <a:pt x="11612881" y="23132"/>
                  </a:lnTo>
                  <a:lnTo>
                    <a:pt x="11647115" y="49602"/>
                  </a:lnTo>
                  <a:lnTo>
                    <a:pt x="11671461" y="81090"/>
                  </a:lnTo>
                  <a:lnTo>
                    <a:pt x="169077" y="81090"/>
                  </a:lnTo>
                  <a:lnTo>
                    <a:pt x="134949" y="88045"/>
                  </a:lnTo>
                  <a:lnTo>
                    <a:pt x="106967" y="106969"/>
                  </a:lnTo>
                  <a:lnTo>
                    <a:pt x="88043" y="134952"/>
                  </a:lnTo>
                  <a:lnTo>
                    <a:pt x="81088" y="169081"/>
                  </a:lnTo>
                  <a:lnTo>
                    <a:pt x="81088" y="6669829"/>
                  </a:lnTo>
                  <a:lnTo>
                    <a:pt x="88043" y="6703958"/>
                  </a:lnTo>
                  <a:lnTo>
                    <a:pt x="106967" y="6731941"/>
                  </a:lnTo>
                  <a:lnTo>
                    <a:pt x="134949" y="6750866"/>
                  </a:lnTo>
                  <a:lnTo>
                    <a:pt x="169077" y="6757821"/>
                  </a:lnTo>
                  <a:lnTo>
                    <a:pt x="11671461" y="6757821"/>
                  </a:lnTo>
                  <a:lnTo>
                    <a:pt x="11647115" y="6789308"/>
                  </a:lnTo>
                  <a:lnTo>
                    <a:pt x="11612881" y="6815779"/>
                  </a:lnTo>
                  <a:lnTo>
                    <a:pt x="11572512" y="6832856"/>
                  </a:lnTo>
                  <a:lnTo>
                    <a:pt x="11527639" y="6838911"/>
                  </a:lnTo>
                  <a:close/>
                </a:path>
                <a:path w="11697335" h="6838950" fill="norm" stroke="1" extrusionOk="0">
                  <a:moveTo>
                    <a:pt x="11671461" y="6757821"/>
                  </a:moveTo>
                  <a:lnTo>
                    <a:pt x="11527639" y="6757821"/>
                  </a:lnTo>
                  <a:lnTo>
                    <a:pt x="11561767" y="6750866"/>
                  </a:lnTo>
                  <a:lnTo>
                    <a:pt x="11589749" y="6731941"/>
                  </a:lnTo>
                  <a:lnTo>
                    <a:pt x="11608673" y="6703958"/>
                  </a:lnTo>
                  <a:lnTo>
                    <a:pt x="11615628" y="6669829"/>
                  </a:lnTo>
                  <a:lnTo>
                    <a:pt x="11615628" y="169081"/>
                  </a:lnTo>
                  <a:lnTo>
                    <a:pt x="11608673" y="134952"/>
                  </a:lnTo>
                  <a:lnTo>
                    <a:pt x="11589749" y="106969"/>
                  </a:lnTo>
                  <a:lnTo>
                    <a:pt x="11561767" y="88045"/>
                  </a:lnTo>
                  <a:lnTo>
                    <a:pt x="11527639" y="81090"/>
                  </a:lnTo>
                  <a:lnTo>
                    <a:pt x="11671461" y="81090"/>
                  </a:lnTo>
                  <a:lnTo>
                    <a:pt x="11673585" y="83837"/>
                  </a:lnTo>
                  <a:lnTo>
                    <a:pt x="11690662" y="124207"/>
                  </a:lnTo>
                  <a:lnTo>
                    <a:pt x="11696717" y="169081"/>
                  </a:lnTo>
                  <a:lnTo>
                    <a:pt x="11696717" y="6669829"/>
                  </a:lnTo>
                  <a:lnTo>
                    <a:pt x="11690662" y="6714704"/>
                  </a:lnTo>
                  <a:lnTo>
                    <a:pt x="11673585" y="6755073"/>
                  </a:lnTo>
                  <a:lnTo>
                    <a:pt x="11671461" y="6757821"/>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08" name="Google Shape;208;p10" hidden="0"/>
            <p:cNvSpPr/>
            <p:nvPr isPhoto="0" userDrawn="0"/>
          </p:nvSpPr>
          <p:spPr bwMode="auto">
            <a:xfrm>
              <a:off x="11433810" y="2601273"/>
              <a:ext cx="0" cy="6744333"/>
            </a:xfrm>
            <a:custGeom>
              <a:avLst/>
              <a:gdLst/>
              <a:ahLst/>
              <a:cxnLst/>
              <a:rect l="l" t="t" r="r" b="b"/>
              <a:pathLst>
                <a:path w="120000" h="6744334" fill="norm" stroke="1" extrusionOk="0">
                  <a:moveTo>
                    <a:pt x="0" y="6743734"/>
                  </a:moveTo>
                  <a:lnTo>
                    <a:pt x="0" y="0"/>
                  </a:lnTo>
                </a:path>
              </a:pathLst>
            </a:custGeom>
            <a:noFill/>
            <a:ln w="4762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sp>
        <p:nvSpPr>
          <p:cNvPr id="209" name="Google Shape;209;p10" hidden="0"/>
          <p:cNvSpPr txBox="1">
            <a:spLocks noGrp="1"/>
          </p:cNvSpPr>
          <p:nvPr isPhoto="0" userDrawn="0">
            <p:ph type="title" hasCustomPrompt="0"/>
          </p:nvPr>
        </p:nvSpPr>
        <p:spPr bwMode="auto">
          <a:xfrm>
            <a:off x="1250776" y="575100"/>
            <a:ext cx="116973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200">
                <a:solidFill>
                  <a:srgbClr val="FFFFFF"/>
                </a:solidFill>
              </a:rPr>
              <a:t>2. </a:t>
            </a:r>
            <a:r>
              <a:rPr lang="en-US" sz="6300">
                <a:solidFill>
                  <a:srgbClr val="FFFFFF"/>
                </a:solidFill>
                <a:latin typeface="Verdana"/>
                <a:ea typeface="Verdana"/>
                <a:cs typeface="Verdana"/>
              </a:rPr>
              <a:t>Storyteller and Listener</a:t>
            </a:r>
            <a:endParaRPr sz="6300">
              <a:latin typeface="Verdana"/>
              <a:ea typeface="Verdana"/>
              <a:cs typeface="Verdana"/>
            </a:endParaRPr>
          </a:p>
        </p:txBody>
      </p:sp>
      <p:sp>
        <p:nvSpPr>
          <p:cNvPr id="210" name="Google Shape;210;p10" hidden="0"/>
          <p:cNvSpPr txBox="1"/>
          <p:nvPr isPhoto="0" userDrawn="0"/>
        </p:nvSpPr>
        <p:spPr bwMode="auto">
          <a:xfrm>
            <a:off x="7211943" y="2551212"/>
            <a:ext cx="2370454" cy="551180"/>
          </a:xfrm>
          <a:prstGeom prst="rect">
            <a:avLst/>
          </a:prstGeom>
          <a:noFill/>
          <a:ln>
            <a:noFill/>
          </a:ln>
        </p:spPr>
        <p:txBody>
          <a:bodyPr spcFirstLastPara="1" wrap="square" lIns="0" tIns="12050" rIns="0" bIns="0" anchor="t" anchorCtr="0">
            <a:spAutoFit/>
          </a:bodyPr>
          <a:lstStyle/>
          <a:p>
            <a:pPr marL="12700" marR="0" lvl="0" indent="0" algn="l">
              <a:lnSpc>
                <a:spcPct val="100000"/>
              </a:lnSpc>
              <a:spcBef>
                <a:spcPts val="0"/>
              </a:spcBef>
              <a:spcAft>
                <a:spcPts val="0"/>
              </a:spcAft>
              <a:buNone/>
              <a:defRPr/>
            </a:pPr>
            <a:r>
              <a:rPr lang="en-US" sz="3450">
                <a:latin typeface="Verdana"/>
                <a:ea typeface="Verdana"/>
                <a:cs typeface="Verdana"/>
              </a:rPr>
              <a:t>Storyteller</a:t>
            </a:r>
            <a:endParaRPr sz="3450">
              <a:latin typeface="Verdana"/>
              <a:ea typeface="Verdana"/>
              <a:cs typeface="Verdana"/>
            </a:endParaRPr>
          </a:p>
        </p:txBody>
      </p:sp>
      <p:sp>
        <p:nvSpPr>
          <p:cNvPr id="211" name="Google Shape;211;p10" hidden="0"/>
          <p:cNvSpPr txBox="1"/>
          <p:nvPr isPhoto="0" userDrawn="0"/>
        </p:nvSpPr>
        <p:spPr bwMode="auto">
          <a:xfrm>
            <a:off x="13320464" y="2582266"/>
            <a:ext cx="1774189" cy="551180"/>
          </a:xfrm>
          <a:prstGeom prst="rect">
            <a:avLst/>
          </a:prstGeom>
          <a:noFill/>
          <a:ln>
            <a:noFill/>
          </a:ln>
        </p:spPr>
        <p:txBody>
          <a:bodyPr spcFirstLastPara="1" wrap="square" lIns="0" tIns="12050" rIns="0" bIns="0" anchor="t" anchorCtr="0">
            <a:spAutoFit/>
          </a:bodyPr>
          <a:lstStyle/>
          <a:p>
            <a:pPr marL="12700" marR="0" lvl="0" indent="0" algn="l">
              <a:lnSpc>
                <a:spcPct val="100000"/>
              </a:lnSpc>
              <a:spcBef>
                <a:spcPts val="0"/>
              </a:spcBef>
              <a:spcAft>
                <a:spcPts val="0"/>
              </a:spcAft>
              <a:buNone/>
              <a:defRPr/>
            </a:pPr>
            <a:r>
              <a:rPr lang="en-US" sz="3450">
                <a:latin typeface="Verdana"/>
                <a:ea typeface="Verdana"/>
                <a:cs typeface="Verdana"/>
              </a:rPr>
              <a:t>Listener</a:t>
            </a:r>
            <a:endParaRPr sz="3450">
              <a:latin typeface="Verdana"/>
              <a:ea typeface="Verdana"/>
              <a:cs typeface="Verdana"/>
            </a:endParaRPr>
          </a:p>
        </p:txBody>
      </p:sp>
      <p:sp>
        <p:nvSpPr>
          <p:cNvPr id="212" name="Google Shape;212;p10" hidden="0"/>
          <p:cNvSpPr txBox="1"/>
          <p:nvPr isPhoto="0" userDrawn="0"/>
        </p:nvSpPr>
        <p:spPr bwMode="auto">
          <a:xfrm>
            <a:off x="431032" y="2047156"/>
            <a:ext cx="4867369" cy="7879050"/>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None/>
              <a:defRPr/>
            </a:pPr>
            <a:r>
              <a:rPr lang="en-US" sz="2500">
                <a:solidFill>
                  <a:schemeClr val="lt1"/>
                </a:solidFill>
                <a:latin typeface="Calibri"/>
                <a:ea typeface="Calibri"/>
                <a:cs typeface="Calibri"/>
              </a:rPr>
              <a:t>Who will tell your Heritage story?</a:t>
            </a:r>
            <a:endParaRPr/>
          </a:p>
          <a:p>
            <a:pPr marL="0" lvl="0" indent="0" algn="just">
              <a:spcBef>
                <a:spcPts val="0"/>
              </a:spcBef>
              <a:spcAft>
                <a:spcPts val="0"/>
              </a:spcAft>
              <a:buNone/>
              <a:defRPr/>
            </a:pPr>
            <a:endParaRPr lang="en-US"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Who is the narrator?</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In the case of an autobiography, the story will be told in the first person as the life history of the narrator while in the case of a biography, the story will be told in the third person.</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To better involve your audience, our suggestion is to write it in the first person.</a:t>
            </a: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Who will listen to it? What is your main audience (clients? general public? etc.) </a:t>
            </a:r>
            <a:endParaRPr/>
          </a:p>
          <a:p>
            <a:pPr marL="0" lvl="0" indent="0" algn="just">
              <a:spcBef>
                <a:spcPts val="0"/>
              </a:spcBef>
              <a:spcAft>
                <a:spcPts val="0"/>
              </a:spcAft>
              <a:buNone/>
              <a:defRPr/>
            </a:pPr>
            <a:endParaRPr lang="en-US"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Please, describe it.</a:t>
            </a: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217" name="Google Shape;217;p11" hidden="0"/>
          <p:cNvGrpSpPr/>
          <p:nvPr isPhoto="0" userDrawn="0"/>
        </p:nvGrpSpPr>
        <p:grpSpPr bwMode="auto">
          <a:xfrm>
            <a:off x="5543600" y="2191172"/>
            <a:ext cx="11697335" cy="6838950"/>
            <a:chOff x="5560740" y="2577620"/>
            <a:chExt cx="11697335" cy="6838950"/>
          </a:xfrm>
        </p:grpSpPr>
        <p:sp>
          <p:nvSpPr>
            <p:cNvPr id="218" name="Google Shape;218;p11" hidden="0"/>
            <p:cNvSpPr/>
            <p:nvPr isPhoto="0" userDrawn="0"/>
          </p:nvSpPr>
          <p:spPr bwMode="auto">
            <a:xfrm>
              <a:off x="5603872" y="2620753"/>
              <a:ext cx="11609070" cy="6753225"/>
            </a:xfrm>
            <a:custGeom>
              <a:avLst/>
              <a:gdLst/>
              <a:ahLst/>
              <a:cxnLst/>
              <a:rect l="l" t="t" r="r" b="b"/>
              <a:pathLst>
                <a:path w="11609069" h="6753225" fill="norm" stroke="1" extrusionOk="0">
                  <a:moveTo>
                    <a:pt x="11484506" y="6752645"/>
                  </a:moveTo>
                  <a:lnTo>
                    <a:pt x="125945" y="6752645"/>
                  </a:lnTo>
                  <a:lnTo>
                    <a:pt x="77152" y="6742670"/>
                  </a:lnTo>
                  <a:lnTo>
                    <a:pt x="37093" y="6715551"/>
                  </a:lnTo>
                  <a:lnTo>
                    <a:pt x="9974" y="6675491"/>
                  </a:lnTo>
                  <a:lnTo>
                    <a:pt x="0" y="6626697"/>
                  </a:lnTo>
                  <a:lnTo>
                    <a:pt x="0" y="125948"/>
                  </a:lnTo>
                  <a:lnTo>
                    <a:pt x="9974" y="77154"/>
                  </a:lnTo>
                  <a:lnTo>
                    <a:pt x="37093" y="37094"/>
                  </a:lnTo>
                  <a:lnTo>
                    <a:pt x="77152" y="9974"/>
                  </a:lnTo>
                  <a:lnTo>
                    <a:pt x="125945" y="0"/>
                  </a:lnTo>
                  <a:lnTo>
                    <a:pt x="11482781" y="0"/>
                  </a:lnTo>
                  <a:lnTo>
                    <a:pt x="11531574" y="9974"/>
                  </a:lnTo>
                  <a:lnTo>
                    <a:pt x="11571633" y="37094"/>
                  </a:lnTo>
                  <a:lnTo>
                    <a:pt x="11598753" y="77154"/>
                  </a:lnTo>
                  <a:lnTo>
                    <a:pt x="11608727" y="125948"/>
                  </a:lnTo>
                  <a:lnTo>
                    <a:pt x="11608727" y="6624971"/>
                  </a:lnTo>
                  <a:lnTo>
                    <a:pt x="11599750" y="6674763"/>
                  </a:lnTo>
                  <a:lnTo>
                    <a:pt x="11573143" y="6715335"/>
                  </a:lnTo>
                  <a:lnTo>
                    <a:pt x="11533273" y="6742643"/>
                  </a:lnTo>
                  <a:lnTo>
                    <a:pt x="11484506" y="6752645"/>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19" name="Google Shape;219;p11" hidden="0"/>
            <p:cNvSpPr/>
            <p:nvPr isPhoto="0" userDrawn="0"/>
          </p:nvSpPr>
          <p:spPr bwMode="auto">
            <a:xfrm>
              <a:off x="5560740" y="2577620"/>
              <a:ext cx="11697335" cy="6838950"/>
            </a:xfrm>
            <a:custGeom>
              <a:avLst/>
              <a:gdLst/>
              <a:ahLst/>
              <a:cxnLst/>
              <a:rect l="l" t="t" r="r" b="b"/>
              <a:pathLst>
                <a:path w="11697335" h="6838950" fill="norm" stroke="1" extrusionOk="0">
                  <a:moveTo>
                    <a:pt x="11527639" y="6838911"/>
                  </a:moveTo>
                  <a:lnTo>
                    <a:pt x="169077" y="6838911"/>
                  </a:lnTo>
                  <a:lnTo>
                    <a:pt x="124204" y="6832856"/>
                  </a:lnTo>
                  <a:lnTo>
                    <a:pt x="83836" y="6815779"/>
                  </a:lnTo>
                  <a:lnTo>
                    <a:pt x="49601" y="6789308"/>
                  </a:lnTo>
                  <a:lnTo>
                    <a:pt x="23131" y="6755073"/>
                  </a:lnTo>
                  <a:lnTo>
                    <a:pt x="6054" y="6714704"/>
                  </a:lnTo>
                  <a:lnTo>
                    <a:pt x="0" y="6669829"/>
                  </a:lnTo>
                  <a:lnTo>
                    <a:pt x="0" y="169081"/>
                  </a:lnTo>
                  <a:lnTo>
                    <a:pt x="6054" y="124207"/>
                  </a:lnTo>
                  <a:lnTo>
                    <a:pt x="23131" y="83837"/>
                  </a:lnTo>
                  <a:lnTo>
                    <a:pt x="49601" y="49602"/>
                  </a:lnTo>
                  <a:lnTo>
                    <a:pt x="83836" y="23132"/>
                  </a:lnTo>
                  <a:lnTo>
                    <a:pt x="124204" y="6054"/>
                  </a:lnTo>
                  <a:lnTo>
                    <a:pt x="169077" y="0"/>
                  </a:lnTo>
                  <a:lnTo>
                    <a:pt x="11527639" y="0"/>
                  </a:lnTo>
                  <a:lnTo>
                    <a:pt x="11572512" y="6054"/>
                  </a:lnTo>
                  <a:lnTo>
                    <a:pt x="11612881" y="23132"/>
                  </a:lnTo>
                  <a:lnTo>
                    <a:pt x="11647115" y="49602"/>
                  </a:lnTo>
                  <a:lnTo>
                    <a:pt x="11671461" y="81090"/>
                  </a:lnTo>
                  <a:lnTo>
                    <a:pt x="169077" y="81090"/>
                  </a:lnTo>
                  <a:lnTo>
                    <a:pt x="134949" y="88045"/>
                  </a:lnTo>
                  <a:lnTo>
                    <a:pt x="106967" y="106969"/>
                  </a:lnTo>
                  <a:lnTo>
                    <a:pt x="88043" y="134952"/>
                  </a:lnTo>
                  <a:lnTo>
                    <a:pt x="81088" y="169081"/>
                  </a:lnTo>
                  <a:lnTo>
                    <a:pt x="81088" y="6669829"/>
                  </a:lnTo>
                  <a:lnTo>
                    <a:pt x="88043" y="6703958"/>
                  </a:lnTo>
                  <a:lnTo>
                    <a:pt x="106967" y="6731941"/>
                  </a:lnTo>
                  <a:lnTo>
                    <a:pt x="134949" y="6750866"/>
                  </a:lnTo>
                  <a:lnTo>
                    <a:pt x="169077" y="6757821"/>
                  </a:lnTo>
                  <a:lnTo>
                    <a:pt x="11671461" y="6757821"/>
                  </a:lnTo>
                  <a:lnTo>
                    <a:pt x="11647115" y="6789308"/>
                  </a:lnTo>
                  <a:lnTo>
                    <a:pt x="11612881" y="6815779"/>
                  </a:lnTo>
                  <a:lnTo>
                    <a:pt x="11572512" y="6832856"/>
                  </a:lnTo>
                  <a:lnTo>
                    <a:pt x="11527639" y="6838911"/>
                  </a:lnTo>
                  <a:close/>
                </a:path>
                <a:path w="11697335" h="6838950" fill="norm" stroke="1" extrusionOk="0">
                  <a:moveTo>
                    <a:pt x="11671461" y="6757821"/>
                  </a:moveTo>
                  <a:lnTo>
                    <a:pt x="11527639" y="6757821"/>
                  </a:lnTo>
                  <a:lnTo>
                    <a:pt x="11561767" y="6750866"/>
                  </a:lnTo>
                  <a:lnTo>
                    <a:pt x="11589749" y="6731941"/>
                  </a:lnTo>
                  <a:lnTo>
                    <a:pt x="11608673" y="6703958"/>
                  </a:lnTo>
                  <a:lnTo>
                    <a:pt x="11615628" y="6669829"/>
                  </a:lnTo>
                  <a:lnTo>
                    <a:pt x="11615628" y="169081"/>
                  </a:lnTo>
                  <a:lnTo>
                    <a:pt x="11608673" y="134952"/>
                  </a:lnTo>
                  <a:lnTo>
                    <a:pt x="11589749" y="106969"/>
                  </a:lnTo>
                  <a:lnTo>
                    <a:pt x="11561767" y="88045"/>
                  </a:lnTo>
                  <a:lnTo>
                    <a:pt x="11527639" y="81090"/>
                  </a:lnTo>
                  <a:lnTo>
                    <a:pt x="11671461" y="81090"/>
                  </a:lnTo>
                  <a:lnTo>
                    <a:pt x="11673585" y="83837"/>
                  </a:lnTo>
                  <a:lnTo>
                    <a:pt x="11690662" y="124207"/>
                  </a:lnTo>
                  <a:lnTo>
                    <a:pt x="11696717" y="169081"/>
                  </a:lnTo>
                  <a:lnTo>
                    <a:pt x="11696717" y="6669829"/>
                  </a:lnTo>
                  <a:lnTo>
                    <a:pt x="11690662" y="6714704"/>
                  </a:lnTo>
                  <a:lnTo>
                    <a:pt x="11673585" y="6755073"/>
                  </a:lnTo>
                  <a:lnTo>
                    <a:pt x="11671461" y="6757821"/>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sp>
        <p:nvSpPr>
          <p:cNvPr id="220" name="Google Shape;220;p11" hidden="0"/>
          <p:cNvSpPr txBox="1">
            <a:spLocks noGrp="1"/>
          </p:cNvSpPr>
          <p:nvPr isPhoto="0" userDrawn="0">
            <p:ph type="title" hasCustomPrompt="0"/>
          </p:nvPr>
        </p:nvSpPr>
        <p:spPr bwMode="auto">
          <a:xfrm>
            <a:off x="1016000" y="596450"/>
            <a:ext cx="91635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200">
                <a:solidFill>
                  <a:srgbClr val="FFFFFF"/>
                </a:solidFill>
              </a:rPr>
              <a:t>3. </a:t>
            </a:r>
            <a:r>
              <a:rPr lang="en-US" sz="6300">
                <a:solidFill>
                  <a:srgbClr val="FFFFFF"/>
                </a:solidFill>
                <a:latin typeface="Verdana"/>
                <a:ea typeface="Verdana"/>
                <a:cs typeface="Verdana"/>
              </a:rPr>
              <a:t>Time and Space</a:t>
            </a:r>
            <a:endParaRPr sz="6300">
              <a:latin typeface="Verdana"/>
              <a:ea typeface="Verdana"/>
              <a:cs typeface="Verdana"/>
            </a:endParaRPr>
          </a:p>
        </p:txBody>
      </p:sp>
      <p:sp>
        <p:nvSpPr>
          <p:cNvPr id="221" name="Google Shape;221;p11" hidden="0"/>
          <p:cNvSpPr txBox="1"/>
          <p:nvPr isPhoto="0" userDrawn="0"/>
        </p:nvSpPr>
        <p:spPr bwMode="auto">
          <a:xfrm>
            <a:off x="503040" y="2047156"/>
            <a:ext cx="4392488" cy="5570725"/>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Clr>
                <a:schemeClr val="dk1"/>
              </a:buClr>
              <a:buSzPts val="1100"/>
              <a:buFont typeface="Arial"/>
              <a:buNone/>
              <a:defRPr/>
            </a:pPr>
            <a:r>
              <a:rPr lang="en-US" sz="2500">
                <a:solidFill>
                  <a:schemeClr val="lt1"/>
                </a:solidFill>
                <a:latin typeface="Calibri"/>
                <a:ea typeface="Calibri"/>
                <a:cs typeface="Calibri"/>
              </a:rPr>
              <a:t>In the "Time and Space" section you should describe the context in which the story is based.</a:t>
            </a:r>
            <a:endParaRPr/>
          </a:p>
          <a:p>
            <a:pPr marL="0" lvl="0" indent="0" algn="just">
              <a:spcBef>
                <a:spcPts val="0"/>
              </a:spcBef>
              <a:spcAft>
                <a:spcPts val="0"/>
              </a:spcAft>
              <a:buClr>
                <a:schemeClr val="dk1"/>
              </a:buClr>
              <a:buSzPts val="1100"/>
              <a:buFont typeface="Arial"/>
              <a:buNone/>
              <a:defRPr/>
            </a:pPr>
            <a:endParaRPr sz="2500">
              <a:solidFill>
                <a:schemeClr val="lt1"/>
              </a:solidFill>
              <a:latin typeface="Calibri"/>
              <a:ea typeface="Calibri"/>
              <a:cs typeface="Calibri"/>
            </a:endParaRPr>
          </a:p>
          <a:p>
            <a:pPr marL="0" lvl="0" indent="0" algn="just">
              <a:spcBef>
                <a:spcPts val="0"/>
              </a:spcBef>
              <a:spcAft>
                <a:spcPts val="0"/>
              </a:spcAft>
              <a:buClr>
                <a:schemeClr val="dk1"/>
              </a:buClr>
              <a:buSzPts val="1100"/>
              <a:buFont typeface="Arial"/>
              <a:buNone/>
              <a:defRPr/>
            </a:pPr>
            <a:r>
              <a:rPr lang="en-US" sz="2500">
                <a:solidFill>
                  <a:schemeClr val="lt1"/>
                </a:solidFill>
                <a:latin typeface="Calibri"/>
                <a:ea typeface="Calibri"/>
                <a:cs typeface="Calibri"/>
              </a:rPr>
              <a:t>If possible, it is advisable to describe an initial situation of quietness and stability, which is challenged by an intervening event/change.</a:t>
            </a:r>
            <a:endParaRPr/>
          </a:p>
          <a:p>
            <a:pPr marL="0" lvl="0" indent="0" algn="just">
              <a:spcBef>
                <a:spcPts val="0"/>
              </a:spcBef>
              <a:spcAft>
                <a:spcPts val="0"/>
              </a:spcAft>
              <a:buClr>
                <a:schemeClr val="dk1"/>
              </a:buClr>
              <a:buSzPts val="1100"/>
              <a:buFont typeface="Arial"/>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This change/problem has the function to trigger the Heritage story.</a:t>
            </a: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226" name="Google Shape;226;p12" hidden="0"/>
          <p:cNvGrpSpPr/>
          <p:nvPr isPhoto="0" userDrawn="0"/>
        </p:nvGrpSpPr>
        <p:grpSpPr bwMode="auto">
          <a:xfrm>
            <a:off x="5560740" y="2418456"/>
            <a:ext cx="11697335" cy="6838950"/>
            <a:chOff x="5560740" y="2418456"/>
            <a:chExt cx="11697335" cy="6838950"/>
          </a:xfrm>
        </p:grpSpPr>
        <p:sp>
          <p:nvSpPr>
            <p:cNvPr id="227" name="Google Shape;227;p12" hidden="0"/>
            <p:cNvSpPr/>
            <p:nvPr isPhoto="0" userDrawn="0"/>
          </p:nvSpPr>
          <p:spPr bwMode="auto">
            <a:xfrm>
              <a:off x="5603872" y="2461589"/>
              <a:ext cx="11609070" cy="6753225"/>
            </a:xfrm>
            <a:custGeom>
              <a:avLst/>
              <a:gdLst/>
              <a:ahLst/>
              <a:cxnLst/>
              <a:rect l="l" t="t" r="r" b="b"/>
              <a:pathLst>
                <a:path w="11609069" h="6753225" fill="norm" stroke="1" extrusionOk="0">
                  <a:moveTo>
                    <a:pt x="11484506" y="6752645"/>
                  </a:moveTo>
                  <a:lnTo>
                    <a:pt x="125945" y="6752645"/>
                  </a:lnTo>
                  <a:lnTo>
                    <a:pt x="77152" y="6742670"/>
                  </a:lnTo>
                  <a:lnTo>
                    <a:pt x="37093" y="6715551"/>
                  </a:lnTo>
                  <a:lnTo>
                    <a:pt x="9974" y="6675491"/>
                  </a:lnTo>
                  <a:lnTo>
                    <a:pt x="0" y="6626697"/>
                  </a:lnTo>
                  <a:lnTo>
                    <a:pt x="0" y="125948"/>
                  </a:lnTo>
                  <a:lnTo>
                    <a:pt x="9974" y="77154"/>
                  </a:lnTo>
                  <a:lnTo>
                    <a:pt x="37093" y="37094"/>
                  </a:lnTo>
                  <a:lnTo>
                    <a:pt x="77152" y="9974"/>
                  </a:lnTo>
                  <a:lnTo>
                    <a:pt x="125945" y="0"/>
                  </a:lnTo>
                  <a:lnTo>
                    <a:pt x="11482781" y="0"/>
                  </a:lnTo>
                  <a:lnTo>
                    <a:pt x="11531574" y="9974"/>
                  </a:lnTo>
                  <a:lnTo>
                    <a:pt x="11571633" y="37094"/>
                  </a:lnTo>
                  <a:lnTo>
                    <a:pt x="11598753" y="77154"/>
                  </a:lnTo>
                  <a:lnTo>
                    <a:pt x="11608727" y="125948"/>
                  </a:lnTo>
                  <a:lnTo>
                    <a:pt x="11608727" y="6624971"/>
                  </a:lnTo>
                  <a:lnTo>
                    <a:pt x="11599750" y="6674763"/>
                  </a:lnTo>
                  <a:lnTo>
                    <a:pt x="11573143" y="6715335"/>
                  </a:lnTo>
                  <a:lnTo>
                    <a:pt x="11533273" y="6742643"/>
                  </a:lnTo>
                  <a:lnTo>
                    <a:pt x="11484506" y="6752645"/>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28" name="Google Shape;228;p12" hidden="0"/>
            <p:cNvSpPr/>
            <p:nvPr isPhoto="0" userDrawn="0"/>
          </p:nvSpPr>
          <p:spPr bwMode="auto">
            <a:xfrm>
              <a:off x="5560740" y="2418456"/>
              <a:ext cx="11697335" cy="6838950"/>
            </a:xfrm>
            <a:custGeom>
              <a:avLst/>
              <a:gdLst/>
              <a:ahLst/>
              <a:cxnLst/>
              <a:rect l="l" t="t" r="r" b="b"/>
              <a:pathLst>
                <a:path w="11697335" h="6838950" fill="norm" stroke="1" extrusionOk="0">
                  <a:moveTo>
                    <a:pt x="11527639" y="6838911"/>
                  </a:moveTo>
                  <a:lnTo>
                    <a:pt x="169077" y="6838911"/>
                  </a:lnTo>
                  <a:lnTo>
                    <a:pt x="124204" y="6832856"/>
                  </a:lnTo>
                  <a:lnTo>
                    <a:pt x="83836" y="6815779"/>
                  </a:lnTo>
                  <a:lnTo>
                    <a:pt x="49601" y="6789308"/>
                  </a:lnTo>
                  <a:lnTo>
                    <a:pt x="23131" y="6755073"/>
                  </a:lnTo>
                  <a:lnTo>
                    <a:pt x="6054" y="6714704"/>
                  </a:lnTo>
                  <a:lnTo>
                    <a:pt x="0" y="6669829"/>
                  </a:lnTo>
                  <a:lnTo>
                    <a:pt x="0" y="169081"/>
                  </a:lnTo>
                  <a:lnTo>
                    <a:pt x="6054" y="124207"/>
                  </a:lnTo>
                  <a:lnTo>
                    <a:pt x="23131" y="83837"/>
                  </a:lnTo>
                  <a:lnTo>
                    <a:pt x="49601" y="49602"/>
                  </a:lnTo>
                  <a:lnTo>
                    <a:pt x="83836" y="23132"/>
                  </a:lnTo>
                  <a:lnTo>
                    <a:pt x="124204" y="6054"/>
                  </a:lnTo>
                  <a:lnTo>
                    <a:pt x="169077" y="0"/>
                  </a:lnTo>
                  <a:lnTo>
                    <a:pt x="11527639" y="0"/>
                  </a:lnTo>
                  <a:lnTo>
                    <a:pt x="11572512" y="6054"/>
                  </a:lnTo>
                  <a:lnTo>
                    <a:pt x="11612881" y="23132"/>
                  </a:lnTo>
                  <a:lnTo>
                    <a:pt x="11647115" y="49602"/>
                  </a:lnTo>
                  <a:lnTo>
                    <a:pt x="11671461" y="81090"/>
                  </a:lnTo>
                  <a:lnTo>
                    <a:pt x="169077" y="81090"/>
                  </a:lnTo>
                  <a:lnTo>
                    <a:pt x="134949" y="88045"/>
                  </a:lnTo>
                  <a:lnTo>
                    <a:pt x="106967" y="106969"/>
                  </a:lnTo>
                  <a:lnTo>
                    <a:pt x="88043" y="134952"/>
                  </a:lnTo>
                  <a:lnTo>
                    <a:pt x="81088" y="169081"/>
                  </a:lnTo>
                  <a:lnTo>
                    <a:pt x="81088" y="6669829"/>
                  </a:lnTo>
                  <a:lnTo>
                    <a:pt x="88043" y="6703958"/>
                  </a:lnTo>
                  <a:lnTo>
                    <a:pt x="106967" y="6731941"/>
                  </a:lnTo>
                  <a:lnTo>
                    <a:pt x="134949" y="6750866"/>
                  </a:lnTo>
                  <a:lnTo>
                    <a:pt x="169077" y="6757821"/>
                  </a:lnTo>
                  <a:lnTo>
                    <a:pt x="11671461" y="6757821"/>
                  </a:lnTo>
                  <a:lnTo>
                    <a:pt x="11647115" y="6789308"/>
                  </a:lnTo>
                  <a:lnTo>
                    <a:pt x="11612881" y="6815779"/>
                  </a:lnTo>
                  <a:lnTo>
                    <a:pt x="11572512" y="6832856"/>
                  </a:lnTo>
                  <a:lnTo>
                    <a:pt x="11527639" y="6838911"/>
                  </a:lnTo>
                  <a:close/>
                </a:path>
                <a:path w="11697335" h="6838950" fill="norm" stroke="1" extrusionOk="0">
                  <a:moveTo>
                    <a:pt x="11671461" y="6757821"/>
                  </a:moveTo>
                  <a:lnTo>
                    <a:pt x="11527639" y="6757821"/>
                  </a:lnTo>
                  <a:lnTo>
                    <a:pt x="11561767" y="6750866"/>
                  </a:lnTo>
                  <a:lnTo>
                    <a:pt x="11589749" y="6731941"/>
                  </a:lnTo>
                  <a:lnTo>
                    <a:pt x="11608673" y="6703958"/>
                  </a:lnTo>
                  <a:lnTo>
                    <a:pt x="11615628" y="6669829"/>
                  </a:lnTo>
                  <a:lnTo>
                    <a:pt x="11615628" y="169081"/>
                  </a:lnTo>
                  <a:lnTo>
                    <a:pt x="11608673" y="134952"/>
                  </a:lnTo>
                  <a:lnTo>
                    <a:pt x="11589749" y="106969"/>
                  </a:lnTo>
                  <a:lnTo>
                    <a:pt x="11561767" y="88045"/>
                  </a:lnTo>
                  <a:lnTo>
                    <a:pt x="11527639" y="81090"/>
                  </a:lnTo>
                  <a:lnTo>
                    <a:pt x="11671461" y="81090"/>
                  </a:lnTo>
                  <a:lnTo>
                    <a:pt x="11673585" y="83837"/>
                  </a:lnTo>
                  <a:lnTo>
                    <a:pt x="11690662" y="124207"/>
                  </a:lnTo>
                  <a:lnTo>
                    <a:pt x="11696717" y="169081"/>
                  </a:lnTo>
                  <a:lnTo>
                    <a:pt x="11696717" y="6669829"/>
                  </a:lnTo>
                  <a:lnTo>
                    <a:pt x="11690662" y="6714704"/>
                  </a:lnTo>
                  <a:lnTo>
                    <a:pt x="11673585" y="6755073"/>
                  </a:lnTo>
                  <a:lnTo>
                    <a:pt x="11671461" y="6757821"/>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sp>
        <p:nvSpPr>
          <p:cNvPr id="229" name="Google Shape;229;p12" hidden="0"/>
          <p:cNvSpPr txBox="1">
            <a:spLocks noGrp="1"/>
          </p:cNvSpPr>
          <p:nvPr isPhoto="0" userDrawn="0">
            <p:ph type="title" hasCustomPrompt="0"/>
          </p:nvPr>
        </p:nvSpPr>
        <p:spPr bwMode="auto">
          <a:xfrm>
            <a:off x="1208081" y="906307"/>
            <a:ext cx="7720330" cy="986155"/>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200">
                <a:solidFill>
                  <a:srgbClr val="FFFFFF"/>
                </a:solidFill>
              </a:rPr>
              <a:t>4. </a:t>
            </a:r>
            <a:r>
              <a:rPr lang="en-US" sz="6300">
                <a:solidFill>
                  <a:srgbClr val="FFFFFF"/>
                </a:solidFill>
                <a:latin typeface="Verdana"/>
                <a:ea typeface="Verdana"/>
                <a:cs typeface="Verdana"/>
              </a:rPr>
              <a:t>Characters</a:t>
            </a:r>
            <a:r>
              <a:rPr lang="en-US" sz="6200">
                <a:solidFill>
                  <a:srgbClr val="FFFFFF"/>
                </a:solidFill>
              </a:rPr>
              <a:t>/</a:t>
            </a:r>
            <a:r>
              <a:rPr lang="en-US" sz="6300">
                <a:solidFill>
                  <a:srgbClr val="FFFFFF"/>
                </a:solidFill>
                <a:latin typeface="Verdana"/>
                <a:ea typeface="Verdana"/>
                <a:cs typeface="Verdana"/>
              </a:rPr>
              <a:t>Hero</a:t>
            </a:r>
            <a:endParaRPr sz="6300">
              <a:latin typeface="Verdana"/>
              <a:ea typeface="Verdana"/>
              <a:cs typeface="Verdana"/>
            </a:endParaRPr>
          </a:p>
        </p:txBody>
      </p:sp>
      <p:sp>
        <p:nvSpPr>
          <p:cNvPr id="230" name="Google Shape;230;p12" hidden="0"/>
          <p:cNvSpPr txBox="1"/>
          <p:nvPr isPhoto="0" userDrawn="0"/>
        </p:nvSpPr>
        <p:spPr bwMode="auto">
          <a:xfrm>
            <a:off x="719064" y="2263180"/>
            <a:ext cx="4163100" cy="6724888"/>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None/>
              <a:defRPr/>
            </a:pPr>
            <a:r>
              <a:rPr lang="en-US" sz="2500">
                <a:solidFill>
                  <a:schemeClr val="lt1"/>
                </a:solidFill>
                <a:latin typeface="Calibri"/>
                <a:ea typeface="Calibri"/>
                <a:cs typeface="Calibri"/>
              </a:rPr>
              <a:t>In this section, you should describe who is the protagonist of your Heritage Story.</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Is it a single protagonist or a collective protagonist? (An organization or a founder, a group of employee or a single collaborator?)</a:t>
            </a:r>
            <a:endParaRPr/>
          </a:p>
          <a:p>
            <a:pPr marL="0" lvl="0" indent="0" algn="just">
              <a:spcBef>
                <a:spcPts val="0"/>
              </a:spcBef>
              <a:spcAft>
                <a:spcPts val="0"/>
              </a:spcAft>
              <a:buNone/>
              <a:defRPr/>
            </a:pPr>
            <a:endParaRPr lang="en-US"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Please describe the characteristics that you will better specify during the story.</a:t>
            </a: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57" name="Google Shape;57;p2" hidden="0"/>
          <p:cNvSpPr txBox="1">
            <a:spLocks noGrp="1"/>
          </p:cNvSpPr>
          <p:nvPr isPhoto="0" userDrawn="0">
            <p:ph type="ctrTitle" hasCustomPrompt="0"/>
          </p:nvPr>
        </p:nvSpPr>
        <p:spPr bwMode="auto">
          <a:xfrm>
            <a:off x="5671719" y="4331953"/>
            <a:ext cx="6944561" cy="633095"/>
          </a:xfrm>
          <a:prstGeom prst="rect">
            <a:avLst/>
          </a:prstGeom>
          <a:noFill/>
          <a:ln>
            <a:noFill/>
          </a:ln>
        </p:spPr>
        <p:txBody>
          <a:bodyPr spcFirstLastPara="1" wrap="square" lIns="0" tIns="17125" rIns="0" bIns="0" anchor="t" anchorCtr="0">
            <a:spAutoFit/>
          </a:bodyPr>
          <a:lstStyle/>
          <a:p>
            <a:pPr marL="12700" lvl="0" indent="0" algn="l">
              <a:lnSpc>
                <a:spcPct val="100000"/>
              </a:lnSpc>
              <a:spcBef>
                <a:spcPts val="0"/>
              </a:spcBef>
              <a:spcAft>
                <a:spcPts val="0"/>
              </a:spcAft>
              <a:buNone/>
              <a:defRPr/>
            </a:pPr>
            <a:r>
              <a:rPr lang="en-US"/>
              <a:t>LEARNING MATERIAL N.	6</a:t>
            </a:r>
            <a:endParaRPr/>
          </a:p>
        </p:txBody>
      </p:sp>
      <p:sp>
        <p:nvSpPr>
          <p:cNvPr id="58" name="Google Shape;58;p2" hidden="0"/>
          <p:cNvSpPr txBox="1"/>
          <p:nvPr isPhoto="0" userDrawn="0"/>
        </p:nvSpPr>
        <p:spPr bwMode="auto">
          <a:xfrm>
            <a:off x="3962930" y="5738510"/>
            <a:ext cx="10362565" cy="1171454"/>
          </a:xfrm>
          <a:prstGeom prst="rect">
            <a:avLst/>
          </a:prstGeom>
          <a:noFill/>
          <a:ln>
            <a:noFill/>
          </a:ln>
        </p:spPr>
        <p:txBody>
          <a:bodyPr spcFirstLastPara="1" wrap="square" lIns="0" tIns="17125" rIns="0" bIns="0" anchor="t" anchorCtr="0">
            <a:spAutoFit/>
          </a:bodyPr>
          <a:lstStyle/>
          <a:p>
            <a:pPr marL="12700" marR="0" lvl="0" indent="0" algn="l">
              <a:lnSpc>
                <a:spcPct val="100000"/>
              </a:lnSpc>
              <a:spcBef>
                <a:spcPts val="0"/>
              </a:spcBef>
              <a:spcAft>
                <a:spcPts val="0"/>
              </a:spcAft>
              <a:buNone/>
              <a:defRPr/>
            </a:pPr>
            <a:r>
              <a:rPr lang="en-US" sz="3750" b="1">
                <a:solidFill>
                  <a:srgbClr val="FFF4FA"/>
                </a:solidFill>
                <a:latin typeface="Arial"/>
                <a:ea typeface="Arial"/>
                <a:cs typeface="Arial"/>
              </a:rPr>
              <a:t>"STORYBOARD: A USEFUL TOOL FOR EFFECTIVE HERITAGE STORYTELLING"</a:t>
            </a:r>
            <a:endParaRPr sz="3750">
              <a:latin typeface="Arial"/>
              <a:ea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235" name="Google Shape;235;p13" hidden="0"/>
          <p:cNvGrpSpPr/>
          <p:nvPr isPhoto="0" userDrawn="0"/>
        </p:nvGrpSpPr>
        <p:grpSpPr bwMode="auto">
          <a:xfrm>
            <a:off x="5560740" y="2577620"/>
            <a:ext cx="11697335" cy="6838950"/>
            <a:chOff x="5560740" y="2577620"/>
            <a:chExt cx="11697335" cy="6838950"/>
          </a:xfrm>
        </p:grpSpPr>
        <p:sp>
          <p:nvSpPr>
            <p:cNvPr id="236" name="Google Shape;236;p13" hidden="0"/>
            <p:cNvSpPr/>
            <p:nvPr isPhoto="0" userDrawn="0"/>
          </p:nvSpPr>
          <p:spPr bwMode="auto">
            <a:xfrm>
              <a:off x="5603872" y="2620753"/>
              <a:ext cx="11609070" cy="6753225"/>
            </a:xfrm>
            <a:custGeom>
              <a:avLst/>
              <a:gdLst/>
              <a:ahLst/>
              <a:cxnLst/>
              <a:rect l="l" t="t" r="r" b="b"/>
              <a:pathLst>
                <a:path w="11609069" h="6753225" fill="norm" stroke="1" extrusionOk="0">
                  <a:moveTo>
                    <a:pt x="11484506" y="6752645"/>
                  </a:moveTo>
                  <a:lnTo>
                    <a:pt x="125945" y="6752645"/>
                  </a:lnTo>
                  <a:lnTo>
                    <a:pt x="77152" y="6742670"/>
                  </a:lnTo>
                  <a:lnTo>
                    <a:pt x="37093" y="6715551"/>
                  </a:lnTo>
                  <a:lnTo>
                    <a:pt x="9974" y="6675491"/>
                  </a:lnTo>
                  <a:lnTo>
                    <a:pt x="0" y="6626697"/>
                  </a:lnTo>
                  <a:lnTo>
                    <a:pt x="0" y="125948"/>
                  </a:lnTo>
                  <a:lnTo>
                    <a:pt x="9974" y="77154"/>
                  </a:lnTo>
                  <a:lnTo>
                    <a:pt x="37093" y="37094"/>
                  </a:lnTo>
                  <a:lnTo>
                    <a:pt x="77152" y="9974"/>
                  </a:lnTo>
                  <a:lnTo>
                    <a:pt x="125945" y="0"/>
                  </a:lnTo>
                  <a:lnTo>
                    <a:pt x="11482781" y="0"/>
                  </a:lnTo>
                  <a:lnTo>
                    <a:pt x="11531574" y="9974"/>
                  </a:lnTo>
                  <a:lnTo>
                    <a:pt x="11571633" y="37094"/>
                  </a:lnTo>
                  <a:lnTo>
                    <a:pt x="11598753" y="77154"/>
                  </a:lnTo>
                  <a:lnTo>
                    <a:pt x="11608727" y="125948"/>
                  </a:lnTo>
                  <a:lnTo>
                    <a:pt x="11608727" y="6624971"/>
                  </a:lnTo>
                  <a:lnTo>
                    <a:pt x="11599750" y="6674763"/>
                  </a:lnTo>
                  <a:lnTo>
                    <a:pt x="11573143" y="6715335"/>
                  </a:lnTo>
                  <a:lnTo>
                    <a:pt x="11533273" y="6742643"/>
                  </a:lnTo>
                  <a:lnTo>
                    <a:pt x="11484506" y="6752645"/>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37" name="Google Shape;237;p13" hidden="0"/>
            <p:cNvSpPr/>
            <p:nvPr isPhoto="0" userDrawn="0"/>
          </p:nvSpPr>
          <p:spPr bwMode="auto">
            <a:xfrm>
              <a:off x="5560740" y="2577620"/>
              <a:ext cx="11697335" cy="6838950"/>
            </a:xfrm>
            <a:custGeom>
              <a:avLst/>
              <a:gdLst/>
              <a:ahLst/>
              <a:cxnLst/>
              <a:rect l="l" t="t" r="r" b="b"/>
              <a:pathLst>
                <a:path w="11697335" h="6838950" fill="norm" stroke="1" extrusionOk="0">
                  <a:moveTo>
                    <a:pt x="11527639" y="6838911"/>
                  </a:moveTo>
                  <a:lnTo>
                    <a:pt x="169077" y="6838911"/>
                  </a:lnTo>
                  <a:lnTo>
                    <a:pt x="124204" y="6832856"/>
                  </a:lnTo>
                  <a:lnTo>
                    <a:pt x="83836" y="6815779"/>
                  </a:lnTo>
                  <a:lnTo>
                    <a:pt x="49601" y="6789308"/>
                  </a:lnTo>
                  <a:lnTo>
                    <a:pt x="23131" y="6755073"/>
                  </a:lnTo>
                  <a:lnTo>
                    <a:pt x="6054" y="6714704"/>
                  </a:lnTo>
                  <a:lnTo>
                    <a:pt x="0" y="6669829"/>
                  </a:lnTo>
                  <a:lnTo>
                    <a:pt x="0" y="169081"/>
                  </a:lnTo>
                  <a:lnTo>
                    <a:pt x="6054" y="124207"/>
                  </a:lnTo>
                  <a:lnTo>
                    <a:pt x="23131" y="83837"/>
                  </a:lnTo>
                  <a:lnTo>
                    <a:pt x="49601" y="49602"/>
                  </a:lnTo>
                  <a:lnTo>
                    <a:pt x="83836" y="23132"/>
                  </a:lnTo>
                  <a:lnTo>
                    <a:pt x="124204" y="6054"/>
                  </a:lnTo>
                  <a:lnTo>
                    <a:pt x="169077" y="0"/>
                  </a:lnTo>
                  <a:lnTo>
                    <a:pt x="11527639" y="0"/>
                  </a:lnTo>
                  <a:lnTo>
                    <a:pt x="11572512" y="6054"/>
                  </a:lnTo>
                  <a:lnTo>
                    <a:pt x="11612881" y="23132"/>
                  </a:lnTo>
                  <a:lnTo>
                    <a:pt x="11647115" y="49602"/>
                  </a:lnTo>
                  <a:lnTo>
                    <a:pt x="11671461" y="81090"/>
                  </a:lnTo>
                  <a:lnTo>
                    <a:pt x="169077" y="81090"/>
                  </a:lnTo>
                  <a:lnTo>
                    <a:pt x="134949" y="88045"/>
                  </a:lnTo>
                  <a:lnTo>
                    <a:pt x="106967" y="106969"/>
                  </a:lnTo>
                  <a:lnTo>
                    <a:pt x="88043" y="134952"/>
                  </a:lnTo>
                  <a:lnTo>
                    <a:pt x="81088" y="169081"/>
                  </a:lnTo>
                  <a:lnTo>
                    <a:pt x="81088" y="6669829"/>
                  </a:lnTo>
                  <a:lnTo>
                    <a:pt x="88043" y="6703958"/>
                  </a:lnTo>
                  <a:lnTo>
                    <a:pt x="106967" y="6731941"/>
                  </a:lnTo>
                  <a:lnTo>
                    <a:pt x="134949" y="6750866"/>
                  </a:lnTo>
                  <a:lnTo>
                    <a:pt x="169077" y="6757821"/>
                  </a:lnTo>
                  <a:lnTo>
                    <a:pt x="11671461" y="6757821"/>
                  </a:lnTo>
                  <a:lnTo>
                    <a:pt x="11647115" y="6789308"/>
                  </a:lnTo>
                  <a:lnTo>
                    <a:pt x="11612881" y="6815779"/>
                  </a:lnTo>
                  <a:lnTo>
                    <a:pt x="11572512" y="6832856"/>
                  </a:lnTo>
                  <a:lnTo>
                    <a:pt x="11527639" y="6838911"/>
                  </a:lnTo>
                  <a:close/>
                </a:path>
                <a:path w="11697335" h="6838950" fill="norm" stroke="1" extrusionOk="0">
                  <a:moveTo>
                    <a:pt x="11671461" y="6757821"/>
                  </a:moveTo>
                  <a:lnTo>
                    <a:pt x="11527639" y="6757821"/>
                  </a:lnTo>
                  <a:lnTo>
                    <a:pt x="11561767" y="6750866"/>
                  </a:lnTo>
                  <a:lnTo>
                    <a:pt x="11589749" y="6731941"/>
                  </a:lnTo>
                  <a:lnTo>
                    <a:pt x="11608673" y="6703958"/>
                  </a:lnTo>
                  <a:lnTo>
                    <a:pt x="11615628" y="6669829"/>
                  </a:lnTo>
                  <a:lnTo>
                    <a:pt x="11615628" y="169081"/>
                  </a:lnTo>
                  <a:lnTo>
                    <a:pt x="11608673" y="134952"/>
                  </a:lnTo>
                  <a:lnTo>
                    <a:pt x="11589749" y="106969"/>
                  </a:lnTo>
                  <a:lnTo>
                    <a:pt x="11561767" y="88045"/>
                  </a:lnTo>
                  <a:lnTo>
                    <a:pt x="11527639" y="81090"/>
                  </a:lnTo>
                  <a:lnTo>
                    <a:pt x="11671461" y="81090"/>
                  </a:lnTo>
                  <a:lnTo>
                    <a:pt x="11673585" y="83837"/>
                  </a:lnTo>
                  <a:lnTo>
                    <a:pt x="11690662" y="124207"/>
                  </a:lnTo>
                  <a:lnTo>
                    <a:pt x="11696717" y="169081"/>
                  </a:lnTo>
                  <a:lnTo>
                    <a:pt x="11696717" y="6669829"/>
                  </a:lnTo>
                  <a:lnTo>
                    <a:pt x="11690662" y="6714704"/>
                  </a:lnTo>
                  <a:lnTo>
                    <a:pt x="11673585" y="6755073"/>
                  </a:lnTo>
                  <a:lnTo>
                    <a:pt x="11671461" y="6757821"/>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sp>
        <p:nvSpPr>
          <p:cNvPr id="238" name="Google Shape;238;p13" hidden="0"/>
          <p:cNvSpPr txBox="1">
            <a:spLocks noGrp="1"/>
          </p:cNvSpPr>
          <p:nvPr isPhoto="0" userDrawn="0">
            <p:ph type="title" hasCustomPrompt="0"/>
          </p:nvPr>
        </p:nvSpPr>
        <p:spPr bwMode="auto">
          <a:xfrm>
            <a:off x="1208081" y="906307"/>
            <a:ext cx="7473950" cy="986155"/>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200">
                <a:solidFill>
                  <a:srgbClr val="FFFFFF"/>
                </a:solidFill>
              </a:rPr>
              <a:t>5. </a:t>
            </a:r>
            <a:r>
              <a:rPr lang="en-US" sz="6300">
                <a:solidFill>
                  <a:srgbClr val="FFFFFF"/>
                </a:solidFill>
                <a:latin typeface="Verdana"/>
                <a:ea typeface="Verdana"/>
                <a:cs typeface="Verdana"/>
              </a:rPr>
              <a:t>Problem</a:t>
            </a:r>
            <a:r>
              <a:rPr lang="en-US" sz="6200">
                <a:solidFill>
                  <a:srgbClr val="FFFFFF"/>
                </a:solidFill>
              </a:rPr>
              <a:t>/</a:t>
            </a:r>
            <a:r>
              <a:rPr lang="en-US" sz="6300">
                <a:solidFill>
                  <a:srgbClr val="FFFFFF"/>
                </a:solidFill>
                <a:latin typeface="Verdana"/>
                <a:ea typeface="Verdana"/>
                <a:cs typeface="Verdana"/>
              </a:rPr>
              <a:t>Change</a:t>
            </a:r>
            <a:endParaRPr sz="6300">
              <a:latin typeface="Verdana"/>
              <a:ea typeface="Verdana"/>
              <a:cs typeface="Verdana"/>
            </a:endParaRPr>
          </a:p>
        </p:txBody>
      </p:sp>
      <p:sp>
        <p:nvSpPr>
          <p:cNvPr id="239" name="Google Shape;239;p13" hidden="0"/>
          <p:cNvSpPr txBox="1"/>
          <p:nvPr isPhoto="0" userDrawn="0"/>
        </p:nvSpPr>
        <p:spPr bwMode="auto">
          <a:xfrm>
            <a:off x="653975" y="2806225"/>
            <a:ext cx="4163100" cy="7879050"/>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None/>
              <a:defRPr/>
            </a:pPr>
            <a:r>
              <a:rPr lang="en-US" sz="2500">
                <a:solidFill>
                  <a:schemeClr val="lt1"/>
                </a:solidFill>
                <a:latin typeface="Calibri"/>
                <a:ea typeface="Calibri"/>
                <a:cs typeface="Calibri"/>
              </a:rPr>
              <a:t>"Problem and Change" section is linked to the "Time and Space" because the problem/change is the fact/event/idea that intervenes to upset the quiet and routinary life of the protagonist.</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The protagonist decides (or is forced) to leave the job, the country or a quiet life for a new adventure.</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His/her life changes completely than before. An uncertain time starts.</a:t>
            </a: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244" name="Google Shape;244;p14" hidden="0"/>
          <p:cNvGrpSpPr/>
          <p:nvPr isPhoto="0" userDrawn="0"/>
        </p:nvGrpSpPr>
        <p:grpSpPr bwMode="auto">
          <a:xfrm>
            <a:off x="5560740" y="2577620"/>
            <a:ext cx="11697335" cy="6838950"/>
            <a:chOff x="5560740" y="2577620"/>
            <a:chExt cx="11697335" cy="6838950"/>
          </a:xfrm>
        </p:grpSpPr>
        <p:sp>
          <p:nvSpPr>
            <p:cNvPr id="245" name="Google Shape;245;p14" hidden="0"/>
            <p:cNvSpPr/>
            <p:nvPr isPhoto="0" userDrawn="0"/>
          </p:nvSpPr>
          <p:spPr bwMode="auto">
            <a:xfrm>
              <a:off x="5603872" y="2620753"/>
              <a:ext cx="11609070" cy="6753225"/>
            </a:xfrm>
            <a:custGeom>
              <a:avLst/>
              <a:gdLst/>
              <a:ahLst/>
              <a:cxnLst/>
              <a:rect l="l" t="t" r="r" b="b"/>
              <a:pathLst>
                <a:path w="11609069" h="6753225" fill="norm" stroke="1" extrusionOk="0">
                  <a:moveTo>
                    <a:pt x="11484506" y="6752645"/>
                  </a:moveTo>
                  <a:lnTo>
                    <a:pt x="125945" y="6752645"/>
                  </a:lnTo>
                  <a:lnTo>
                    <a:pt x="77152" y="6742670"/>
                  </a:lnTo>
                  <a:lnTo>
                    <a:pt x="37093" y="6715551"/>
                  </a:lnTo>
                  <a:lnTo>
                    <a:pt x="9974" y="6675491"/>
                  </a:lnTo>
                  <a:lnTo>
                    <a:pt x="0" y="6626697"/>
                  </a:lnTo>
                  <a:lnTo>
                    <a:pt x="0" y="125948"/>
                  </a:lnTo>
                  <a:lnTo>
                    <a:pt x="9974" y="77154"/>
                  </a:lnTo>
                  <a:lnTo>
                    <a:pt x="37093" y="37094"/>
                  </a:lnTo>
                  <a:lnTo>
                    <a:pt x="77152" y="9974"/>
                  </a:lnTo>
                  <a:lnTo>
                    <a:pt x="125945" y="0"/>
                  </a:lnTo>
                  <a:lnTo>
                    <a:pt x="11482781" y="0"/>
                  </a:lnTo>
                  <a:lnTo>
                    <a:pt x="11531574" y="9974"/>
                  </a:lnTo>
                  <a:lnTo>
                    <a:pt x="11571633" y="37094"/>
                  </a:lnTo>
                  <a:lnTo>
                    <a:pt x="11598753" y="77154"/>
                  </a:lnTo>
                  <a:lnTo>
                    <a:pt x="11608727" y="125948"/>
                  </a:lnTo>
                  <a:lnTo>
                    <a:pt x="11608727" y="6624971"/>
                  </a:lnTo>
                  <a:lnTo>
                    <a:pt x="11599750" y="6674763"/>
                  </a:lnTo>
                  <a:lnTo>
                    <a:pt x="11573143" y="6715335"/>
                  </a:lnTo>
                  <a:lnTo>
                    <a:pt x="11533273" y="6742643"/>
                  </a:lnTo>
                  <a:lnTo>
                    <a:pt x="11484506" y="6752645"/>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46" name="Google Shape;246;p14" hidden="0"/>
            <p:cNvSpPr/>
            <p:nvPr isPhoto="0" userDrawn="0"/>
          </p:nvSpPr>
          <p:spPr bwMode="auto">
            <a:xfrm>
              <a:off x="5560740" y="2577620"/>
              <a:ext cx="11697335" cy="6838950"/>
            </a:xfrm>
            <a:custGeom>
              <a:avLst/>
              <a:gdLst/>
              <a:ahLst/>
              <a:cxnLst/>
              <a:rect l="l" t="t" r="r" b="b"/>
              <a:pathLst>
                <a:path w="11697335" h="6838950" fill="norm" stroke="1" extrusionOk="0">
                  <a:moveTo>
                    <a:pt x="11527639" y="6838911"/>
                  </a:moveTo>
                  <a:lnTo>
                    <a:pt x="169077" y="6838911"/>
                  </a:lnTo>
                  <a:lnTo>
                    <a:pt x="124204" y="6832856"/>
                  </a:lnTo>
                  <a:lnTo>
                    <a:pt x="83836" y="6815779"/>
                  </a:lnTo>
                  <a:lnTo>
                    <a:pt x="49601" y="6789308"/>
                  </a:lnTo>
                  <a:lnTo>
                    <a:pt x="23131" y="6755073"/>
                  </a:lnTo>
                  <a:lnTo>
                    <a:pt x="6054" y="6714704"/>
                  </a:lnTo>
                  <a:lnTo>
                    <a:pt x="0" y="6669829"/>
                  </a:lnTo>
                  <a:lnTo>
                    <a:pt x="0" y="169081"/>
                  </a:lnTo>
                  <a:lnTo>
                    <a:pt x="6054" y="124207"/>
                  </a:lnTo>
                  <a:lnTo>
                    <a:pt x="23131" y="83837"/>
                  </a:lnTo>
                  <a:lnTo>
                    <a:pt x="49601" y="49602"/>
                  </a:lnTo>
                  <a:lnTo>
                    <a:pt x="83836" y="23132"/>
                  </a:lnTo>
                  <a:lnTo>
                    <a:pt x="124204" y="6054"/>
                  </a:lnTo>
                  <a:lnTo>
                    <a:pt x="169077" y="0"/>
                  </a:lnTo>
                  <a:lnTo>
                    <a:pt x="11527639" y="0"/>
                  </a:lnTo>
                  <a:lnTo>
                    <a:pt x="11572512" y="6054"/>
                  </a:lnTo>
                  <a:lnTo>
                    <a:pt x="11612881" y="23132"/>
                  </a:lnTo>
                  <a:lnTo>
                    <a:pt x="11647115" y="49602"/>
                  </a:lnTo>
                  <a:lnTo>
                    <a:pt x="11671461" y="81090"/>
                  </a:lnTo>
                  <a:lnTo>
                    <a:pt x="169077" y="81090"/>
                  </a:lnTo>
                  <a:lnTo>
                    <a:pt x="134949" y="88045"/>
                  </a:lnTo>
                  <a:lnTo>
                    <a:pt x="106967" y="106969"/>
                  </a:lnTo>
                  <a:lnTo>
                    <a:pt x="88043" y="134952"/>
                  </a:lnTo>
                  <a:lnTo>
                    <a:pt x="81088" y="169081"/>
                  </a:lnTo>
                  <a:lnTo>
                    <a:pt x="81088" y="6669829"/>
                  </a:lnTo>
                  <a:lnTo>
                    <a:pt x="88043" y="6703958"/>
                  </a:lnTo>
                  <a:lnTo>
                    <a:pt x="106967" y="6731941"/>
                  </a:lnTo>
                  <a:lnTo>
                    <a:pt x="134949" y="6750866"/>
                  </a:lnTo>
                  <a:lnTo>
                    <a:pt x="169077" y="6757821"/>
                  </a:lnTo>
                  <a:lnTo>
                    <a:pt x="11671461" y="6757821"/>
                  </a:lnTo>
                  <a:lnTo>
                    <a:pt x="11647115" y="6789308"/>
                  </a:lnTo>
                  <a:lnTo>
                    <a:pt x="11612881" y="6815779"/>
                  </a:lnTo>
                  <a:lnTo>
                    <a:pt x="11572512" y="6832856"/>
                  </a:lnTo>
                  <a:lnTo>
                    <a:pt x="11527639" y="6838911"/>
                  </a:lnTo>
                  <a:close/>
                </a:path>
                <a:path w="11697335" h="6838950" fill="norm" stroke="1" extrusionOk="0">
                  <a:moveTo>
                    <a:pt x="11671461" y="6757821"/>
                  </a:moveTo>
                  <a:lnTo>
                    <a:pt x="11527639" y="6757821"/>
                  </a:lnTo>
                  <a:lnTo>
                    <a:pt x="11561767" y="6750866"/>
                  </a:lnTo>
                  <a:lnTo>
                    <a:pt x="11589749" y="6731941"/>
                  </a:lnTo>
                  <a:lnTo>
                    <a:pt x="11608673" y="6703958"/>
                  </a:lnTo>
                  <a:lnTo>
                    <a:pt x="11615628" y="6669829"/>
                  </a:lnTo>
                  <a:lnTo>
                    <a:pt x="11615628" y="169081"/>
                  </a:lnTo>
                  <a:lnTo>
                    <a:pt x="11608673" y="134952"/>
                  </a:lnTo>
                  <a:lnTo>
                    <a:pt x="11589749" y="106969"/>
                  </a:lnTo>
                  <a:lnTo>
                    <a:pt x="11561767" y="88045"/>
                  </a:lnTo>
                  <a:lnTo>
                    <a:pt x="11527639" y="81090"/>
                  </a:lnTo>
                  <a:lnTo>
                    <a:pt x="11671461" y="81090"/>
                  </a:lnTo>
                  <a:lnTo>
                    <a:pt x="11673585" y="83837"/>
                  </a:lnTo>
                  <a:lnTo>
                    <a:pt x="11690662" y="124207"/>
                  </a:lnTo>
                  <a:lnTo>
                    <a:pt x="11696717" y="169081"/>
                  </a:lnTo>
                  <a:lnTo>
                    <a:pt x="11696717" y="6669829"/>
                  </a:lnTo>
                  <a:lnTo>
                    <a:pt x="11690662" y="6714704"/>
                  </a:lnTo>
                  <a:lnTo>
                    <a:pt x="11673585" y="6755073"/>
                  </a:lnTo>
                  <a:lnTo>
                    <a:pt x="11671461" y="6757821"/>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sp>
        <p:nvSpPr>
          <p:cNvPr id="247" name="Google Shape;247;p14" hidden="0"/>
          <p:cNvSpPr txBox="1">
            <a:spLocks noGrp="1"/>
          </p:cNvSpPr>
          <p:nvPr isPhoto="0" userDrawn="0">
            <p:ph type="title" hasCustomPrompt="0"/>
          </p:nvPr>
        </p:nvSpPr>
        <p:spPr bwMode="auto">
          <a:xfrm>
            <a:off x="1016000" y="596450"/>
            <a:ext cx="116973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200">
                <a:solidFill>
                  <a:srgbClr val="FFFFFF"/>
                </a:solidFill>
              </a:rPr>
              <a:t>6. </a:t>
            </a:r>
            <a:r>
              <a:rPr lang="en-US" sz="6300">
                <a:solidFill>
                  <a:srgbClr val="FFFFFF"/>
                </a:solidFill>
                <a:latin typeface="Verdana"/>
                <a:ea typeface="Verdana"/>
                <a:cs typeface="Verdana"/>
              </a:rPr>
              <a:t>Vicissitudes and Dream</a:t>
            </a:r>
            <a:endParaRPr sz="6300">
              <a:latin typeface="Verdana"/>
              <a:ea typeface="Verdana"/>
              <a:cs typeface="Verdana"/>
            </a:endParaRPr>
          </a:p>
        </p:txBody>
      </p:sp>
      <p:sp>
        <p:nvSpPr>
          <p:cNvPr id="248" name="Google Shape;248;p14" hidden="0"/>
          <p:cNvSpPr txBox="1"/>
          <p:nvPr isPhoto="0" userDrawn="0"/>
        </p:nvSpPr>
        <p:spPr bwMode="auto">
          <a:xfrm>
            <a:off x="653975" y="2806225"/>
            <a:ext cx="4163100" cy="5955446"/>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None/>
              <a:defRPr/>
            </a:pPr>
            <a:r>
              <a:rPr lang="en-US" sz="2500">
                <a:solidFill>
                  <a:schemeClr val="lt1"/>
                </a:solidFill>
                <a:latin typeface="Calibri"/>
                <a:ea typeface="Calibri"/>
                <a:cs typeface="Calibri"/>
              </a:rPr>
              <a:t>The protagonist of the Heritage Story has a dream (long term objective) and he/she has to overcome some challenges to achieve it.</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In this section, the obstacles, fights, falls and failures of the</a:t>
            </a: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protagonist are described.</a:t>
            </a: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These trials are necessary to realize, in the end, the dream.</a:t>
            </a: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253" name="Google Shape;253;p15" hidden="0"/>
          <p:cNvGrpSpPr/>
          <p:nvPr isPhoto="0" userDrawn="0"/>
        </p:nvGrpSpPr>
        <p:grpSpPr bwMode="auto">
          <a:xfrm>
            <a:off x="5560740" y="2577620"/>
            <a:ext cx="11697335" cy="6838950"/>
            <a:chOff x="5560740" y="2577620"/>
            <a:chExt cx="11697335" cy="6838950"/>
          </a:xfrm>
        </p:grpSpPr>
        <p:sp>
          <p:nvSpPr>
            <p:cNvPr id="254" name="Google Shape;254;p15" hidden="0"/>
            <p:cNvSpPr/>
            <p:nvPr isPhoto="0" userDrawn="0"/>
          </p:nvSpPr>
          <p:spPr bwMode="auto">
            <a:xfrm>
              <a:off x="5603872" y="2620753"/>
              <a:ext cx="11609070" cy="6753225"/>
            </a:xfrm>
            <a:custGeom>
              <a:avLst/>
              <a:gdLst/>
              <a:ahLst/>
              <a:cxnLst/>
              <a:rect l="l" t="t" r="r" b="b"/>
              <a:pathLst>
                <a:path w="11609069" h="6753225" fill="norm" stroke="1" extrusionOk="0">
                  <a:moveTo>
                    <a:pt x="11484506" y="6752645"/>
                  </a:moveTo>
                  <a:lnTo>
                    <a:pt x="125945" y="6752645"/>
                  </a:lnTo>
                  <a:lnTo>
                    <a:pt x="77152" y="6742670"/>
                  </a:lnTo>
                  <a:lnTo>
                    <a:pt x="37093" y="6715551"/>
                  </a:lnTo>
                  <a:lnTo>
                    <a:pt x="9974" y="6675491"/>
                  </a:lnTo>
                  <a:lnTo>
                    <a:pt x="0" y="6626697"/>
                  </a:lnTo>
                  <a:lnTo>
                    <a:pt x="0" y="125948"/>
                  </a:lnTo>
                  <a:lnTo>
                    <a:pt x="9974" y="77154"/>
                  </a:lnTo>
                  <a:lnTo>
                    <a:pt x="37093" y="37094"/>
                  </a:lnTo>
                  <a:lnTo>
                    <a:pt x="77152" y="9974"/>
                  </a:lnTo>
                  <a:lnTo>
                    <a:pt x="125945" y="0"/>
                  </a:lnTo>
                  <a:lnTo>
                    <a:pt x="11482781" y="0"/>
                  </a:lnTo>
                  <a:lnTo>
                    <a:pt x="11531574" y="9974"/>
                  </a:lnTo>
                  <a:lnTo>
                    <a:pt x="11571633" y="37094"/>
                  </a:lnTo>
                  <a:lnTo>
                    <a:pt x="11598753" y="77154"/>
                  </a:lnTo>
                  <a:lnTo>
                    <a:pt x="11608727" y="125948"/>
                  </a:lnTo>
                  <a:lnTo>
                    <a:pt x="11608727" y="6624971"/>
                  </a:lnTo>
                  <a:lnTo>
                    <a:pt x="11599750" y="6674763"/>
                  </a:lnTo>
                  <a:lnTo>
                    <a:pt x="11573143" y="6715335"/>
                  </a:lnTo>
                  <a:lnTo>
                    <a:pt x="11533273" y="6742643"/>
                  </a:lnTo>
                  <a:lnTo>
                    <a:pt x="11484506" y="6752645"/>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55" name="Google Shape;255;p15" hidden="0"/>
            <p:cNvSpPr/>
            <p:nvPr isPhoto="0" userDrawn="0"/>
          </p:nvSpPr>
          <p:spPr bwMode="auto">
            <a:xfrm>
              <a:off x="5560740" y="2577620"/>
              <a:ext cx="11697335" cy="6838950"/>
            </a:xfrm>
            <a:custGeom>
              <a:avLst/>
              <a:gdLst/>
              <a:ahLst/>
              <a:cxnLst/>
              <a:rect l="l" t="t" r="r" b="b"/>
              <a:pathLst>
                <a:path w="11697335" h="6838950" fill="norm" stroke="1" extrusionOk="0">
                  <a:moveTo>
                    <a:pt x="11527639" y="6838911"/>
                  </a:moveTo>
                  <a:lnTo>
                    <a:pt x="169077" y="6838911"/>
                  </a:lnTo>
                  <a:lnTo>
                    <a:pt x="124204" y="6832856"/>
                  </a:lnTo>
                  <a:lnTo>
                    <a:pt x="83836" y="6815779"/>
                  </a:lnTo>
                  <a:lnTo>
                    <a:pt x="49601" y="6789308"/>
                  </a:lnTo>
                  <a:lnTo>
                    <a:pt x="23131" y="6755073"/>
                  </a:lnTo>
                  <a:lnTo>
                    <a:pt x="6054" y="6714704"/>
                  </a:lnTo>
                  <a:lnTo>
                    <a:pt x="0" y="6669829"/>
                  </a:lnTo>
                  <a:lnTo>
                    <a:pt x="0" y="169081"/>
                  </a:lnTo>
                  <a:lnTo>
                    <a:pt x="6054" y="124207"/>
                  </a:lnTo>
                  <a:lnTo>
                    <a:pt x="23131" y="83837"/>
                  </a:lnTo>
                  <a:lnTo>
                    <a:pt x="49601" y="49602"/>
                  </a:lnTo>
                  <a:lnTo>
                    <a:pt x="83836" y="23132"/>
                  </a:lnTo>
                  <a:lnTo>
                    <a:pt x="124204" y="6054"/>
                  </a:lnTo>
                  <a:lnTo>
                    <a:pt x="169077" y="0"/>
                  </a:lnTo>
                  <a:lnTo>
                    <a:pt x="11527639" y="0"/>
                  </a:lnTo>
                  <a:lnTo>
                    <a:pt x="11572512" y="6054"/>
                  </a:lnTo>
                  <a:lnTo>
                    <a:pt x="11612881" y="23132"/>
                  </a:lnTo>
                  <a:lnTo>
                    <a:pt x="11647115" y="49602"/>
                  </a:lnTo>
                  <a:lnTo>
                    <a:pt x="11671461" y="81090"/>
                  </a:lnTo>
                  <a:lnTo>
                    <a:pt x="169077" y="81090"/>
                  </a:lnTo>
                  <a:lnTo>
                    <a:pt x="134949" y="88045"/>
                  </a:lnTo>
                  <a:lnTo>
                    <a:pt x="106967" y="106969"/>
                  </a:lnTo>
                  <a:lnTo>
                    <a:pt x="88043" y="134952"/>
                  </a:lnTo>
                  <a:lnTo>
                    <a:pt x="81088" y="169081"/>
                  </a:lnTo>
                  <a:lnTo>
                    <a:pt x="81088" y="6669829"/>
                  </a:lnTo>
                  <a:lnTo>
                    <a:pt x="88043" y="6703958"/>
                  </a:lnTo>
                  <a:lnTo>
                    <a:pt x="106967" y="6731941"/>
                  </a:lnTo>
                  <a:lnTo>
                    <a:pt x="134949" y="6750866"/>
                  </a:lnTo>
                  <a:lnTo>
                    <a:pt x="169077" y="6757821"/>
                  </a:lnTo>
                  <a:lnTo>
                    <a:pt x="11671461" y="6757821"/>
                  </a:lnTo>
                  <a:lnTo>
                    <a:pt x="11647115" y="6789308"/>
                  </a:lnTo>
                  <a:lnTo>
                    <a:pt x="11612881" y="6815779"/>
                  </a:lnTo>
                  <a:lnTo>
                    <a:pt x="11572512" y="6832856"/>
                  </a:lnTo>
                  <a:lnTo>
                    <a:pt x="11527639" y="6838911"/>
                  </a:lnTo>
                  <a:close/>
                </a:path>
                <a:path w="11697335" h="6838950" fill="norm" stroke="1" extrusionOk="0">
                  <a:moveTo>
                    <a:pt x="11671461" y="6757821"/>
                  </a:moveTo>
                  <a:lnTo>
                    <a:pt x="11527639" y="6757821"/>
                  </a:lnTo>
                  <a:lnTo>
                    <a:pt x="11561767" y="6750866"/>
                  </a:lnTo>
                  <a:lnTo>
                    <a:pt x="11589749" y="6731941"/>
                  </a:lnTo>
                  <a:lnTo>
                    <a:pt x="11608673" y="6703958"/>
                  </a:lnTo>
                  <a:lnTo>
                    <a:pt x="11615628" y="6669829"/>
                  </a:lnTo>
                  <a:lnTo>
                    <a:pt x="11615628" y="169081"/>
                  </a:lnTo>
                  <a:lnTo>
                    <a:pt x="11608673" y="134952"/>
                  </a:lnTo>
                  <a:lnTo>
                    <a:pt x="11589749" y="106969"/>
                  </a:lnTo>
                  <a:lnTo>
                    <a:pt x="11561767" y="88045"/>
                  </a:lnTo>
                  <a:lnTo>
                    <a:pt x="11527639" y="81090"/>
                  </a:lnTo>
                  <a:lnTo>
                    <a:pt x="11671461" y="81090"/>
                  </a:lnTo>
                  <a:lnTo>
                    <a:pt x="11673585" y="83837"/>
                  </a:lnTo>
                  <a:lnTo>
                    <a:pt x="11690662" y="124207"/>
                  </a:lnTo>
                  <a:lnTo>
                    <a:pt x="11696717" y="169081"/>
                  </a:lnTo>
                  <a:lnTo>
                    <a:pt x="11696717" y="6669829"/>
                  </a:lnTo>
                  <a:lnTo>
                    <a:pt x="11690662" y="6714704"/>
                  </a:lnTo>
                  <a:lnTo>
                    <a:pt x="11673585" y="6755073"/>
                  </a:lnTo>
                  <a:lnTo>
                    <a:pt x="11671461" y="6757821"/>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sp>
        <p:nvSpPr>
          <p:cNvPr id="256" name="Google Shape;256;p15" hidden="0"/>
          <p:cNvSpPr txBox="1">
            <a:spLocks noGrp="1"/>
          </p:cNvSpPr>
          <p:nvPr isPhoto="0" userDrawn="0">
            <p:ph type="title" hasCustomPrompt="0"/>
          </p:nvPr>
        </p:nvSpPr>
        <p:spPr bwMode="auto">
          <a:xfrm>
            <a:off x="1016000" y="596450"/>
            <a:ext cx="140520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200">
                <a:solidFill>
                  <a:srgbClr val="FFFFFF"/>
                </a:solidFill>
              </a:rPr>
              <a:t>7. </a:t>
            </a:r>
            <a:r>
              <a:rPr lang="en-US" sz="6300">
                <a:solidFill>
                  <a:srgbClr val="FFFFFF"/>
                </a:solidFill>
                <a:latin typeface="Verdana"/>
                <a:ea typeface="Verdana"/>
                <a:cs typeface="Verdana"/>
              </a:rPr>
              <a:t>Turning Point and Resolution</a:t>
            </a:r>
            <a:endParaRPr sz="6300">
              <a:latin typeface="Verdana"/>
              <a:ea typeface="Verdana"/>
              <a:cs typeface="Verdana"/>
            </a:endParaRPr>
          </a:p>
        </p:txBody>
      </p:sp>
      <p:sp>
        <p:nvSpPr>
          <p:cNvPr id="257" name="Google Shape;257;p15" hidden="0"/>
          <p:cNvSpPr txBox="1"/>
          <p:nvPr isPhoto="0" userDrawn="0"/>
        </p:nvSpPr>
        <p:spPr bwMode="auto">
          <a:xfrm>
            <a:off x="575048" y="2806224"/>
            <a:ext cx="4392487" cy="5955446"/>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None/>
              <a:defRPr/>
            </a:pPr>
            <a:r>
              <a:rPr lang="en-US" sz="2500">
                <a:solidFill>
                  <a:schemeClr val="lt1"/>
                </a:solidFill>
                <a:latin typeface="Calibri"/>
                <a:ea typeface="Calibri"/>
                <a:cs typeface="Calibri"/>
              </a:rPr>
              <a:t>The turning point is a decisive change that allows your hero to achieve its objective.</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The turning point arrives at the end of a series of challenges that the hero/protagonist had to overcome.</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The resolution, that follows the turning point, could be finally starting with a business activity after searching for a long time.</a:t>
            </a: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62" name="Google Shape;262;p16" hidden="0"/>
          <p:cNvSpPr txBox="1"/>
          <p:nvPr isPhoto="0" userDrawn="0"/>
        </p:nvSpPr>
        <p:spPr bwMode="auto">
          <a:xfrm>
            <a:off x="653975" y="2806225"/>
            <a:ext cx="4163100" cy="7494328"/>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None/>
              <a:defRPr/>
            </a:pPr>
            <a:r>
              <a:rPr lang="en-US" sz="2500">
                <a:solidFill>
                  <a:schemeClr val="lt1"/>
                </a:solidFill>
                <a:latin typeface="Calibri"/>
                <a:ea typeface="Calibri"/>
                <a:cs typeface="Calibri"/>
              </a:rPr>
              <a:t>In this last section, you should describe the "moral" of your</a:t>
            </a: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corporate story.</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On the basis of the story you told, what is the lesson learned you can share with</a:t>
            </a: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others?</a:t>
            </a:r>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r>
              <a:rPr lang="en-US" sz="2500">
                <a:solidFill>
                  <a:schemeClr val="lt1"/>
                </a:solidFill>
                <a:latin typeface="Calibri"/>
                <a:ea typeface="Calibri"/>
                <a:cs typeface="Calibri"/>
              </a:rPr>
              <a:t>How your corporate story can be useful and a source of inspirations for other entrepreneurs and, more generally, for the general public?</a:t>
            </a: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a:p>
            <a:pPr marL="0" lvl="0" indent="0" algn="just">
              <a:spcBef>
                <a:spcPts val="0"/>
              </a:spcBef>
              <a:spcAft>
                <a:spcPts val="0"/>
              </a:spcAft>
              <a:buNone/>
              <a:defRPr/>
            </a:pPr>
            <a:endParaRPr sz="2500">
              <a:solidFill>
                <a:schemeClr val="lt1"/>
              </a:solidFill>
              <a:latin typeface="Calibri"/>
              <a:ea typeface="Calibri"/>
              <a:cs typeface="Calibri"/>
            </a:endParaRPr>
          </a:p>
        </p:txBody>
      </p:sp>
      <p:grpSp>
        <p:nvGrpSpPr>
          <p:cNvPr id="263" name="Google Shape;263;p16" hidden="0"/>
          <p:cNvGrpSpPr/>
          <p:nvPr isPhoto="0" userDrawn="0"/>
        </p:nvGrpSpPr>
        <p:grpSpPr bwMode="auto">
          <a:xfrm>
            <a:off x="5560740" y="2577607"/>
            <a:ext cx="11697335" cy="6838950"/>
            <a:chOff x="5560740" y="2577607"/>
            <a:chExt cx="11697335" cy="6838950"/>
          </a:xfrm>
        </p:grpSpPr>
        <p:sp>
          <p:nvSpPr>
            <p:cNvPr id="264" name="Google Shape;264;p16" hidden="0"/>
            <p:cNvSpPr/>
            <p:nvPr isPhoto="0" userDrawn="0"/>
          </p:nvSpPr>
          <p:spPr bwMode="auto">
            <a:xfrm>
              <a:off x="5603872" y="2620740"/>
              <a:ext cx="11609070" cy="6753225"/>
            </a:xfrm>
            <a:custGeom>
              <a:avLst/>
              <a:gdLst/>
              <a:ahLst/>
              <a:cxnLst/>
              <a:rect l="l" t="t" r="r" b="b"/>
              <a:pathLst>
                <a:path w="11609069" h="6753225" fill="norm" stroke="1" extrusionOk="0">
                  <a:moveTo>
                    <a:pt x="11484506" y="6752645"/>
                  </a:moveTo>
                  <a:lnTo>
                    <a:pt x="125945" y="6752645"/>
                  </a:lnTo>
                  <a:lnTo>
                    <a:pt x="77152" y="6742670"/>
                  </a:lnTo>
                  <a:lnTo>
                    <a:pt x="37093" y="6715551"/>
                  </a:lnTo>
                  <a:lnTo>
                    <a:pt x="9974" y="6675491"/>
                  </a:lnTo>
                  <a:lnTo>
                    <a:pt x="0" y="6626697"/>
                  </a:lnTo>
                  <a:lnTo>
                    <a:pt x="0" y="125948"/>
                  </a:lnTo>
                  <a:lnTo>
                    <a:pt x="9974" y="77154"/>
                  </a:lnTo>
                  <a:lnTo>
                    <a:pt x="37093" y="37094"/>
                  </a:lnTo>
                  <a:lnTo>
                    <a:pt x="77152" y="9974"/>
                  </a:lnTo>
                  <a:lnTo>
                    <a:pt x="125945" y="0"/>
                  </a:lnTo>
                  <a:lnTo>
                    <a:pt x="11482781" y="0"/>
                  </a:lnTo>
                  <a:lnTo>
                    <a:pt x="11531574" y="9974"/>
                  </a:lnTo>
                  <a:lnTo>
                    <a:pt x="11571633" y="37094"/>
                  </a:lnTo>
                  <a:lnTo>
                    <a:pt x="11598753" y="77154"/>
                  </a:lnTo>
                  <a:lnTo>
                    <a:pt x="11608727" y="125948"/>
                  </a:lnTo>
                  <a:lnTo>
                    <a:pt x="11608727" y="6624971"/>
                  </a:lnTo>
                  <a:lnTo>
                    <a:pt x="11599750" y="6674763"/>
                  </a:lnTo>
                  <a:lnTo>
                    <a:pt x="11573143" y="6715335"/>
                  </a:lnTo>
                  <a:lnTo>
                    <a:pt x="11533273" y="6742643"/>
                  </a:lnTo>
                  <a:lnTo>
                    <a:pt x="11484506" y="6752645"/>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65" name="Google Shape;265;p16" hidden="0"/>
            <p:cNvSpPr/>
            <p:nvPr isPhoto="0" userDrawn="0"/>
          </p:nvSpPr>
          <p:spPr bwMode="auto">
            <a:xfrm>
              <a:off x="5560740" y="2577607"/>
              <a:ext cx="11697335" cy="6838950"/>
            </a:xfrm>
            <a:custGeom>
              <a:avLst/>
              <a:gdLst/>
              <a:ahLst/>
              <a:cxnLst/>
              <a:rect l="l" t="t" r="r" b="b"/>
              <a:pathLst>
                <a:path w="11697335" h="6838950" fill="norm" stroke="1" extrusionOk="0">
                  <a:moveTo>
                    <a:pt x="11527639" y="6838911"/>
                  </a:moveTo>
                  <a:lnTo>
                    <a:pt x="169077" y="6838911"/>
                  </a:lnTo>
                  <a:lnTo>
                    <a:pt x="124204" y="6832856"/>
                  </a:lnTo>
                  <a:lnTo>
                    <a:pt x="83836" y="6815779"/>
                  </a:lnTo>
                  <a:lnTo>
                    <a:pt x="49601" y="6789308"/>
                  </a:lnTo>
                  <a:lnTo>
                    <a:pt x="23131" y="6755073"/>
                  </a:lnTo>
                  <a:lnTo>
                    <a:pt x="6054" y="6714704"/>
                  </a:lnTo>
                  <a:lnTo>
                    <a:pt x="0" y="6669829"/>
                  </a:lnTo>
                  <a:lnTo>
                    <a:pt x="0" y="169081"/>
                  </a:lnTo>
                  <a:lnTo>
                    <a:pt x="6054" y="124207"/>
                  </a:lnTo>
                  <a:lnTo>
                    <a:pt x="23131" y="83837"/>
                  </a:lnTo>
                  <a:lnTo>
                    <a:pt x="49601" y="49602"/>
                  </a:lnTo>
                  <a:lnTo>
                    <a:pt x="83836" y="23132"/>
                  </a:lnTo>
                  <a:lnTo>
                    <a:pt x="124204" y="6054"/>
                  </a:lnTo>
                  <a:lnTo>
                    <a:pt x="169077" y="0"/>
                  </a:lnTo>
                  <a:lnTo>
                    <a:pt x="11527639" y="0"/>
                  </a:lnTo>
                  <a:lnTo>
                    <a:pt x="11572512" y="6054"/>
                  </a:lnTo>
                  <a:lnTo>
                    <a:pt x="11612881" y="23132"/>
                  </a:lnTo>
                  <a:lnTo>
                    <a:pt x="11647115" y="49602"/>
                  </a:lnTo>
                  <a:lnTo>
                    <a:pt x="11671461" y="81090"/>
                  </a:lnTo>
                  <a:lnTo>
                    <a:pt x="169077" y="81090"/>
                  </a:lnTo>
                  <a:lnTo>
                    <a:pt x="134949" y="88045"/>
                  </a:lnTo>
                  <a:lnTo>
                    <a:pt x="106967" y="106969"/>
                  </a:lnTo>
                  <a:lnTo>
                    <a:pt x="88043" y="134952"/>
                  </a:lnTo>
                  <a:lnTo>
                    <a:pt x="81088" y="169081"/>
                  </a:lnTo>
                  <a:lnTo>
                    <a:pt x="81088" y="6669829"/>
                  </a:lnTo>
                  <a:lnTo>
                    <a:pt x="88043" y="6703958"/>
                  </a:lnTo>
                  <a:lnTo>
                    <a:pt x="106967" y="6731941"/>
                  </a:lnTo>
                  <a:lnTo>
                    <a:pt x="134949" y="6750866"/>
                  </a:lnTo>
                  <a:lnTo>
                    <a:pt x="169077" y="6757821"/>
                  </a:lnTo>
                  <a:lnTo>
                    <a:pt x="11671461" y="6757821"/>
                  </a:lnTo>
                  <a:lnTo>
                    <a:pt x="11647115" y="6789308"/>
                  </a:lnTo>
                  <a:lnTo>
                    <a:pt x="11612881" y="6815779"/>
                  </a:lnTo>
                  <a:lnTo>
                    <a:pt x="11572512" y="6832856"/>
                  </a:lnTo>
                  <a:lnTo>
                    <a:pt x="11527639" y="6838911"/>
                  </a:lnTo>
                  <a:close/>
                </a:path>
                <a:path w="11697335" h="6838950" fill="norm" stroke="1" extrusionOk="0">
                  <a:moveTo>
                    <a:pt x="11671461" y="6757821"/>
                  </a:moveTo>
                  <a:lnTo>
                    <a:pt x="11527639" y="6757821"/>
                  </a:lnTo>
                  <a:lnTo>
                    <a:pt x="11561767" y="6750866"/>
                  </a:lnTo>
                  <a:lnTo>
                    <a:pt x="11589749" y="6731941"/>
                  </a:lnTo>
                  <a:lnTo>
                    <a:pt x="11608673" y="6703958"/>
                  </a:lnTo>
                  <a:lnTo>
                    <a:pt x="11615628" y="6669829"/>
                  </a:lnTo>
                  <a:lnTo>
                    <a:pt x="11615628" y="169081"/>
                  </a:lnTo>
                  <a:lnTo>
                    <a:pt x="11608673" y="134952"/>
                  </a:lnTo>
                  <a:lnTo>
                    <a:pt x="11589749" y="106969"/>
                  </a:lnTo>
                  <a:lnTo>
                    <a:pt x="11561767" y="88045"/>
                  </a:lnTo>
                  <a:lnTo>
                    <a:pt x="11527639" y="81090"/>
                  </a:lnTo>
                  <a:lnTo>
                    <a:pt x="11671461" y="81090"/>
                  </a:lnTo>
                  <a:lnTo>
                    <a:pt x="11673585" y="83837"/>
                  </a:lnTo>
                  <a:lnTo>
                    <a:pt x="11690662" y="124207"/>
                  </a:lnTo>
                  <a:lnTo>
                    <a:pt x="11696717" y="169081"/>
                  </a:lnTo>
                  <a:lnTo>
                    <a:pt x="11696717" y="6669829"/>
                  </a:lnTo>
                  <a:lnTo>
                    <a:pt x="11690662" y="6714704"/>
                  </a:lnTo>
                  <a:lnTo>
                    <a:pt x="11673585" y="6755073"/>
                  </a:lnTo>
                  <a:lnTo>
                    <a:pt x="11671461" y="6757821"/>
                  </a:lnTo>
                  <a:close/>
                </a:path>
              </a:pathLst>
            </a:custGeom>
            <a:solidFill>
              <a:srgbClr val="0A0A0C"/>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grpSp>
      <p:sp>
        <p:nvSpPr>
          <p:cNvPr id="266" name="Google Shape;266;p16" hidden="0"/>
          <p:cNvSpPr txBox="1">
            <a:spLocks noGrp="1"/>
          </p:cNvSpPr>
          <p:nvPr isPhoto="0" userDrawn="0">
            <p:ph type="title" hasCustomPrompt="0"/>
          </p:nvPr>
        </p:nvSpPr>
        <p:spPr bwMode="auto">
          <a:xfrm>
            <a:off x="1260797" y="906307"/>
            <a:ext cx="3190875" cy="986155"/>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200">
                <a:solidFill>
                  <a:srgbClr val="FFFFFF"/>
                </a:solidFill>
              </a:rPr>
              <a:t>8. </a:t>
            </a:r>
            <a:r>
              <a:rPr lang="en-US" sz="6300">
                <a:solidFill>
                  <a:srgbClr val="FFFFFF"/>
                </a:solidFill>
                <a:latin typeface="Verdana"/>
                <a:ea typeface="Verdana"/>
                <a:cs typeface="Verdana"/>
              </a:rPr>
              <a:t>Moral</a:t>
            </a:r>
            <a:endParaRPr sz="6300">
              <a:latin typeface="Verdana"/>
              <a:ea typeface="Verdana"/>
              <a:cs typeface="Verdana"/>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71" name="Google Shape;271;p17" hidden="0"/>
          <p:cNvSpPr txBox="1">
            <a:spLocks noGrp="1"/>
          </p:cNvSpPr>
          <p:nvPr isPhoto="0" userDrawn="0">
            <p:ph type="title" hasCustomPrompt="0"/>
          </p:nvPr>
        </p:nvSpPr>
        <p:spPr bwMode="auto">
          <a:xfrm>
            <a:off x="2563795" y="4072258"/>
            <a:ext cx="4766310" cy="454025"/>
          </a:xfrm>
          <a:prstGeom prst="rect">
            <a:avLst/>
          </a:prstGeom>
          <a:noFill/>
          <a:ln>
            <a:noFill/>
          </a:ln>
        </p:spPr>
        <p:txBody>
          <a:bodyPr spcFirstLastPara="1" wrap="square" lIns="0" tIns="13950" rIns="0" bIns="0" anchor="t" anchorCtr="0">
            <a:spAutoFit/>
          </a:bodyPr>
          <a:lstStyle/>
          <a:p>
            <a:pPr marL="12700" lvl="0" indent="0" algn="l">
              <a:lnSpc>
                <a:spcPct val="100000"/>
              </a:lnSpc>
              <a:spcBef>
                <a:spcPts val="0"/>
              </a:spcBef>
              <a:spcAft>
                <a:spcPts val="0"/>
              </a:spcAft>
              <a:buNone/>
              <a:defRPr/>
            </a:pPr>
            <a:r>
              <a:rPr lang="en-US" sz="2800" b="1">
                <a:latin typeface="Arial"/>
                <a:ea typeface="Arial"/>
                <a:cs typeface="Arial"/>
              </a:rPr>
              <a:t>EXTERNAL RESOURCES:</a:t>
            </a:r>
            <a:endParaRPr sz="2800">
              <a:latin typeface="Arial"/>
              <a:ea typeface="Arial"/>
              <a:cs typeface="Arial"/>
            </a:endParaRPr>
          </a:p>
        </p:txBody>
      </p:sp>
      <p:sp>
        <p:nvSpPr>
          <p:cNvPr id="273" name="Google Shape;273;p17" hidden="0"/>
          <p:cNvSpPr/>
          <p:nvPr isPhoto="0" userDrawn="0"/>
        </p:nvSpPr>
        <p:spPr bwMode="auto">
          <a:xfrm>
            <a:off x="0" y="8979499"/>
            <a:ext cx="18287999" cy="1295399"/>
          </a:xfrm>
          <a:prstGeom prst="rect">
            <a:avLst/>
          </a:prstGeom>
          <a:blipFill>
            <a:blip r:embed="rId2">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274" name="Google Shape;274;p17" hidden="0"/>
          <p:cNvSpPr/>
          <p:nvPr isPhoto="0" userDrawn="0"/>
        </p:nvSpPr>
        <p:spPr bwMode="auto">
          <a:xfrm>
            <a:off x="0" y="11"/>
            <a:ext cx="18288000" cy="1435100"/>
          </a:xfrm>
          <a:custGeom>
            <a:avLst/>
            <a:gdLst/>
            <a:ahLst/>
            <a:cxnLst/>
            <a:rect l="l" t="t" r="r" b="b"/>
            <a:pathLst>
              <a:path w="18288000" h="1435100" fill="norm" stroke="1" extrusionOk="0">
                <a:moveTo>
                  <a:pt x="15890189" y="12"/>
                </a:moveTo>
                <a:lnTo>
                  <a:pt x="9594278" y="12"/>
                </a:lnTo>
                <a:lnTo>
                  <a:pt x="0" y="0"/>
                </a:lnTo>
                <a:lnTo>
                  <a:pt x="0" y="1028700"/>
                </a:lnTo>
                <a:lnTo>
                  <a:pt x="9207" y="1041400"/>
                </a:lnTo>
                <a:lnTo>
                  <a:pt x="24612" y="1066800"/>
                </a:lnTo>
                <a:lnTo>
                  <a:pt x="33007" y="1066800"/>
                </a:lnTo>
                <a:lnTo>
                  <a:pt x="41414" y="1079500"/>
                </a:lnTo>
                <a:lnTo>
                  <a:pt x="49809" y="1079500"/>
                </a:lnTo>
                <a:lnTo>
                  <a:pt x="58216" y="1092200"/>
                </a:lnTo>
                <a:lnTo>
                  <a:pt x="99695" y="1104900"/>
                </a:lnTo>
                <a:lnTo>
                  <a:pt x="133819" y="1143000"/>
                </a:lnTo>
                <a:lnTo>
                  <a:pt x="163753" y="1181100"/>
                </a:lnTo>
                <a:lnTo>
                  <a:pt x="192633" y="1206500"/>
                </a:lnTo>
                <a:lnTo>
                  <a:pt x="219849" y="1231900"/>
                </a:lnTo>
                <a:lnTo>
                  <a:pt x="250736" y="1257300"/>
                </a:lnTo>
                <a:lnTo>
                  <a:pt x="284772" y="1270000"/>
                </a:lnTo>
                <a:lnTo>
                  <a:pt x="321449" y="1282700"/>
                </a:lnTo>
                <a:lnTo>
                  <a:pt x="363448" y="1282700"/>
                </a:lnTo>
                <a:lnTo>
                  <a:pt x="447459" y="1295400"/>
                </a:lnTo>
                <a:lnTo>
                  <a:pt x="489458" y="1308100"/>
                </a:lnTo>
                <a:lnTo>
                  <a:pt x="507136" y="1308100"/>
                </a:lnTo>
                <a:lnTo>
                  <a:pt x="525868" y="1320800"/>
                </a:lnTo>
                <a:lnTo>
                  <a:pt x="544588" y="1320800"/>
                </a:lnTo>
                <a:lnTo>
                  <a:pt x="562267" y="1333500"/>
                </a:lnTo>
                <a:lnTo>
                  <a:pt x="583184" y="1333500"/>
                </a:lnTo>
                <a:lnTo>
                  <a:pt x="603580" y="1346200"/>
                </a:lnTo>
                <a:lnTo>
                  <a:pt x="622909" y="1346200"/>
                </a:lnTo>
                <a:lnTo>
                  <a:pt x="640676" y="1358900"/>
                </a:lnTo>
                <a:lnTo>
                  <a:pt x="666051" y="1371600"/>
                </a:lnTo>
                <a:lnTo>
                  <a:pt x="692480" y="1384300"/>
                </a:lnTo>
                <a:lnTo>
                  <a:pt x="721017" y="1397000"/>
                </a:lnTo>
                <a:lnTo>
                  <a:pt x="752690" y="1397000"/>
                </a:lnTo>
                <a:lnTo>
                  <a:pt x="766165" y="1384300"/>
                </a:lnTo>
                <a:lnTo>
                  <a:pt x="780694" y="1397000"/>
                </a:lnTo>
                <a:lnTo>
                  <a:pt x="814298" y="1397000"/>
                </a:lnTo>
                <a:lnTo>
                  <a:pt x="819899" y="1409700"/>
                </a:lnTo>
                <a:lnTo>
                  <a:pt x="914412" y="1409700"/>
                </a:lnTo>
                <a:lnTo>
                  <a:pt x="957021" y="1397000"/>
                </a:lnTo>
                <a:lnTo>
                  <a:pt x="999121" y="1397000"/>
                </a:lnTo>
                <a:lnTo>
                  <a:pt x="1015923" y="1384300"/>
                </a:lnTo>
                <a:lnTo>
                  <a:pt x="1032725" y="1384300"/>
                </a:lnTo>
                <a:lnTo>
                  <a:pt x="1049528" y="1371600"/>
                </a:lnTo>
                <a:lnTo>
                  <a:pt x="1066330" y="1371600"/>
                </a:lnTo>
                <a:lnTo>
                  <a:pt x="1158036" y="1320800"/>
                </a:lnTo>
                <a:lnTo>
                  <a:pt x="1202575" y="1308100"/>
                </a:lnTo>
                <a:lnTo>
                  <a:pt x="1245539" y="1282700"/>
                </a:lnTo>
                <a:lnTo>
                  <a:pt x="1275029" y="1257300"/>
                </a:lnTo>
                <a:lnTo>
                  <a:pt x="1305052" y="1257300"/>
                </a:lnTo>
                <a:lnTo>
                  <a:pt x="1336116" y="1244600"/>
                </a:lnTo>
                <a:lnTo>
                  <a:pt x="1368755" y="1257300"/>
                </a:lnTo>
                <a:lnTo>
                  <a:pt x="1449260" y="1257300"/>
                </a:lnTo>
                <a:lnTo>
                  <a:pt x="1477010" y="1244600"/>
                </a:lnTo>
                <a:lnTo>
                  <a:pt x="1519974" y="1244600"/>
                </a:lnTo>
                <a:lnTo>
                  <a:pt x="1534502" y="1231900"/>
                </a:lnTo>
                <a:lnTo>
                  <a:pt x="1552181" y="1219200"/>
                </a:lnTo>
                <a:lnTo>
                  <a:pt x="1571955" y="1219200"/>
                </a:lnTo>
                <a:lnTo>
                  <a:pt x="1592783" y="1206500"/>
                </a:lnTo>
                <a:lnTo>
                  <a:pt x="1658581" y="1206500"/>
                </a:lnTo>
                <a:lnTo>
                  <a:pt x="1688871" y="1193800"/>
                </a:lnTo>
                <a:lnTo>
                  <a:pt x="1715998" y="1181100"/>
                </a:lnTo>
                <a:lnTo>
                  <a:pt x="1741284" y="1168400"/>
                </a:lnTo>
                <a:lnTo>
                  <a:pt x="1767103" y="1155700"/>
                </a:lnTo>
                <a:lnTo>
                  <a:pt x="1793963" y="1143000"/>
                </a:lnTo>
                <a:lnTo>
                  <a:pt x="1844802" y="1143000"/>
                </a:lnTo>
                <a:lnTo>
                  <a:pt x="1865718" y="1130300"/>
                </a:lnTo>
                <a:lnTo>
                  <a:pt x="1886115" y="1130300"/>
                </a:lnTo>
                <a:lnTo>
                  <a:pt x="1905457" y="1117600"/>
                </a:lnTo>
                <a:lnTo>
                  <a:pt x="1923211" y="1117600"/>
                </a:lnTo>
                <a:lnTo>
                  <a:pt x="1956384" y="1130300"/>
                </a:lnTo>
                <a:lnTo>
                  <a:pt x="1982724" y="1117600"/>
                </a:lnTo>
                <a:lnTo>
                  <a:pt x="2005914" y="1104900"/>
                </a:lnTo>
                <a:lnTo>
                  <a:pt x="2029625" y="1066800"/>
                </a:lnTo>
                <a:lnTo>
                  <a:pt x="2035670" y="1066800"/>
                </a:lnTo>
                <a:lnTo>
                  <a:pt x="2044331" y="1054100"/>
                </a:lnTo>
                <a:lnTo>
                  <a:pt x="2063229" y="1054100"/>
                </a:lnTo>
                <a:lnTo>
                  <a:pt x="2084235" y="1041400"/>
                </a:lnTo>
                <a:lnTo>
                  <a:pt x="2171738" y="1041400"/>
                </a:lnTo>
                <a:lnTo>
                  <a:pt x="2182685" y="1028700"/>
                </a:lnTo>
                <a:lnTo>
                  <a:pt x="2295220" y="1028700"/>
                </a:lnTo>
                <a:lnTo>
                  <a:pt x="2326462" y="1041400"/>
                </a:lnTo>
                <a:lnTo>
                  <a:pt x="2331618" y="1041400"/>
                </a:lnTo>
                <a:lnTo>
                  <a:pt x="2338362" y="1054100"/>
                </a:lnTo>
                <a:lnTo>
                  <a:pt x="2406967" y="1054100"/>
                </a:lnTo>
                <a:lnTo>
                  <a:pt x="2455278" y="1066800"/>
                </a:lnTo>
                <a:lnTo>
                  <a:pt x="2499372" y="1092200"/>
                </a:lnTo>
                <a:lnTo>
                  <a:pt x="2539276" y="1117600"/>
                </a:lnTo>
                <a:lnTo>
                  <a:pt x="2552763" y="1130300"/>
                </a:lnTo>
                <a:lnTo>
                  <a:pt x="2581808" y="1155700"/>
                </a:lnTo>
                <a:lnTo>
                  <a:pt x="2595283" y="1155700"/>
                </a:lnTo>
                <a:lnTo>
                  <a:pt x="2608770" y="1168400"/>
                </a:lnTo>
                <a:lnTo>
                  <a:pt x="2623286" y="1168400"/>
                </a:lnTo>
                <a:lnTo>
                  <a:pt x="2637815" y="1181100"/>
                </a:lnTo>
                <a:lnTo>
                  <a:pt x="2673693" y="1181100"/>
                </a:lnTo>
                <a:lnTo>
                  <a:pt x="2684373" y="1193800"/>
                </a:lnTo>
                <a:lnTo>
                  <a:pt x="2733903" y="1193800"/>
                </a:lnTo>
                <a:lnTo>
                  <a:pt x="2749651" y="1206500"/>
                </a:lnTo>
                <a:lnTo>
                  <a:pt x="2763304" y="1219200"/>
                </a:lnTo>
                <a:lnTo>
                  <a:pt x="2767507" y="1231900"/>
                </a:lnTo>
                <a:lnTo>
                  <a:pt x="2775902" y="1231900"/>
                </a:lnTo>
                <a:lnTo>
                  <a:pt x="2780106" y="1244600"/>
                </a:lnTo>
                <a:lnTo>
                  <a:pt x="2782468" y="1257300"/>
                </a:lnTo>
                <a:lnTo>
                  <a:pt x="2794812" y="1282700"/>
                </a:lnTo>
                <a:lnTo>
                  <a:pt x="2812402" y="1295400"/>
                </a:lnTo>
                <a:lnTo>
                  <a:pt x="2830512" y="1308100"/>
                </a:lnTo>
                <a:lnTo>
                  <a:pt x="2859836" y="1308100"/>
                </a:lnTo>
                <a:lnTo>
                  <a:pt x="2888615" y="1320800"/>
                </a:lnTo>
                <a:lnTo>
                  <a:pt x="2916364" y="1333500"/>
                </a:lnTo>
                <a:lnTo>
                  <a:pt x="2942526" y="1346200"/>
                </a:lnTo>
                <a:lnTo>
                  <a:pt x="3001251" y="1346200"/>
                </a:lnTo>
                <a:lnTo>
                  <a:pt x="3009735" y="1358900"/>
                </a:lnTo>
                <a:lnTo>
                  <a:pt x="3138551" y="1358900"/>
                </a:lnTo>
                <a:lnTo>
                  <a:pt x="3175482" y="1371600"/>
                </a:lnTo>
                <a:lnTo>
                  <a:pt x="3211360" y="1371600"/>
                </a:lnTo>
                <a:lnTo>
                  <a:pt x="3247237" y="1384300"/>
                </a:lnTo>
                <a:lnTo>
                  <a:pt x="3300260" y="1384300"/>
                </a:lnTo>
                <a:lnTo>
                  <a:pt x="3307003" y="1397000"/>
                </a:lnTo>
                <a:lnTo>
                  <a:pt x="3312160" y="1397000"/>
                </a:lnTo>
                <a:lnTo>
                  <a:pt x="3323285" y="1409700"/>
                </a:lnTo>
                <a:lnTo>
                  <a:pt x="3338068" y="1422400"/>
                </a:lnTo>
                <a:lnTo>
                  <a:pt x="3353917" y="1422400"/>
                </a:lnTo>
                <a:lnTo>
                  <a:pt x="3368192" y="1435100"/>
                </a:lnTo>
                <a:lnTo>
                  <a:pt x="3430473" y="1435100"/>
                </a:lnTo>
                <a:lnTo>
                  <a:pt x="3438258" y="1422400"/>
                </a:lnTo>
                <a:lnTo>
                  <a:pt x="3401771" y="1422400"/>
                </a:lnTo>
                <a:lnTo>
                  <a:pt x="3418662" y="1409700"/>
                </a:lnTo>
                <a:lnTo>
                  <a:pt x="3436086" y="1397000"/>
                </a:lnTo>
                <a:lnTo>
                  <a:pt x="3454552" y="1397000"/>
                </a:lnTo>
                <a:lnTo>
                  <a:pt x="3474593" y="1409700"/>
                </a:lnTo>
                <a:lnTo>
                  <a:pt x="3499002" y="1422400"/>
                </a:lnTo>
                <a:lnTo>
                  <a:pt x="3522891" y="1435100"/>
                </a:lnTo>
                <a:lnTo>
                  <a:pt x="3547821" y="1422400"/>
                </a:lnTo>
                <a:lnTo>
                  <a:pt x="3575393" y="1409700"/>
                </a:lnTo>
                <a:lnTo>
                  <a:pt x="3609009" y="1397000"/>
                </a:lnTo>
                <a:lnTo>
                  <a:pt x="3609009" y="1358900"/>
                </a:lnTo>
                <a:lnTo>
                  <a:pt x="3621519" y="1371600"/>
                </a:lnTo>
                <a:lnTo>
                  <a:pt x="3633508" y="1371600"/>
                </a:lnTo>
                <a:lnTo>
                  <a:pt x="3644442" y="1384300"/>
                </a:lnTo>
                <a:lnTo>
                  <a:pt x="3653815" y="1384300"/>
                </a:lnTo>
                <a:lnTo>
                  <a:pt x="3678923" y="1371600"/>
                </a:lnTo>
                <a:lnTo>
                  <a:pt x="3703510" y="1358900"/>
                </a:lnTo>
                <a:lnTo>
                  <a:pt x="3727043" y="1333500"/>
                </a:lnTo>
                <a:lnTo>
                  <a:pt x="3749002" y="1320800"/>
                </a:lnTo>
                <a:lnTo>
                  <a:pt x="3773259" y="1308100"/>
                </a:lnTo>
                <a:lnTo>
                  <a:pt x="3795928" y="1282700"/>
                </a:lnTo>
                <a:lnTo>
                  <a:pt x="3817531" y="1270000"/>
                </a:lnTo>
                <a:lnTo>
                  <a:pt x="3838613" y="1257300"/>
                </a:lnTo>
                <a:lnTo>
                  <a:pt x="3844226" y="1257300"/>
                </a:lnTo>
                <a:lnTo>
                  <a:pt x="3844226" y="1244600"/>
                </a:lnTo>
                <a:lnTo>
                  <a:pt x="3849827" y="1244600"/>
                </a:lnTo>
                <a:lnTo>
                  <a:pt x="3878351" y="1231900"/>
                </a:lnTo>
                <a:lnTo>
                  <a:pt x="3933304" y="1219200"/>
                </a:lnTo>
                <a:lnTo>
                  <a:pt x="3961841" y="1219200"/>
                </a:lnTo>
                <a:lnTo>
                  <a:pt x="3977767" y="1206500"/>
                </a:lnTo>
                <a:lnTo>
                  <a:pt x="4007523" y="1193800"/>
                </a:lnTo>
                <a:lnTo>
                  <a:pt x="4035171" y="1193800"/>
                </a:lnTo>
                <a:lnTo>
                  <a:pt x="4056532" y="1181100"/>
                </a:lnTo>
                <a:lnTo>
                  <a:pt x="4163466" y="1181100"/>
                </a:lnTo>
                <a:lnTo>
                  <a:pt x="4168533" y="1168400"/>
                </a:lnTo>
                <a:lnTo>
                  <a:pt x="4174655" y="1155700"/>
                </a:lnTo>
                <a:lnTo>
                  <a:pt x="4218940" y="1155700"/>
                </a:lnTo>
                <a:lnTo>
                  <a:pt x="4230675" y="1168400"/>
                </a:lnTo>
                <a:lnTo>
                  <a:pt x="4236263" y="1168400"/>
                </a:lnTo>
                <a:lnTo>
                  <a:pt x="4236263" y="1181100"/>
                </a:lnTo>
                <a:lnTo>
                  <a:pt x="4252188" y="1193800"/>
                </a:lnTo>
                <a:lnTo>
                  <a:pt x="4281932" y="1231900"/>
                </a:lnTo>
                <a:lnTo>
                  <a:pt x="4297858" y="1257300"/>
                </a:lnTo>
                <a:lnTo>
                  <a:pt x="4318686" y="1270000"/>
                </a:lnTo>
                <a:lnTo>
                  <a:pt x="4356151" y="1270000"/>
                </a:lnTo>
                <a:lnTo>
                  <a:pt x="4370679" y="1257300"/>
                </a:lnTo>
                <a:lnTo>
                  <a:pt x="4411281" y="1231900"/>
                </a:lnTo>
                <a:lnTo>
                  <a:pt x="4465891" y="1231900"/>
                </a:lnTo>
                <a:lnTo>
                  <a:pt x="4477080" y="1244600"/>
                </a:lnTo>
                <a:lnTo>
                  <a:pt x="4482693" y="1231900"/>
                </a:lnTo>
                <a:lnTo>
                  <a:pt x="4504563" y="1231900"/>
                </a:lnTo>
                <a:lnTo>
                  <a:pt x="4550422" y="1206500"/>
                </a:lnTo>
                <a:lnTo>
                  <a:pt x="4572305" y="1193800"/>
                </a:lnTo>
                <a:lnTo>
                  <a:pt x="4598898" y="1193800"/>
                </a:lnTo>
                <a:lnTo>
                  <a:pt x="4610100" y="1181100"/>
                </a:lnTo>
                <a:lnTo>
                  <a:pt x="4617110" y="1181100"/>
                </a:lnTo>
                <a:lnTo>
                  <a:pt x="4631626" y="1155700"/>
                </a:lnTo>
                <a:lnTo>
                  <a:pt x="4649305" y="1143000"/>
                </a:lnTo>
                <a:lnTo>
                  <a:pt x="4669091" y="1117600"/>
                </a:lnTo>
                <a:lnTo>
                  <a:pt x="4689919" y="1104900"/>
                </a:lnTo>
                <a:lnTo>
                  <a:pt x="4727714" y="1066800"/>
                </a:lnTo>
                <a:lnTo>
                  <a:pt x="4740300" y="1066800"/>
                </a:lnTo>
                <a:lnTo>
                  <a:pt x="4767885" y="1054100"/>
                </a:lnTo>
                <a:lnTo>
                  <a:pt x="4792827" y="1028700"/>
                </a:lnTo>
                <a:lnTo>
                  <a:pt x="4816716" y="1016000"/>
                </a:lnTo>
                <a:lnTo>
                  <a:pt x="4841138" y="990600"/>
                </a:lnTo>
                <a:lnTo>
                  <a:pt x="4860391" y="977900"/>
                </a:lnTo>
                <a:lnTo>
                  <a:pt x="4877536" y="965200"/>
                </a:lnTo>
                <a:lnTo>
                  <a:pt x="4894694" y="939800"/>
                </a:lnTo>
                <a:lnTo>
                  <a:pt x="4913947" y="939800"/>
                </a:lnTo>
                <a:lnTo>
                  <a:pt x="4945710" y="927100"/>
                </a:lnTo>
                <a:lnTo>
                  <a:pt x="4974844" y="914400"/>
                </a:lnTo>
                <a:lnTo>
                  <a:pt x="5002936" y="889000"/>
                </a:lnTo>
                <a:lnTo>
                  <a:pt x="5031537" y="876300"/>
                </a:lnTo>
                <a:lnTo>
                  <a:pt x="5049304" y="863600"/>
                </a:lnTo>
                <a:lnTo>
                  <a:pt x="5068646" y="850900"/>
                </a:lnTo>
                <a:lnTo>
                  <a:pt x="5150129" y="850900"/>
                </a:lnTo>
                <a:lnTo>
                  <a:pt x="5160378" y="838200"/>
                </a:lnTo>
                <a:lnTo>
                  <a:pt x="5177180" y="838200"/>
                </a:lnTo>
                <a:lnTo>
                  <a:pt x="5227561" y="800100"/>
                </a:lnTo>
                <a:lnTo>
                  <a:pt x="5240172" y="800100"/>
                </a:lnTo>
                <a:lnTo>
                  <a:pt x="5252771" y="787400"/>
                </a:lnTo>
                <a:lnTo>
                  <a:pt x="5265369" y="787400"/>
                </a:lnTo>
                <a:lnTo>
                  <a:pt x="5277967" y="774700"/>
                </a:lnTo>
                <a:lnTo>
                  <a:pt x="5317795" y="774700"/>
                </a:lnTo>
                <a:lnTo>
                  <a:pt x="5352897" y="762000"/>
                </a:lnTo>
                <a:lnTo>
                  <a:pt x="5382730" y="736600"/>
                </a:lnTo>
                <a:lnTo>
                  <a:pt x="5406783" y="711200"/>
                </a:lnTo>
                <a:lnTo>
                  <a:pt x="5422366" y="685800"/>
                </a:lnTo>
                <a:lnTo>
                  <a:pt x="5447385" y="673100"/>
                </a:lnTo>
                <a:lnTo>
                  <a:pt x="5547512" y="673100"/>
                </a:lnTo>
                <a:lnTo>
                  <a:pt x="5568061" y="660400"/>
                </a:lnTo>
                <a:lnTo>
                  <a:pt x="5586006" y="635000"/>
                </a:lnTo>
                <a:lnTo>
                  <a:pt x="5642026" y="635000"/>
                </a:lnTo>
                <a:lnTo>
                  <a:pt x="5650420" y="647700"/>
                </a:lnTo>
                <a:lnTo>
                  <a:pt x="5658815" y="647700"/>
                </a:lnTo>
                <a:lnTo>
                  <a:pt x="5667222" y="660400"/>
                </a:lnTo>
                <a:lnTo>
                  <a:pt x="5847842" y="660400"/>
                </a:lnTo>
                <a:lnTo>
                  <a:pt x="5869724" y="647700"/>
                </a:lnTo>
                <a:lnTo>
                  <a:pt x="5888456" y="635000"/>
                </a:lnTo>
                <a:lnTo>
                  <a:pt x="5904560" y="622300"/>
                </a:lnTo>
                <a:lnTo>
                  <a:pt x="5961240" y="622300"/>
                </a:lnTo>
                <a:lnTo>
                  <a:pt x="6001855" y="647700"/>
                </a:lnTo>
                <a:lnTo>
                  <a:pt x="6024257" y="660400"/>
                </a:lnTo>
                <a:lnTo>
                  <a:pt x="6133554" y="660400"/>
                </a:lnTo>
                <a:lnTo>
                  <a:pt x="6162865" y="647700"/>
                </a:lnTo>
                <a:lnTo>
                  <a:pt x="6185268" y="647700"/>
                </a:lnTo>
                <a:lnTo>
                  <a:pt x="6210389" y="660400"/>
                </a:lnTo>
                <a:lnTo>
                  <a:pt x="6234989" y="673100"/>
                </a:lnTo>
                <a:lnTo>
                  <a:pt x="6258522" y="673100"/>
                </a:lnTo>
                <a:lnTo>
                  <a:pt x="6280493" y="698500"/>
                </a:lnTo>
                <a:lnTo>
                  <a:pt x="6295212" y="698500"/>
                </a:lnTo>
                <a:lnTo>
                  <a:pt x="6306820" y="660400"/>
                </a:lnTo>
                <a:lnTo>
                  <a:pt x="6310173" y="647700"/>
                </a:lnTo>
                <a:lnTo>
                  <a:pt x="6316891" y="622300"/>
                </a:lnTo>
                <a:lnTo>
                  <a:pt x="6326949" y="571500"/>
                </a:lnTo>
                <a:lnTo>
                  <a:pt x="6338570" y="546100"/>
                </a:lnTo>
                <a:lnTo>
                  <a:pt x="6353302" y="546100"/>
                </a:lnTo>
                <a:lnTo>
                  <a:pt x="6381470" y="558800"/>
                </a:lnTo>
                <a:lnTo>
                  <a:pt x="6414732" y="558800"/>
                </a:lnTo>
                <a:lnTo>
                  <a:pt x="6442913" y="571500"/>
                </a:lnTo>
                <a:lnTo>
                  <a:pt x="6463652" y="571500"/>
                </a:lnTo>
                <a:lnTo>
                  <a:pt x="6474409" y="558800"/>
                </a:lnTo>
                <a:lnTo>
                  <a:pt x="6480302" y="546100"/>
                </a:lnTo>
                <a:lnTo>
                  <a:pt x="6486207" y="533400"/>
                </a:lnTo>
                <a:lnTo>
                  <a:pt x="6510096" y="533400"/>
                </a:lnTo>
                <a:lnTo>
                  <a:pt x="6523837" y="546100"/>
                </a:lnTo>
                <a:lnTo>
                  <a:pt x="6548602" y="558800"/>
                </a:lnTo>
                <a:lnTo>
                  <a:pt x="6572326" y="571500"/>
                </a:lnTo>
                <a:lnTo>
                  <a:pt x="6582918" y="571500"/>
                </a:lnTo>
                <a:lnTo>
                  <a:pt x="6599720" y="546100"/>
                </a:lnTo>
                <a:lnTo>
                  <a:pt x="6603924" y="533400"/>
                </a:lnTo>
                <a:lnTo>
                  <a:pt x="6633324" y="444500"/>
                </a:lnTo>
                <a:lnTo>
                  <a:pt x="6650126" y="406400"/>
                </a:lnTo>
                <a:lnTo>
                  <a:pt x="6666916" y="393700"/>
                </a:lnTo>
                <a:lnTo>
                  <a:pt x="6707962" y="406400"/>
                </a:lnTo>
                <a:lnTo>
                  <a:pt x="6747434" y="406400"/>
                </a:lnTo>
                <a:lnTo>
                  <a:pt x="6785851" y="393700"/>
                </a:lnTo>
                <a:lnTo>
                  <a:pt x="6823735" y="381000"/>
                </a:lnTo>
                <a:lnTo>
                  <a:pt x="6847281" y="368300"/>
                </a:lnTo>
                <a:lnTo>
                  <a:pt x="6873443" y="355600"/>
                </a:lnTo>
                <a:lnTo>
                  <a:pt x="6898564" y="342900"/>
                </a:lnTo>
                <a:lnTo>
                  <a:pt x="6918960" y="342900"/>
                </a:lnTo>
                <a:lnTo>
                  <a:pt x="6978447" y="368300"/>
                </a:lnTo>
                <a:lnTo>
                  <a:pt x="7009511" y="381000"/>
                </a:lnTo>
                <a:lnTo>
                  <a:pt x="7042150" y="393700"/>
                </a:lnTo>
                <a:lnTo>
                  <a:pt x="7058977" y="393700"/>
                </a:lnTo>
                <a:lnTo>
                  <a:pt x="7081202" y="406400"/>
                </a:lnTo>
                <a:lnTo>
                  <a:pt x="7148754" y="381000"/>
                </a:lnTo>
                <a:lnTo>
                  <a:pt x="7170991" y="381000"/>
                </a:lnTo>
                <a:lnTo>
                  <a:pt x="7238200" y="482600"/>
                </a:lnTo>
                <a:lnTo>
                  <a:pt x="7247382" y="482600"/>
                </a:lnTo>
                <a:lnTo>
                  <a:pt x="7257085" y="495300"/>
                </a:lnTo>
                <a:lnTo>
                  <a:pt x="7265746" y="495300"/>
                </a:lnTo>
                <a:lnTo>
                  <a:pt x="7271791" y="508000"/>
                </a:lnTo>
                <a:lnTo>
                  <a:pt x="7277214" y="520700"/>
                </a:lnTo>
                <a:lnTo>
                  <a:pt x="7285787" y="533400"/>
                </a:lnTo>
                <a:lnTo>
                  <a:pt x="7298563" y="546100"/>
                </a:lnTo>
                <a:lnTo>
                  <a:pt x="7341108" y="546100"/>
                </a:lnTo>
                <a:lnTo>
                  <a:pt x="7352043" y="558800"/>
                </a:lnTo>
                <a:lnTo>
                  <a:pt x="7361402" y="558800"/>
                </a:lnTo>
                <a:lnTo>
                  <a:pt x="7381443" y="571500"/>
                </a:lnTo>
                <a:lnTo>
                  <a:pt x="7399909" y="584200"/>
                </a:lnTo>
                <a:lnTo>
                  <a:pt x="7417333" y="596900"/>
                </a:lnTo>
                <a:lnTo>
                  <a:pt x="7434224" y="609600"/>
                </a:lnTo>
                <a:lnTo>
                  <a:pt x="7454951" y="622300"/>
                </a:lnTo>
                <a:lnTo>
                  <a:pt x="7474115" y="635000"/>
                </a:lnTo>
                <a:lnTo>
                  <a:pt x="7490130" y="660400"/>
                </a:lnTo>
                <a:lnTo>
                  <a:pt x="7501433" y="673100"/>
                </a:lnTo>
                <a:lnTo>
                  <a:pt x="7505611" y="685800"/>
                </a:lnTo>
                <a:lnTo>
                  <a:pt x="7509815" y="685800"/>
                </a:lnTo>
                <a:lnTo>
                  <a:pt x="7514018" y="698500"/>
                </a:lnTo>
                <a:lnTo>
                  <a:pt x="7518222" y="698500"/>
                </a:lnTo>
                <a:lnTo>
                  <a:pt x="7568628" y="736600"/>
                </a:lnTo>
                <a:lnTo>
                  <a:pt x="7585430" y="762000"/>
                </a:lnTo>
                <a:lnTo>
                  <a:pt x="7609751" y="774700"/>
                </a:lnTo>
                <a:lnTo>
                  <a:pt x="7656309" y="825500"/>
                </a:lnTo>
                <a:lnTo>
                  <a:pt x="7680655" y="850900"/>
                </a:lnTo>
                <a:lnTo>
                  <a:pt x="7689037" y="850900"/>
                </a:lnTo>
                <a:lnTo>
                  <a:pt x="7705839" y="863600"/>
                </a:lnTo>
                <a:lnTo>
                  <a:pt x="7714234" y="876300"/>
                </a:lnTo>
                <a:lnTo>
                  <a:pt x="7730947" y="876300"/>
                </a:lnTo>
                <a:lnTo>
                  <a:pt x="7747140" y="889000"/>
                </a:lnTo>
                <a:lnTo>
                  <a:pt x="7762278" y="901700"/>
                </a:lnTo>
                <a:lnTo>
                  <a:pt x="7775842" y="914400"/>
                </a:lnTo>
                <a:lnTo>
                  <a:pt x="7797990" y="901700"/>
                </a:lnTo>
                <a:lnTo>
                  <a:pt x="7831150" y="876300"/>
                </a:lnTo>
                <a:lnTo>
                  <a:pt x="7863268" y="850900"/>
                </a:lnTo>
                <a:lnTo>
                  <a:pt x="7893456" y="850900"/>
                </a:lnTo>
                <a:lnTo>
                  <a:pt x="7943863" y="876300"/>
                </a:lnTo>
                <a:lnTo>
                  <a:pt x="7969059" y="863600"/>
                </a:lnTo>
                <a:lnTo>
                  <a:pt x="7994256" y="863600"/>
                </a:lnTo>
                <a:lnTo>
                  <a:pt x="8002575" y="850900"/>
                </a:lnTo>
                <a:lnTo>
                  <a:pt x="8022272" y="850900"/>
                </a:lnTo>
                <a:lnTo>
                  <a:pt x="8050098" y="863600"/>
                </a:lnTo>
                <a:lnTo>
                  <a:pt x="8076870" y="889000"/>
                </a:lnTo>
                <a:lnTo>
                  <a:pt x="8105762" y="901700"/>
                </a:lnTo>
                <a:lnTo>
                  <a:pt x="8139887" y="914400"/>
                </a:lnTo>
                <a:lnTo>
                  <a:pt x="8145500" y="914400"/>
                </a:lnTo>
                <a:lnTo>
                  <a:pt x="8157654" y="939800"/>
                </a:lnTo>
                <a:lnTo>
                  <a:pt x="8175599" y="952500"/>
                </a:lnTo>
                <a:lnTo>
                  <a:pt x="8196681" y="952500"/>
                </a:lnTo>
                <a:lnTo>
                  <a:pt x="8218284" y="965200"/>
                </a:lnTo>
                <a:lnTo>
                  <a:pt x="8263090" y="965200"/>
                </a:lnTo>
                <a:lnTo>
                  <a:pt x="8288388" y="990600"/>
                </a:lnTo>
                <a:lnTo>
                  <a:pt x="8314207" y="1003300"/>
                </a:lnTo>
                <a:lnTo>
                  <a:pt x="8341068" y="1016000"/>
                </a:lnTo>
                <a:lnTo>
                  <a:pt x="8369503" y="1016000"/>
                </a:lnTo>
                <a:lnTo>
                  <a:pt x="8443722" y="1041400"/>
                </a:lnTo>
                <a:lnTo>
                  <a:pt x="8478202" y="1054100"/>
                </a:lnTo>
                <a:lnTo>
                  <a:pt x="8509521" y="1079500"/>
                </a:lnTo>
                <a:lnTo>
                  <a:pt x="8520735" y="1079500"/>
                </a:lnTo>
                <a:lnTo>
                  <a:pt x="8534997" y="1092200"/>
                </a:lnTo>
                <a:lnTo>
                  <a:pt x="8550834" y="1092200"/>
                </a:lnTo>
                <a:lnTo>
                  <a:pt x="8565629" y="1104900"/>
                </a:lnTo>
                <a:lnTo>
                  <a:pt x="8576729" y="1117600"/>
                </a:lnTo>
                <a:lnTo>
                  <a:pt x="8593785" y="1130300"/>
                </a:lnTo>
                <a:lnTo>
                  <a:pt x="8616632" y="1143000"/>
                </a:lnTo>
                <a:lnTo>
                  <a:pt x="8640521" y="1155700"/>
                </a:lnTo>
                <a:lnTo>
                  <a:pt x="8660740" y="1168400"/>
                </a:lnTo>
                <a:lnTo>
                  <a:pt x="8683231" y="1168400"/>
                </a:lnTo>
                <a:lnTo>
                  <a:pt x="8700643" y="1181100"/>
                </a:lnTo>
                <a:lnTo>
                  <a:pt x="8739162" y="1181100"/>
                </a:lnTo>
                <a:lnTo>
                  <a:pt x="8748433" y="1168400"/>
                </a:lnTo>
                <a:lnTo>
                  <a:pt x="8769083" y="1168400"/>
                </a:lnTo>
                <a:lnTo>
                  <a:pt x="8778354" y="1155700"/>
                </a:lnTo>
                <a:lnTo>
                  <a:pt x="8815895" y="1168400"/>
                </a:lnTo>
                <a:lnTo>
                  <a:pt x="8851862" y="1168400"/>
                </a:lnTo>
                <a:lnTo>
                  <a:pt x="8884679" y="1155700"/>
                </a:lnTo>
                <a:lnTo>
                  <a:pt x="8912771" y="1130300"/>
                </a:lnTo>
                <a:lnTo>
                  <a:pt x="8985593" y="1130300"/>
                </a:lnTo>
                <a:lnTo>
                  <a:pt x="9022512" y="1117600"/>
                </a:lnTo>
                <a:lnTo>
                  <a:pt x="9058377" y="1117600"/>
                </a:lnTo>
                <a:lnTo>
                  <a:pt x="9094254" y="1104900"/>
                </a:lnTo>
                <a:lnTo>
                  <a:pt x="9117724" y="1104900"/>
                </a:lnTo>
                <a:lnTo>
                  <a:pt x="9143835" y="1116342"/>
                </a:lnTo>
                <a:lnTo>
                  <a:pt x="9219146" y="1116342"/>
                </a:lnTo>
                <a:lnTo>
                  <a:pt x="9220810" y="1117600"/>
                </a:lnTo>
                <a:lnTo>
                  <a:pt x="9242095" y="1117600"/>
                </a:lnTo>
                <a:lnTo>
                  <a:pt x="9256446" y="1129042"/>
                </a:lnTo>
                <a:lnTo>
                  <a:pt x="9277375" y="1129042"/>
                </a:lnTo>
                <a:lnTo>
                  <a:pt x="9283497" y="1141742"/>
                </a:lnTo>
                <a:lnTo>
                  <a:pt x="9339224" y="1141742"/>
                </a:lnTo>
                <a:lnTo>
                  <a:pt x="9387091" y="1129042"/>
                </a:lnTo>
                <a:lnTo>
                  <a:pt x="9433814" y="1129042"/>
                </a:lnTo>
                <a:lnTo>
                  <a:pt x="9479940" y="1116342"/>
                </a:lnTo>
                <a:lnTo>
                  <a:pt x="9498368" y="1116342"/>
                </a:lnTo>
                <a:lnTo>
                  <a:pt x="9516796" y="1103642"/>
                </a:lnTo>
                <a:lnTo>
                  <a:pt x="9535211" y="1103642"/>
                </a:lnTo>
                <a:lnTo>
                  <a:pt x="9553613" y="1090942"/>
                </a:lnTo>
                <a:lnTo>
                  <a:pt x="9604172" y="1065542"/>
                </a:lnTo>
                <a:lnTo>
                  <a:pt x="9654146" y="1052842"/>
                </a:lnTo>
                <a:lnTo>
                  <a:pt x="9702965" y="1027442"/>
                </a:lnTo>
                <a:lnTo>
                  <a:pt x="9750057" y="989342"/>
                </a:lnTo>
                <a:lnTo>
                  <a:pt x="9815284" y="963942"/>
                </a:lnTo>
                <a:lnTo>
                  <a:pt x="9849345" y="963942"/>
                </a:lnTo>
                <a:lnTo>
                  <a:pt x="9885121" y="976642"/>
                </a:lnTo>
                <a:lnTo>
                  <a:pt x="9909683" y="976642"/>
                </a:lnTo>
                <a:lnTo>
                  <a:pt x="9941814" y="963942"/>
                </a:lnTo>
                <a:lnTo>
                  <a:pt x="10050894" y="963942"/>
                </a:lnTo>
                <a:lnTo>
                  <a:pt x="10050894" y="951242"/>
                </a:lnTo>
                <a:lnTo>
                  <a:pt x="10066820" y="938542"/>
                </a:lnTo>
                <a:lnTo>
                  <a:pt x="10086188" y="925842"/>
                </a:lnTo>
                <a:lnTo>
                  <a:pt x="10130688" y="925842"/>
                </a:lnTo>
                <a:lnTo>
                  <a:pt x="10167328" y="913142"/>
                </a:lnTo>
                <a:lnTo>
                  <a:pt x="10202812" y="913142"/>
                </a:lnTo>
                <a:lnTo>
                  <a:pt x="10236009" y="900442"/>
                </a:lnTo>
                <a:lnTo>
                  <a:pt x="10265753" y="887742"/>
                </a:lnTo>
                <a:lnTo>
                  <a:pt x="10321760" y="862342"/>
                </a:lnTo>
                <a:lnTo>
                  <a:pt x="10351211" y="849642"/>
                </a:lnTo>
                <a:lnTo>
                  <a:pt x="10388524" y="849642"/>
                </a:lnTo>
                <a:lnTo>
                  <a:pt x="10400805" y="836942"/>
                </a:lnTo>
                <a:lnTo>
                  <a:pt x="10429862" y="836942"/>
                </a:lnTo>
                <a:lnTo>
                  <a:pt x="10452214" y="824242"/>
                </a:lnTo>
                <a:lnTo>
                  <a:pt x="10558120" y="824242"/>
                </a:lnTo>
                <a:lnTo>
                  <a:pt x="10583545" y="798842"/>
                </a:lnTo>
                <a:lnTo>
                  <a:pt x="10609529" y="773442"/>
                </a:lnTo>
                <a:lnTo>
                  <a:pt x="10616146" y="760742"/>
                </a:lnTo>
                <a:lnTo>
                  <a:pt x="10625646" y="748042"/>
                </a:lnTo>
                <a:lnTo>
                  <a:pt x="10646359" y="748042"/>
                </a:lnTo>
                <a:lnTo>
                  <a:pt x="10669397" y="735342"/>
                </a:lnTo>
                <a:lnTo>
                  <a:pt x="10752176" y="735342"/>
                </a:lnTo>
                <a:lnTo>
                  <a:pt x="10765307" y="722642"/>
                </a:lnTo>
                <a:lnTo>
                  <a:pt x="10900664" y="722642"/>
                </a:lnTo>
                <a:lnTo>
                  <a:pt x="10934903" y="735342"/>
                </a:lnTo>
                <a:lnTo>
                  <a:pt x="10940555" y="735342"/>
                </a:lnTo>
                <a:lnTo>
                  <a:pt x="10947946" y="748042"/>
                </a:lnTo>
                <a:lnTo>
                  <a:pt x="11023156" y="748042"/>
                </a:lnTo>
                <a:lnTo>
                  <a:pt x="11076102" y="773442"/>
                </a:lnTo>
                <a:lnTo>
                  <a:pt x="11124438" y="786142"/>
                </a:lnTo>
                <a:lnTo>
                  <a:pt x="11168177" y="824242"/>
                </a:lnTo>
                <a:lnTo>
                  <a:pt x="11182960" y="836942"/>
                </a:lnTo>
                <a:lnTo>
                  <a:pt x="11214811" y="862342"/>
                </a:lnTo>
                <a:lnTo>
                  <a:pt x="11229594" y="862342"/>
                </a:lnTo>
                <a:lnTo>
                  <a:pt x="11244351" y="875042"/>
                </a:lnTo>
                <a:lnTo>
                  <a:pt x="11276203" y="875042"/>
                </a:lnTo>
                <a:lnTo>
                  <a:pt x="11290973" y="887742"/>
                </a:lnTo>
                <a:lnTo>
                  <a:pt x="11315522" y="887742"/>
                </a:lnTo>
                <a:lnTo>
                  <a:pt x="11327232" y="900442"/>
                </a:lnTo>
                <a:lnTo>
                  <a:pt x="11381524" y="900442"/>
                </a:lnTo>
                <a:lnTo>
                  <a:pt x="11398783" y="913142"/>
                </a:lnTo>
                <a:lnTo>
                  <a:pt x="11413744" y="938542"/>
                </a:lnTo>
                <a:lnTo>
                  <a:pt x="11422952" y="938542"/>
                </a:lnTo>
                <a:lnTo>
                  <a:pt x="11432159" y="963942"/>
                </a:lnTo>
                <a:lnTo>
                  <a:pt x="11434750" y="976642"/>
                </a:lnTo>
                <a:lnTo>
                  <a:pt x="11448275" y="1002042"/>
                </a:lnTo>
                <a:lnTo>
                  <a:pt x="11467554" y="1014742"/>
                </a:lnTo>
                <a:lnTo>
                  <a:pt x="11487417" y="1027442"/>
                </a:lnTo>
                <a:lnTo>
                  <a:pt x="11519560" y="1027442"/>
                </a:lnTo>
                <a:lnTo>
                  <a:pt x="11551120" y="1040142"/>
                </a:lnTo>
                <a:lnTo>
                  <a:pt x="11581524" y="1052842"/>
                </a:lnTo>
                <a:lnTo>
                  <a:pt x="11610188" y="1065542"/>
                </a:lnTo>
                <a:lnTo>
                  <a:pt x="11615852" y="1078242"/>
                </a:lnTo>
                <a:lnTo>
                  <a:pt x="11631778" y="1078242"/>
                </a:lnTo>
                <a:lnTo>
                  <a:pt x="11640884" y="1065542"/>
                </a:lnTo>
                <a:lnTo>
                  <a:pt x="11674551" y="1065542"/>
                </a:lnTo>
                <a:lnTo>
                  <a:pt x="11683860" y="1078242"/>
                </a:lnTo>
                <a:lnTo>
                  <a:pt x="11691430" y="1090942"/>
                </a:lnTo>
                <a:lnTo>
                  <a:pt x="11865547" y="1090942"/>
                </a:lnTo>
                <a:lnTo>
                  <a:pt x="11904878" y="1103642"/>
                </a:lnTo>
                <a:lnTo>
                  <a:pt x="11944198" y="1103642"/>
                </a:lnTo>
                <a:lnTo>
                  <a:pt x="11984673" y="1116342"/>
                </a:lnTo>
                <a:lnTo>
                  <a:pt x="12009704" y="1116342"/>
                </a:lnTo>
                <a:lnTo>
                  <a:pt x="12015368" y="1129042"/>
                </a:lnTo>
                <a:lnTo>
                  <a:pt x="12027548" y="1141742"/>
                </a:lnTo>
                <a:lnTo>
                  <a:pt x="12043753" y="1154442"/>
                </a:lnTo>
                <a:lnTo>
                  <a:pt x="12061114" y="1154442"/>
                </a:lnTo>
                <a:lnTo>
                  <a:pt x="12076748" y="1167142"/>
                </a:lnTo>
                <a:lnTo>
                  <a:pt x="12145061" y="1167142"/>
                </a:lnTo>
                <a:lnTo>
                  <a:pt x="12153595" y="1154442"/>
                </a:lnTo>
                <a:lnTo>
                  <a:pt x="12113603" y="1154442"/>
                </a:lnTo>
                <a:lnTo>
                  <a:pt x="12132120" y="1141742"/>
                </a:lnTo>
                <a:lnTo>
                  <a:pt x="12151195" y="1129042"/>
                </a:lnTo>
                <a:lnTo>
                  <a:pt x="12171439" y="1129042"/>
                </a:lnTo>
                <a:lnTo>
                  <a:pt x="12193397" y="1141742"/>
                </a:lnTo>
                <a:lnTo>
                  <a:pt x="12220169" y="1154442"/>
                </a:lnTo>
                <a:lnTo>
                  <a:pt x="12273699" y="1154442"/>
                </a:lnTo>
                <a:lnTo>
                  <a:pt x="12303912" y="1141742"/>
                </a:lnTo>
                <a:lnTo>
                  <a:pt x="12322327" y="1129042"/>
                </a:lnTo>
                <a:lnTo>
                  <a:pt x="12340742" y="1116342"/>
                </a:lnTo>
                <a:lnTo>
                  <a:pt x="12340742" y="1090942"/>
                </a:lnTo>
                <a:lnTo>
                  <a:pt x="12354458" y="1090942"/>
                </a:lnTo>
                <a:lnTo>
                  <a:pt x="12367603" y="1103642"/>
                </a:lnTo>
                <a:lnTo>
                  <a:pt x="12389841" y="1103642"/>
                </a:lnTo>
                <a:lnTo>
                  <a:pt x="12444336" y="1078242"/>
                </a:lnTo>
                <a:lnTo>
                  <a:pt x="12470130" y="1065542"/>
                </a:lnTo>
                <a:lnTo>
                  <a:pt x="12494209" y="1040142"/>
                </a:lnTo>
                <a:lnTo>
                  <a:pt x="12520778" y="1027442"/>
                </a:lnTo>
                <a:lnTo>
                  <a:pt x="12545632" y="1002042"/>
                </a:lnTo>
                <a:lnTo>
                  <a:pt x="12569330" y="989342"/>
                </a:lnTo>
                <a:lnTo>
                  <a:pt x="12592444" y="963942"/>
                </a:lnTo>
                <a:lnTo>
                  <a:pt x="12604725" y="963942"/>
                </a:lnTo>
                <a:lnTo>
                  <a:pt x="12635992" y="951242"/>
                </a:lnTo>
                <a:lnTo>
                  <a:pt x="12696228" y="938542"/>
                </a:lnTo>
                <a:lnTo>
                  <a:pt x="12727496" y="925842"/>
                </a:lnTo>
                <a:lnTo>
                  <a:pt x="12744958" y="925842"/>
                </a:lnTo>
                <a:lnTo>
                  <a:pt x="12777572" y="913142"/>
                </a:lnTo>
                <a:lnTo>
                  <a:pt x="12795047" y="900442"/>
                </a:lnTo>
                <a:lnTo>
                  <a:pt x="12831293" y="900442"/>
                </a:lnTo>
                <a:lnTo>
                  <a:pt x="12844145" y="887742"/>
                </a:lnTo>
                <a:lnTo>
                  <a:pt x="12948514" y="887742"/>
                </a:lnTo>
                <a:lnTo>
                  <a:pt x="12954064" y="875042"/>
                </a:lnTo>
                <a:lnTo>
                  <a:pt x="12960782" y="862342"/>
                </a:lnTo>
                <a:lnTo>
                  <a:pt x="12967500" y="862342"/>
                </a:lnTo>
                <a:lnTo>
                  <a:pt x="12973076" y="849642"/>
                </a:lnTo>
                <a:lnTo>
                  <a:pt x="12985928" y="862342"/>
                </a:lnTo>
                <a:lnTo>
                  <a:pt x="13009321" y="862342"/>
                </a:lnTo>
                <a:lnTo>
                  <a:pt x="13022174" y="875042"/>
                </a:lnTo>
                <a:lnTo>
                  <a:pt x="13028308" y="875042"/>
                </a:lnTo>
                <a:lnTo>
                  <a:pt x="13028308" y="887742"/>
                </a:lnTo>
                <a:lnTo>
                  <a:pt x="13045770" y="900442"/>
                </a:lnTo>
                <a:lnTo>
                  <a:pt x="13078384" y="951242"/>
                </a:lnTo>
                <a:lnTo>
                  <a:pt x="13095846" y="963942"/>
                </a:lnTo>
                <a:lnTo>
                  <a:pt x="13118681" y="976642"/>
                </a:lnTo>
                <a:lnTo>
                  <a:pt x="13140347" y="989342"/>
                </a:lnTo>
                <a:lnTo>
                  <a:pt x="13159727" y="989342"/>
                </a:lnTo>
                <a:lnTo>
                  <a:pt x="13175641" y="976642"/>
                </a:lnTo>
                <a:lnTo>
                  <a:pt x="13220154" y="951242"/>
                </a:lnTo>
                <a:lnTo>
                  <a:pt x="13244716" y="938542"/>
                </a:lnTo>
                <a:lnTo>
                  <a:pt x="13273888" y="951242"/>
                </a:lnTo>
                <a:lnTo>
                  <a:pt x="13298424" y="951242"/>
                </a:lnTo>
                <a:lnTo>
                  <a:pt x="13322402" y="938542"/>
                </a:lnTo>
                <a:lnTo>
                  <a:pt x="13372668" y="913142"/>
                </a:lnTo>
                <a:lnTo>
                  <a:pt x="13396659" y="900442"/>
                </a:lnTo>
                <a:lnTo>
                  <a:pt x="13425818" y="900442"/>
                </a:lnTo>
                <a:lnTo>
                  <a:pt x="13438086" y="887742"/>
                </a:lnTo>
                <a:lnTo>
                  <a:pt x="13445757" y="887742"/>
                </a:lnTo>
                <a:lnTo>
                  <a:pt x="13461683" y="862342"/>
                </a:lnTo>
                <a:lnTo>
                  <a:pt x="13471373" y="849642"/>
                </a:lnTo>
                <a:lnTo>
                  <a:pt x="13481063" y="836942"/>
                </a:lnTo>
                <a:lnTo>
                  <a:pt x="13502754" y="824242"/>
                </a:lnTo>
                <a:lnTo>
                  <a:pt x="13525589" y="798842"/>
                </a:lnTo>
                <a:lnTo>
                  <a:pt x="13567004" y="760742"/>
                </a:lnTo>
                <a:lnTo>
                  <a:pt x="13580821" y="760742"/>
                </a:lnTo>
                <a:lnTo>
                  <a:pt x="13611035" y="748042"/>
                </a:lnTo>
                <a:lnTo>
                  <a:pt x="13638378" y="722642"/>
                </a:lnTo>
                <a:lnTo>
                  <a:pt x="13664565" y="697242"/>
                </a:lnTo>
                <a:lnTo>
                  <a:pt x="13691337" y="684542"/>
                </a:lnTo>
                <a:lnTo>
                  <a:pt x="13712431" y="671842"/>
                </a:lnTo>
                <a:lnTo>
                  <a:pt x="13731240" y="646442"/>
                </a:lnTo>
                <a:lnTo>
                  <a:pt x="13750036" y="633742"/>
                </a:lnTo>
                <a:lnTo>
                  <a:pt x="13771131" y="621042"/>
                </a:lnTo>
                <a:lnTo>
                  <a:pt x="13805954" y="608342"/>
                </a:lnTo>
                <a:lnTo>
                  <a:pt x="13837895" y="595642"/>
                </a:lnTo>
                <a:lnTo>
                  <a:pt x="13868692" y="570242"/>
                </a:lnTo>
                <a:lnTo>
                  <a:pt x="13884377" y="557542"/>
                </a:lnTo>
                <a:lnTo>
                  <a:pt x="13900061" y="544842"/>
                </a:lnTo>
                <a:lnTo>
                  <a:pt x="13919518" y="532142"/>
                </a:lnTo>
                <a:lnTo>
                  <a:pt x="13940714" y="532142"/>
                </a:lnTo>
                <a:lnTo>
                  <a:pt x="13963066" y="519442"/>
                </a:lnTo>
                <a:lnTo>
                  <a:pt x="14041247" y="519442"/>
                </a:lnTo>
                <a:lnTo>
                  <a:pt x="14114920" y="468642"/>
                </a:lnTo>
                <a:lnTo>
                  <a:pt x="14128725" y="468642"/>
                </a:lnTo>
                <a:lnTo>
                  <a:pt x="14142542" y="455942"/>
                </a:lnTo>
                <a:lnTo>
                  <a:pt x="14156360" y="455942"/>
                </a:lnTo>
                <a:lnTo>
                  <a:pt x="14170178" y="443242"/>
                </a:lnTo>
                <a:lnTo>
                  <a:pt x="14213815" y="443242"/>
                </a:lnTo>
                <a:lnTo>
                  <a:pt x="14252283" y="430542"/>
                </a:lnTo>
                <a:lnTo>
                  <a:pt x="14284986" y="405142"/>
                </a:lnTo>
                <a:lnTo>
                  <a:pt x="14311363" y="367042"/>
                </a:lnTo>
                <a:lnTo>
                  <a:pt x="14328432" y="354342"/>
                </a:lnTo>
                <a:lnTo>
                  <a:pt x="14355877" y="328942"/>
                </a:lnTo>
                <a:lnTo>
                  <a:pt x="14465618" y="328942"/>
                </a:lnTo>
                <a:lnTo>
                  <a:pt x="14488160" y="316242"/>
                </a:lnTo>
                <a:lnTo>
                  <a:pt x="14507832" y="290842"/>
                </a:lnTo>
                <a:lnTo>
                  <a:pt x="14522603" y="290842"/>
                </a:lnTo>
                <a:lnTo>
                  <a:pt x="14538516" y="278142"/>
                </a:lnTo>
                <a:lnTo>
                  <a:pt x="14554441" y="290842"/>
                </a:lnTo>
                <a:lnTo>
                  <a:pt x="14569224" y="290842"/>
                </a:lnTo>
                <a:lnTo>
                  <a:pt x="14578419" y="303542"/>
                </a:lnTo>
                <a:lnTo>
                  <a:pt x="14587614" y="303542"/>
                </a:lnTo>
                <a:lnTo>
                  <a:pt x="14596834" y="316242"/>
                </a:lnTo>
                <a:lnTo>
                  <a:pt x="14794827" y="316242"/>
                </a:lnTo>
                <a:lnTo>
                  <a:pt x="14818805" y="303542"/>
                </a:lnTo>
                <a:lnTo>
                  <a:pt x="14839341" y="290842"/>
                </a:lnTo>
                <a:lnTo>
                  <a:pt x="14856981" y="278142"/>
                </a:lnTo>
                <a:lnTo>
                  <a:pt x="14874621" y="265442"/>
                </a:lnTo>
                <a:lnTo>
                  <a:pt x="14894586" y="265442"/>
                </a:lnTo>
                <a:lnTo>
                  <a:pt x="14919135" y="278142"/>
                </a:lnTo>
                <a:lnTo>
                  <a:pt x="14963648" y="303542"/>
                </a:lnTo>
                <a:lnTo>
                  <a:pt x="14988210" y="316242"/>
                </a:lnTo>
                <a:lnTo>
                  <a:pt x="15108009" y="316242"/>
                </a:lnTo>
                <a:lnTo>
                  <a:pt x="15140140" y="303542"/>
                </a:lnTo>
                <a:lnTo>
                  <a:pt x="15164715" y="303542"/>
                </a:lnTo>
                <a:lnTo>
                  <a:pt x="15219172" y="328942"/>
                </a:lnTo>
                <a:lnTo>
                  <a:pt x="15244979" y="341642"/>
                </a:lnTo>
                <a:lnTo>
                  <a:pt x="15269071" y="354342"/>
                </a:lnTo>
                <a:lnTo>
                  <a:pt x="15285212" y="354342"/>
                </a:lnTo>
                <a:lnTo>
                  <a:pt x="15297938" y="316242"/>
                </a:lnTo>
                <a:lnTo>
                  <a:pt x="15301608" y="303542"/>
                </a:lnTo>
                <a:lnTo>
                  <a:pt x="15308961" y="278142"/>
                </a:lnTo>
                <a:lnTo>
                  <a:pt x="15311717" y="265442"/>
                </a:lnTo>
                <a:lnTo>
                  <a:pt x="15319985" y="227342"/>
                </a:lnTo>
                <a:lnTo>
                  <a:pt x="15332723" y="189242"/>
                </a:lnTo>
                <a:lnTo>
                  <a:pt x="15348865" y="189242"/>
                </a:lnTo>
                <a:lnTo>
                  <a:pt x="15379764" y="201942"/>
                </a:lnTo>
                <a:lnTo>
                  <a:pt x="15416213" y="201942"/>
                </a:lnTo>
                <a:lnTo>
                  <a:pt x="15447112" y="214642"/>
                </a:lnTo>
                <a:lnTo>
                  <a:pt x="15469819" y="214642"/>
                </a:lnTo>
                <a:lnTo>
                  <a:pt x="15481618" y="201942"/>
                </a:lnTo>
                <a:lnTo>
                  <a:pt x="15488095" y="189242"/>
                </a:lnTo>
                <a:lnTo>
                  <a:pt x="15494559" y="176542"/>
                </a:lnTo>
                <a:lnTo>
                  <a:pt x="15520746" y="176542"/>
                </a:lnTo>
                <a:lnTo>
                  <a:pt x="15535821" y="189242"/>
                </a:lnTo>
                <a:lnTo>
                  <a:pt x="15562974" y="201942"/>
                </a:lnTo>
                <a:lnTo>
                  <a:pt x="15588971" y="214642"/>
                </a:lnTo>
                <a:lnTo>
                  <a:pt x="15600579" y="227342"/>
                </a:lnTo>
                <a:lnTo>
                  <a:pt x="15618994" y="189242"/>
                </a:lnTo>
                <a:lnTo>
                  <a:pt x="15623591" y="176542"/>
                </a:lnTo>
                <a:lnTo>
                  <a:pt x="15674239" y="36842"/>
                </a:lnTo>
                <a:lnTo>
                  <a:pt x="15692654" y="24142"/>
                </a:lnTo>
                <a:lnTo>
                  <a:pt x="15737637" y="36842"/>
                </a:lnTo>
                <a:lnTo>
                  <a:pt x="15780906" y="36842"/>
                </a:lnTo>
                <a:lnTo>
                  <a:pt x="15823019" y="24142"/>
                </a:lnTo>
                <a:lnTo>
                  <a:pt x="15864561" y="11442"/>
                </a:lnTo>
                <a:lnTo>
                  <a:pt x="15890189" y="12"/>
                </a:lnTo>
                <a:close/>
              </a:path>
              <a:path w="18288000" h="1435100" fill="norm" stroke="1" extrusionOk="0">
                <a:moveTo>
                  <a:pt x="18288000" y="12"/>
                </a:moveTo>
                <a:lnTo>
                  <a:pt x="16034360" y="12"/>
                </a:lnTo>
                <a:lnTo>
                  <a:pt x="16068193" y="12623"/>
                </a:lnTo>
                <a:lnTo>
                  <a:pt x="16103981" y="25323"/>
                </a:lnTo>
                <a:lnTo>
                  <a:pt x="16110103" y="25323"/>
                </a:lnTo>
                <a:lnTo>
                  <a:pt x="16122396" y="38023"/>
                </a:lnTo>
                <a:lnTo>
                  <a:pt x="16146755" y="38023"/>
                </a:lnTo>
                <a:lnTo>
                  <a:pt x="16220809" y="12623"/>
                </a:lnTo>
                <a:lnTo>
                  <a:pt x="16245167" y="12623"/>
                </a:lnTo>
                <a:lnTo>
                  <a:pt x="16318840" y="114223"/>
                </a:lnTo>
                <a:lnTo>
                  <a:pt x="16328911" y="126923"/>
                </a:lnTo>
                <a:lnTo>
                  <a:pt x="16339554" y="139623"/>
                </a:lnTo>
                <a:lnTo>
                  <a:pt x="16349040" y="139623"/>
                </a:lnTo>
                <a:lnTo>
                  <a:pt x="16355657" y="152323"/>
                </a:lnTo>
                <a:lnTo>
                  <a:pt x="16361613" y="165023"/>
                </a:lnTo>
                <a:lnTo>
                  <a:pt x="16371024" y="177723"/>
                </a:lnTo>
                <a:lnTo>
                  <a:pt x="16385032" y="190423"/>
                </a:lnTo>
                <a:lnTo>
                  <a:pt x="16418497" y="190423"/>
                </a:lnTo>
                <a:lnTo>
                  <a:pt x="16431641" y="203123"/>
                </a:lnTo>
                <a:lnTo>
                  <a:pt x="16443630" y="203123"/>
                </a:lnTo>
                <a:lnTo>
                  <a:pt x="16453892" y="215823"/>
                </a:lnTo>
                <a:lnTo>
                  <a:pt x="16475863" y="228523"/>
                </a:lnTo>
                <a:lnTo>
                  <a:pt x="16496094" y="241223"/>
                </a:lnTo>
                <a:lnTo>
                  <a:pt x="16515182" y="253923"/>
                </a:lnTo>
                <a:lnTo>
                  <a:pt x="16533686" y="266623"/>
                </a:lnTo>
                <a:lnTo>
                  <a:pt x="16556419" y="279323"/>
                </a:lnTo>
                <a:lnTo>
                  <a:pt x="16577425" y="292023"/>
                </a:lnTo>
                <a:lnTo>
                  <a:pt x="16594976" y="317423"/>
                </a:lnTo>
                <a:lnTo>
                  <a:pt x="16607358" y="330123"/>
                </a:lnTo>
                <a:lnTo>
                  <a:pt x="16611969" y="342823"/>
                </a:lnTo>
                <a:lnTo>
                  <a:pt x="16616579" y="342823"/>
                </a:lnTo>
                <a:lnTo>
                  <a:pt x="16621189" y="355523"/>
                </a:lnTo>
                <a:lnTo>
                  <a:pt x="16625799" y="355523"/>
                </a:lnTo>
                <a:lnTo>
                  <a:pt x="16644201" y="380923"/>
                </a:lnTo>
                <a:lnTo>
                  <a:pt x="16681044" y="406323"/>
                </a:lnTo>
                <a:lnTo>
                  <a:pt x="16699472" y="431723"/>
                </a:lnTo>
                <a:lnTo>
                  <a:pt x="16726129" y="444423"/>
                </a:lnTo>
                <a:lnTo>
                  <a:pt x="16777157" y="495223"/>
                </a:lnTo>
                <a:lnTo>
                  <a:pt x="16803827" y="520623"/>
                </a:lnTo>
                <a:lnTo>
                  <a:pt x="16813022" y="533323"/>
                </a:lnTo>
                <a:lnTo>
                  <a:pt x="16831437" y="546023"/>
                </a:lnTo>
                <a:lnTo>
                  <a:pt x="16840657" y="546023"/>
                </a:lnTo>
                <a:lnTo>
                  <a:pt x="16858971" y="558723"/>
                </a:lnTo>
                <a:lnTo>
                  <a:pt x="16876726" y="571423"/>
                </a:lnTo>
                <a:lnTo>
                  <a:pt x="16893312" y="584123"/>
                </a:lnTo>
                <a:lnTo>
                  <a:pt x="16908196" y="596823"/>
                </a:lnTo>
                <a:lnTo>
                  <a:pt x="16932453" y="584123"/>
                </a:lnTo>
                <a:lnTo>
                  <a:pt x="16968801" y="558723"/>
                </a:lnTo>
                <a:lnTo>
                  <a:pt x="17003992" y="520623"/>
                </a:lnTo>
                <a:lnTo>
                  <a:pt x="17024808" y="520623"/>
                </a:lnTo>
                <a:lnTo>
                  <a:pt x="17024808" y="533323"/>
                </a:lnTo>
                <a:lnTo>
                  <a:pt x="17037101" y="533323"/>
                </a:lnTo>
                <a:lnTo>
                  <a:pt x="17064724" y="546023"/>
                </a:lnTo>
                <a:lnTo>
                  <a:pt x="17119981" y="546023"/>
                </a:lnTo>
                <a:lnTo>
                  <a:pt x="17147617" y="533323"/>
                </a:lnTo>
                <a:lnTo>
                  <a:pt x="17178312" y="533323"/>
                </a:lnTo>
                <a:lnTo>
                  <a:pt x="17208818" y="546023"/>
                </a:lnTo>
                <a:lnTo>
                  <a:pt x="17238168" y="571423"/>
                </a:lnTo>
                <a:lnTo>
                  <a:pt x="17269816" y="584123"/>
                </a:lnTo>
                <a:lnTo>
                  <a:pt x="17307205" y="596823"/>
                </a:lnTo>
                <a:lnTo>
                  <a:pt x="17313364" y="596823"/>
                </a:lnTo>
                <a:lnTo>
                  <a:pt x="17313364" y="609523"/>
                </a:lnTo>
                <a:lnTo>
                  <a:pt x="17326699" y="622223"/>
                </a:lnTo>
                <a:lnTo>
                  <a:pt x="17346359" y="634923"/>
                </a:lnTo>
                <a:lnTo>
                  <a:pt x="17369473" y="647623"/>
                </a:lnTo>
                <a:lnTo>
                  <a:pt x="17420019" y="647623"/>
                </a:lnTo>
                <a:lnTo>
                  <a:pt x="17432008" y="660323"/>
                </a:lnTo>
                <a:lnTo>
                  <a:pt x="17442269" y="660323"/>
                </a:lnTo>
                <a:lnTo>
                  <a:pt x="17498289" y="685723"/>
                </a:lnTo>
                <a:lnTo>
                  <a:pt x="17527740" y="698423"/>
                </a:lnTo>
                <a:lnTo>
                  <a:pt x="17558919" y="711123"/>
                </a:lnTo>
                <a:lnTo>
                  <a:pt x="17640262" y="736523"/>
                </a:lnTo>
                <a:lnTo>
                  <a:pt x="17678057" y="761923"/>
                </a:lnTo>
                <a:lnTo>
                  <a:pt x="17712386" y="774623"/>
                </a:lnTo>
                <a:lnTo>
                  <a:pt x="17724666" y="774623"/>
                </a:lnTo>
                <a:lnTo>
                  <a:pt x="17724666" y="787323"/>
                </a:lnTo>
                <a:lnTo>
                  <a:pt x="17740313" y="787323"/>
                </a:lnTo>
                <a:lnTo>
                  <a:pt x="17757674" y="800023"/>
                </a:lnTo>
                <a:lnTo>
                  <a:pt x="17773879" y="812723"/>
                </a:lnTo>
                <a:lnTo>
                  <a:pt x="17786046" y="812723"/>
                </a:lnTo>
                <a:lnTo>
                  <a:pt x="17804765" y="838123"/>
                </a:lnTo>
                <a:lnTo>
                  <a:pt x="17829810" y="850823"/>
                </a:lnTo>
                <a:lnTo>
                  <a:pt x="17855997" y="863523"/>
                </a:lnTo>
                <a:lnTo>
                  <a:pt x="17878159" y="876223"/>
                </a:lnTo>
                <a:lnTo>
                  <a:pt x="17902797" y="876223"/>
                </a:lnTo>
                <a:lnTo>
                  <a:pt x="17921885" y="888923"/>
                </a:lnTo>
                <a:lnTo>
                  <a:pt x="17964087" y="888923"/>
                </a:lnTo>
                <a:lnTo>
                  <a:pt x="17974247" y="876223"/>
                </a:lnTo>
                <a:lnTo>
                  <a:pt x="17985575" y="876223"/>
                </a:lnTo>
                <a:lnTo>
                  <a:pt x="17996891" y="863523"/>
                </a:lnTo>
                <a:lnTo>
                  <a:pt x="18007064" y="863523"/>
                </a:lnTo>
                <a:lnTo>
                  <a:pt x="18048212" y="876223"/>
                </a:lnTo>
                <a:lnTo>
                  <a:pt x="18087645" y="876223"/>
                </a:lnTo>
                <a:lnTo>
                  <a:pt x="18123612" y="863523"/>
                </a:lnTo>
                <a:lnTo>
                  <a:pt x="18154396" y="838123"/>
                </a:lnTo>
                <a:lnTo>
                  <a:pt x="18160061" y="838123"/>
                </a:lnTo>
                <a:lnTo>
                  <a:pt x="18167452" y="825423"/>
                </a:lnTo>
                <a:lnTo>
                  <a:pt x="18274678" y="825423"/>
                </a:lnTo>
                <a:lnTo>
                  <a:pt x="18288000" y="821118"/>
                </a:lnTo>
                <a:lnTo>
                  <a:pt x="18288000" y="520623"/>
                </a:lnTo>
                <a:lnTo>
                  <a:pt x="18288000" y="12623"/>
                </a:lnTo>
                <a:lnTo>
                  <a:pt x="18288000" y="12"/>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6" name="Google Shape;272;p17" hidden="0"/>
          <p:cNvSpPr txBox="1"/>
          <p:nvPr isPhoto="0" userDrawn="0"/>
        </p:nvSpPr>
        <p:spPr bwMode="auto">
          <a:xfrm>
            <a:off x="2563795" y="4927476"/>
            <a:ext cx="11104010" cy="3577240"/>
          </a:xfrm>
          <a:prstGeom prst="rect">
            <a:avLst/>
          </a:prstGeom>
          <a:noFill/>
          <a:ln>
            <a:noFill/>
          </a:ln>
        </p:spPr>
        <p:txBody>
          <a:bodyPr spcFirstLastPara="1" wrap="square" lIns="0" tIns="67925" rIns="0" bIns="0" anchor="t" anchorCtr="0">
            <a:spAutoFit/>
          </a:bodyPr>
          <a:lstStyle>
            <a:defPPr marR="0" lvl="0" algn="l">
              <a:lnSpc>
                <a:spcPct val="100000"/>
              </a:lnSpc>
              <a:spcBef>
                <a:spcPts val="0"/>
              </a:spcBef>
              <a:spcAft>
                <a:spcPts val="0"/>
              </a:spcAft>
            </a:defPPr>
            <a:lvl1pPr>
              <a:defRPr sz="2500">
                <a:solidFill>
                  <a:schemeClr val="lt1"/>
                </a:solidFill>
                <a:latin typeface="Calibri"/>
                <a:cs typeface="Calibri"/>
              </a:defRPr>
            </a:lvl1pPr>
          </a:lstStyle>
          <a:p>
            <a:pPr marL="342900" indent="-342900">
              <a:buFont typeface="Arial"/>
              <a:buChar char="•"/>
              <a:defRPr/>
            </a:pPr>
            <a:r>
              <a:rPr lang="en-US"/>
              <a:t>What Is Storyboarding And Why It Matters In Business</a:t>
            </a:r>
            <a:endParaRPr/>
          </a:p>
          <a:p>
            <a:pPr>
              <a:defRPr/>
            </a:pPr>
            <a:r>
              <a:rPr lang="en-US" u="sng">
                <a:solidFill>
                  <a:srgbClr val="0000FF"/>
                </a:solidFill>
                <a:hlinkClick r:id="rId3" tooltip="https://fourweekmba.com/storyboarding-business"/>
              </a:rPr>
              <a:t>https://fourweekmba.com/storyboarding-business</a:t>
            </a:r>
            <a:endParaRPr>
              <a:solidFill>
                <a:srgbClr val="0000FF"/>
              </a:solidFill>
            </a:endParaRPr>
          </a:p>
          <a:p>
            <a:pPr marL="342900" indent="-342900">
              <a:buFont typeface="Arial"/>
              <a:buChar char="•"/>
              <a:defRPr/>
            </a:pPr>
            <a:r>
              <a:rPr lang="en-US"/>
              <a:t>How Storyboards Help Entrepreneurs:</a:t>
            </a:r>
            <a:endParaRPr/>
          </a:p>
          <a:p>
            <a:pPr>
              <a:defRPr/>
            </a:pPr>
            <a:r>
              <a:rPr lang="en-US" u="sng">
                <a:solidFill>
                  <a:srgbClr val="0000FF"/>
                </a:solidFill>
                <a:hlinkClick r:id="rId4" tooltip="https://isaacjeffries.com/blog/2019/9/3/how-storyboards-help-entrepreneurs"/>
              </a:rPr>
              <a:t>https://isaacjeffries.com/blog/2019/9/3/how-storyboards-help-entrepreneurs</a:t>
            </a:r>
            <a:endParaRPr lang="en-US">
              <a:solidFill>
                <a:srgbClr val="0000FF"/>
              </a:solidFill>
            </a:endParaRPr>
          </a:p>
          <a:p>
            <a:pPr marL="342900" indent="-342900">
              <a:buFont typeface="Arial"/>
              <a:buChar char="•"/>
              <a:defRPr/>
            </a:pPr>
            <a:r>
              <a:rPr lang="en-US"/>
              <a:t>What is a storyboard for entrepreneurship?</a:t>
            </a:r>
            <a:endParaRPr/>
          </a:p>
          <a:p>
            <a:pPr>
              <a:defRPr/>
            </a:pPr>
            <a:r>
              <a:rPr lang="en-US" u="sng">
                <a:hlinkClick r:id="rId5" tooltip="https://www.icsid.org/loans/what-is-a-storyboard-for-entrepreneurship"/>
              </a:rPr>
              <a:t>https://www.icsid.org/loans/what-is-a-storyboard-for-entrepreneurship</a:t>
            </a:r>
            <a:endParaRPr lang="en-US"/>
          </a:p>
          <a:p>
            <a:pPr marL="342900" indent="-342900">
              <a:buFont typeface="Arial"/>
              <a:buChar char="•"/>
              <a:defRPr/>
            </a:pPr>
            <a:r>
              <a:rPr lang="en-US"/>
              <a:t>Storyboard that</a:t>
            </a:r>
            <a:endParaRPr/>
          </a:p>
          <a:p>
            <a:pPr>
              <a:defRPr/>
            </a:pPr>
            <a:r>
              <a:rPr lang="en-US" u="sng">
                <a:solidFill>
                  <a:srgbClr val="FFF4FA"/>
                </a:solidFill>
                <a:latin typeface="Arial"/>
                <a:ea typeface="Arial"/>
                <a:cs typeface="Arial"/>
                <a:hlinkClick r:id="rId6" tooltip="http://www.storyboardthat.com/"/>
              </a:rPr>
              <a:t>www.storyboardthat.com</a:t>
            </a:r>
            <a:endParaRPr lang="en-US">
              <a:latin typeface="Arial"/>
              <a:ea typeface="Arial"/>
              <a:cs typeface="Arial"/>
            </a:endParaRPr>
          </a:p>
          <a:p>
            <a:pPr>
              <a:defRPr/>
            </a:pP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3" name="Titolo 2" hidden="0"/>
          <p:cNvSpPr>
            <a:spLocks noGrp="1"/>
          </p:cNvSpPr>
          <p:nvPr isPhoto="0" userDrawn="0">
            <p:ph type="title" hasCustomPrompt="0"/>
          </p:nvPr>
        </p:nvSpPr>
        <p:spPr bwMode="auto">
          <a:xfrm>
            <a:off x="1439144" y="895028"/>
            <a:ext cx="8584613" cy="760094"/>
          </a:xfrm>
        </p:spPr>
        <p:txBody>
          <a:bodyPr/>
          <a:lstStyle/>
          <a:p>
            <a:pPr>
              <a:defRPr/>
            </a:pPr>
            <a:r>
              <a:rPr lang="it-IT"/>
              <a:t>Self </a:t>
            </a:r>
            <a:r>
              <a:rPr lang="en-US"/>
              <a:t>Assessment</a:t>
            </a:r>
            <a:endParaRPr/>
          </a:p>
        </p:txBody>
      </p:sp>
      <p:sp>
        <p:nvSpPr>
          <p:cNvPr id="4" name="CasellaDiTesto 3" hidden="0"/>
          <p:cNvSpPr txBox="1"/>
          <p:nvPr isPhoto="0" userDrawn="0"/>
        </p:nvSpPr>
        <p:spPr bwMode="auto">
          <a:xfrm>
            <a:off x="1439144" y="2047156"/>
            <a:ext cx="13465496" cy="7832914"/>
          </a:xfrm>
          <a:prstGeom prst="rect">
            <a:avLst/>
          </a:prstGeom>
          <a:noFill/>
        </p:spPr>
        <p:txBody>
          <a:bodyPr wrap="square" rtlCol="0">
            <a:spAutoFit/>
          </a:bodyPr>
          <a:lstStyle/>
          <a:p>
            <a:pPr>
              <a:defRPr/>
            </a:pPr>
            <a:r>
              <a:rPr lang="en-US" sz="2500">
                <a:solidFill>
                  <a:schemeClr val="lt1"/>
                </a:solidFill>
                <a:latin typeface="Calibri"/>
                <a:cs typeface="Calibri"/>
              </a:rPr>
              <a:t>Choose the answer that makes the statement true:</a:t>
            </a:r>
            <a:endParaRPr/>
          </a:p>
          <a:p>
            <a:pPr>
              <a:defRPr/>
            </a:pPr>
            <a:endParaRPr lang="en-US"/>
          </a:p>
          <a:p>
            <a:pPr>
              <a:defRPr/>
            </a:pPr>
            <a:endParaRPr lang="en-US"/>
          </a:p>
          <a:p>
            <a:pPr>
              <a:defRPr/>
            </a:pPr>
            <a:r>
              <a:rPr lang="en-US" sz="2500">
                <a:solidFill>
                  <a:schemeClr val="lt1"/>
                </a:solidFill>
                <a:latin typeface="Calibri"/>
                <a:cs typeface="Calibri"/>
              </a:rPr>
              <a:t>1) The title of the story should:</a:t>
            </a:r>
            <a:endParaRPr/>
          </a:p>
          <a:p>
            <a:pPr>
              <a:defRPr/>
            </a:pPr>
            <a:endParaRPr lang="en-US" sz="2500">
              <a:solidFill>
                <a:schemeClr val="lt1"/>
              </a:solidFill>
              <a:latin typeface="Calibri"/>
              <a:cs typeface="Calibri"/>
            </a:endParaRPr>
          </a:p>
          <a:p>
            <a:pPr>
              <a:defRPr/>
            </a:pPr>
            <a:r>
              <a:rPr lang="en-US" sz="2500">
                <a:solidFill>
                  <a:schemeClr val="lt1"/>
                </a:solidFill>
                <a:latin typeface="Calibri"/>
                <a:cs typeface="Calibri"/>
              </a:rPr>
              <a:t>a)Contain crucial elements of the narrative</a:t>
            </a:r>
            <a:endParaRPr/>
          </a:p>
          <a:p>
            <a:pPr>
              <a:defRPr/>
            </a:pPr>
            <a:r>
              <a:rPr lang="en-US" sz="2500">
                <a:solidFill>
                  <a:schemeClr val="lt1"/>
                </a:solidFill>
                <a:latin typeface="Calibri"/>
                <a:cs typeface="Calibri"/>
              </a:rPr>
              <a:t>b)Describe key elements of the characters</a:t>
            </a:r>
            <a:endParaRPr/>
          </a:p>
          <a:p>
            <a:pPr>
              <a:defRPr/>
            </a:pPr>
            <a:r>
              <a:rPr lang="en-US" sz="2500">
                <a:solidFill>
                  <a:schemeClr val="lt1"/>
                </a:solidFill>
                <a:latin typeface="Calibri"/>
                <a:cs typeface="Calibri"/>
              </a:rPr>
              <a:t>c)Be reflective of the core message and attract interest for the story</a:t>
            </a:r>
            <a:endParaRPr/>
          </a:p>
          <a:p>
            <a:pPr>
              <a:defRPr/>
            </a:pPr>
            <a:r>
              <a:rPr lang="en-US" sz="2500">
                <a:solidFill>
                  <a:schemeClr val="lt1"/>
                </a:solidFill>
                <a:latin typeface="Calibri"/>
                <a:cs typeface="Calibri"/>
              </a:rPr>
              <a:t>d) Explain the motives of the protagonist</a:t>
            </a:r>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a:p>
            <a:pPr>
              <a:defRPr/>
            </a:pPr>
            <a:r>
              <a:rPr lang="en-US" sz="2500">
                <a:solidFill>
                  <a:schemeClr val="lt1"/>
                </a:solidFill>
                <a:latin typeface="Calibri"/>
                <a:cs typeface="Calibri"/>
              </a:rPr>
              <a:t>2) The starting space and time usually is:</a:t>
            </a:r>
            <a:endParaRPr/>
          </a:p>
          <a:p>
            <a:pPr>
              <a:defRPr/>
            </a:pPr>
            <a:endParaRPr lang="en-US" sz="2500">
              <a:solidFill>
                <a:schemeClr val="lt1"/>
              </a:solidFill>
              <a:latin typeface="Calibri"/>
              <a:cs typeface="Calibri"/>
            </a:endParaRPr>
          </a:p>
          <a:p>
            <a:pPr>
              <a:defRPr/>
            </a:pPr>
            <a:r>
              <a:rPr lang="en-US" sz="2500">
                <a:solidFill>
                  <a:schemeClr val="lt1"/>
                </a:solidFill>
                <a:latin typeface="Calibri"/>
                <a:cs typeface="Calibri"/>
              </a:rPr>
              <a:t>a) A chaotic situation that get more clear as the story starts</a:t>
            </a:r>
            <a:endParaRPr/>
          </a:p>
          <a:p>
            <a:pPr>
              <a:defRPr/>
            </a:pPr>
            <a:r>
              <a:rPr lang="en-US" sz="2500">
                <a:solidFill>
                  <a:schemeClr val="lt1"/>
                </a:solidFill>
                <a:latin typeface="Calibri"/>
                <a:cs typeface="Calibri"/>
              </a:rPr>
              <a:t>b) A dire situation for the protagonist that improves over time as the story unfold</a:t>
            </a:r>
            <a:endParaRPr/>
          </a:p>
          <a:p>
            <a:pPr>
              <a:defRPr/>
            </a:pPr>
            <a:r>
              <a:rPr lang="en-US" sz="2500">
                <a:solidFill>
                  <a:schemeClr val="lt1"/>
                </a:solidFill>
                <a:latin typeface="Calibri"/>
                <a:cs typeface="Calibri"/>
              </a:rPr>
              <a:t>c) A quiet and stable situation that is upset by some intervening event</a:t>
            </a:r>
            <a:endParaRPr/>
          </a:p>
          <a:p>
            <a:pPr>
              <a:defRPr/>
            </a:pPr>
            <a:r>
              <a:rPr lang="en-US" sz="2500">
                <a:solidFill>
                  <a:schemeClr val="lt1"/>
                </a:solidFill>
                <a:latin typeface="Calibri"/>
                <a:cs typeface="Calibri"/>
              </a:rPr>
              <a:t>d) A quiet and stable situation that is not changed until the end of the story</a:t>
            </a:r>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3" name="Titolo 2" hidden="0"/>
          <p:cNvSpPr>
            <a:spLocks noGrp="1"/>
          </p:cNvSpPr>
          <p:nvPr isPhoto="0" userDrawn="0">
            <p:ph type="title" hasCustomPrompt="0"/>
          </p:nvPr>
        </p:nvSpPr>
        <p:spPr bwMode="auto">
          <a:xfrm>
            <a:off x="1439144" y="895028"/>
            <a:ext cx="8584613" cy="760094"/>
          </a:xfrm>
        </p:spPr>
        <p:txBody>
          <a:bodyPr/>
          <a:lstStyle/>
          <a:p>
            <a:pPr>
              <a:defRPr/>
            </a:pPr>
            <a:r>
              <a:rPr lang="it-IT"/>
              <a:t>Self </a:t>
            </a:r>
            <a:r>
              <a:rPr lang="en-US"/>
              <a:t>Assessment</a:t>
            </a:r>
            <a:endParaRPr/>
          </a:p>
        </p:txBody>
      </p:sp>
      <p:sp>
        <p:nvSpPr>
          <p:cNvPr id="4" name="CasellaDiTesto 3" hidden="0"/>
          <p:cNvSpPr txBox="1"/>
          <p:nvPr isPhoto="0" userDrawn="0"/>
        </p:nvSpPr>
        <p:spPr bwMode="auto">
          <a:xfrm>
            <a:off x="1338962" y="1655122"/>
            <a:ext cx="8784976" cy="2446824"/>
          </a:xfrm>
          <a:prstGeom prst="rect">
            <a:avLst/>
          </a:prstGeom>
          <a:noFill/>
        </p:spPr>
        <p:txBody>
          <a:bodyPr wrap="square" rtlCol="0">
            <a:spAutoFit/>
          </a:bodyPr>
          <a:lstStyle/>
          <a:p>
            <a:pPr>
              <a:defRPr/>
            </a:pPr>
            <a:r>
              <a:rPr lang="en-US" sz="2500">
                <a:solidFill>
                  <a:schemeClr val="lt1"/>
                </a:solidFill>
                <a:latin typeface="Calibri"/>
                <a:cs typeface="Calibri"/>
              </a:rPr>
              <a:t>Choose the answer that makes the statement true:</a:t>
            </a:r>
            <a:endParaRPr/>
          </a:p>
          <a:p>
            <a:pPr>
              <a:defRPr/>
            </a:pPr>
            <a:endParaRPr lang="en-US"/>
          </a:p>
          <a:p>
            <a:pPr>
              <a:defRPr/>
            </a:pPr>
            <a:endParaRPr lang="en-US"/>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p:txBody>
      </p:sp>
      <p:sp>
        <p:nvSpPr>
          <p:cNvPr id="5" name="CasellaDiTesto 4" hidden="0"/>
          <p:cNvSpPr txBox="1"/>
          <p:nvPr isPhoto="0" userDrawn="0"/>
        </p:nvSpPr>
        <p:spPr bwMode="auto">
          <a:xfrm>
            <a:off x="1471192" y="2623220"/>
            <a:ext cx="9833048" cy="5478423"/>
          </a:xfrm>
          <a:prstGeom prst="rect">
            <a:avLst/>
          </a:prstGeom>
          <a:noFill/>
        </p:spPr>
        <p:txBody>
          <a:bodyPr wrap="square">
            <a:spAutoFit/>
          </a:bodyPr>
          <a:lstStyle/>
          <a:p>
            <a:pPr>
              <a:defRPr/>
            </a:pPr>
            <a:r>
              <a:rPr lang="en-US" sz="2500">
                <a:solidFill>
                  <a:schemeClr val="lt1"/>
                </a:solidFill>
                <a:latin typeface="Calibri"/>
                <a:cs typeface="Calibri"/>
              </a:rPr>
              <a:t>3) The narrator in an autobiography should be:</a:t>
            </a:r>
            <a:endParaRPr/>
          </a:p>
          <a:p>
            <a:pPr>
              <a:defRPr/>
            </a:pPr>
            <a:endParaRPr lang="en-US" sz="2500">
              <a:solidFill>
                <a:schemeClr val="lt1"/>
              </a:solidFill>
              <a:latin typeface="Calibri"/>
              <a:cs typeface="Calibri"/>
            </a:endParaRPr>
          </a:p>
          <a:p>
            <a:pPr>
              <a:defRPr/>
            </a:pPr>
            <a:r>
              <a:rPr lang="en-US" sz="2500">
                <a:solidFill>
                  <a:schemeClr val="lt1"/>
                </a:solidFill>
                <a:latin typeface="Calibri"/>
                <a:cs typeface="Calibri"/>
              </a:rPr>
              <a:t>a) by the protagonist itself</a:t>
            </a:r>
            <a:endParaRPr/>
          </a:p>
          <a:p>
            <a:pPr>
              <a:defRPr/>
            </a:pPr>
            <a:r>
              <a:rPr lang="en-US" sz="2500">
                <a:solidFill>
                  <a:schemeClr val="lt1"/>
                </a:solidFill>
                <a:latin typeface="Calibri"/>
                <a:cs typeface="Calibri"/>
              </a:rPr>
              <a:t>b) A third person, even if it is not the one writing the story.</a:t>
            </a:r>
            <a:endParaRPr/>
          </a:p>
          <a:p>
            <a:pPr>
              <a:defRPr/>
            </a:pPr>
            <a:r>
              <a:rPr lang="en-US" sz="2500">
                <a:solidFill>
                  <a:schemeClr val="lt1"/>
                </a:solidFill>
                <a:latin typeface="Calibri"/>
                <a:cs typeface="Calibri"/>
              </a:rPr>
              <a:t>c) A third person but only if was direct witness of the events</a:t>
            </a:r>
            <a:endParaRPr/>
          </a:p>
          <a:p>
            <a:pPr>
              <a:defRPr/>
            </a:pPr>
            <a:r>
              <a:rPr lang="en-US" sz="2500">
                <a:solidFill>
                  <a:schemeClr val="lt1"/>
                </a:solidFill>
                <a:latin typeface="Calibri"/>
                <a:cs typeface="Calibri"/>
              </a:rPr>
              <a:t>d) a mix of first person and third person narrator</a:t>
            </a:r>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a:p>
            <a:pPr>
              <a:defRPr/>
            </a:pPr>
            <a:r>
              <a:rPr lang="en-US" sz="2500">
                <a:solidFill>
                  <a:schemeClr val="lt1"/>
                </a:solidFill>
                <a:latin typeface="Calibri"/>
                <a:cs typeface="Calibri"/>
              </a:rPr>
              <a:t>4) A protagonist:</a:t>
            </a:r>
            <a:endParaRPr/>
          </a:p>
          <a:p>
            <a:pPr>
              <a:defRPr/>
            </a:pPr>
            <a:endParaRPr lang="en-US" sz="2500">
              <a:solidFill>
                <a:schemeClr val="lt1"/>
              </a:solidFill>
              <a:latin typeface="Calibri"/>
              <a:cs typeface="Calibri"/>
            </a:endParaRPr>
          </a:p>
          <a:p>
            <a:pPr>
              <a:defRPr/>
            </a:pPr>
            <a:r>
              <a:rPr lang="en-US" sz="2500">
                <a:solidFill>
                  <a:schemeClr val="lt1"/>
                </a:solidFill>
                <a:latin typeface="Calibri"/>
                <a:cs typeface="Calibri"/>
              </a:rPr>
              <a:t>a) Should never be a group of people but a single characters</a:t>
            </a:r>
            <a:endParaRPr/>
          </a:p>
          <a:p>
            <a:pPr>
              <a:defRPr/>
            </a:pPr>
            <a:r>
              <a:rPr lang="en-US" sz="2500">
                <a:solidFill>
                  <a:schemeClr val="lt1"/>
                </a:solidFill>
                <a:latin typeface="Calibri"/>
                <a:cs typeface="Calibri"/>
              </a:rPr>
              <a:t>b) Can be a group or  single person/entity</a:t>
            </a:r>
            <a:endParaRPr/>
          </a:p>
          <a:p>
            <a:pPr>
              <a:defRPr/>
            </a:pPr>
            <a:r>
              <a:rPr lang="en-US" sz="2500">
                <a:solidFill>
                  <a:schemeClr val="lt1"/>
                </a:solidFill>
                <a:latin typeface="Calibri"/>
                <a:cs typeface="Calibri"/>
              </a:rPr>
              <a:t>c) Can be a group only if there are no named individuals in the story</a:t>
            </a:r>
            <a:endParaRPr/>
          </a:p>
          <a:p>
            <a:pPr>
              <a:defRPr/>
            </a:pPr>
            <a:r>
              <a:rPr lang="en-US" sz="2500">
                <a:solidFill>
                  <a:schemeClr val="lt1"/>
                </a:solidFill>
                <a:latin typeface="Calibri"/>
                <a:cs typeface="Calibri"/>
              </a:rPr>
              <a:t>d) Should be a single entity but always linked to a group in the story</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3" name="Titolo 2" hidden="0"/>
          <p:cNvSpPr>
            <a:spLocks noGrp="1"/>
          </p:cNvSpPr>
          <p:nvPr isPhoto="0" userDrawn="0">
            <p:ph type="title" hasCustomPrompt="0"/>
          </p:nvPr>
        </p:nvSpPr>
        <p:spPr bwMode="auto">
          <a:xfrm>
            <a:off x="1439144" y="895028"/>
            <a:ext cx="8584613" cy="760094"/>
          </a:xfrm>
        </p:spPr>
        <p:txBody>
          <a:bodyPr/>
          <a:lstStyle/>
          <a:p>
            <a:pPr>
              <a:defRPr/>
            </a:pPr>
            <a:r>
              <a:rPr lang="it-IT"/>
              <a:t>Self </a:t>
            </a:r>
            <a:r>
              <a:rPr lang="en-US"/>
              <a:t>Assessment</a:t>
            </a:r>
            <a:endParaRPr/>
          </a:p>
        </p:txBody>
      </p:sp>
      <p:sp>
        <p:nvSpPr>
          <p:cNvPr id="4" name="CasellaDiTesto 3" hidden="0"/>
          <p:cNvSpPr txBox="1"/>
          <p:nvPr isPhoto="0" userDrawn="0"/>
        </p:nvSpPr>
        <p:spPr bwMode="auto">
          <a:xfrm>
            <a:off x="1338962" y="1655122"/>
            <a:ext cx="8784976" cy="2446824"/>
          </a:xfrm>
          <a:prstGeom prst="rect">
            <a:avLst/>
          </a:prstGeom>
          <a:noFill/>
        </p:spPr>
        <p:txBody>
          <a:bodyPr wrap="square" rtlCol="0">
            <a:spAutoFit/>
          </a:bodyPr>
          <a:lstStyle/>
          <a:p>
            <a:pPr>
              <a:defRPr/>
            </a:pPr>
            <a:r>
              <a:rPr lang="en-US" sz="2500">
                <a:solidFill>
                  <a:schemeClr val="lt1"/>
                </a:solidFill>
                <a:latin typeface="Calibri"/>
                <a:cs typeface="Calibri"/>
              </a:rPr>
              <a:t>Choose the answer that makes the statement true:</a:t>
            </a:r>
            <a:endParaRPr/>
          </a:p>
          <a:p>
            <a:pPr>
              <a:defRPr/>
            </a:pPr>
            <a:endParaRPr lang="en-US"/>
          </a:p>
          <a:p>
            <a:pPr>
              <a:defRPr/>
            </a:pPr>
            <a:endParaRPr lang="en-US"/>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p:txBody>
      </p:sp>
      <p:sp>
        <p:nvSpPr>
          <p:cNvPr id="5" name="CasellaDiTesto 4" hidden="0"/>
          <p:cNvSpPr txBox="1"/>
          <p:nvPr isPhoto="0" userDrawn="0"/>
        </p:nvSpPr>
        <p:spPr bwMode="auto">
          <a:xfrm>
            <a:off x="1438048" y="2415216"/>
            <a:ext cx="12962536" cy="5478423"/>
          </a:xfrm>
          <a:prstGeom prst="rect">
            <a:avLst/>
          </a:prstGeom>
          <a:noFill/>
        </p:spPr>
        <p:txBody>
          <a:bodyPr wrap="square">
            <a:spAutoFit/>
          </a:bodyPr>
          <a:lstStyle/>
          <a:p>
            <a:pPr>
              <a:defRPr/>
            </a:pPr>
            <a:r>
              <a:rPr lang="en-US" sz="2500">
                <a:solidFill>
                  <a:schemeClr val="lt1"/>
                </a:solidFill>
                <a:latin typeface="Calibri"/>
                <a:cs typeface="Calibri"/>
              </a:rPr>
              <a:t>5) A character:</a:t>
            </a:r>
            <a:endParaRPr/>
          </a:p>
          <a:p>
            <a:pPr>
              <a:defRPr/>
            </a:pPr>
            <a:endParaRPr lang="en-US" sz="2500">
              <a:solidFill>
                <a:schemeClr val="lt1"/>
              </a:solidFill>
              <a:latin typeface="Calibri"/>
              <a:cs typeface="Calibri"/>
            </a:endParaRPr>
          </a:p>
          <a:p>
            <a:pPr>
              <a:defRPr/>
            </a:pPr>
            <a:r>
              <a:rPr lang="en-US" sz="2500">
                <a:solidFill>
                  <a:schemeClr val="lt1"/>
                </a:solidFill>
                <a:latin typeface="Calibri"/>
                <a:cs typeface="Calibri"/>
              </a:rPr>
              <a:t>a) should never face any meaningful challenges to let the story flow smoothly</a:t>
            </a:r>
            <a:endParaRPr/>
          </a:p>
          <a:p>
            <a:pPr>
              <a:defRPr/>
            </a:pPr>
            <a:r>
              <a:rPr lang="en-US" sz="2500">
                <a:solidFill>
                  <a:schemeClr val="lt1"/>
                </a:solidFill>
                <a:latin typeface="Calibri"/>
                <a:cs typeface="Calibri"/>
              </a:rPr>
              <a:t>b) should face only challenges near the end of the story</a:t>
            </a:r>
            <a:endParaRPr/>
          </a:p>
          <a:p>
            <a:pPr>
              <a:defRPr/>
            </a:pPr>
            <a:r>
              <a:rPr lang="en-US" sz="2500">
                <a:solidFill>
                  <a:schemeClr val="lt1"/>
                </a:solidFill>
                <a:latin typeface="Calibri"/>
                <a:cs typeface="Calibri"/>
              </a:rPr>
              <a:t>c) should face obstacles and problems that challenge his/her stable life to set the story in motion</a:t>
            </a:r>
            <a:endParaRPr/>
          </a:p>
          <a:p>
            <a:pPr>
              <a:defRPr/>
            </a:pPr>
            <a:r>
              <a:rPr lang="en-US" sz="2500">
                <a:solidFill>
                  <a:schemeClr val="lt1"/>
                </a:solidFill>
                <a:latin typeface="Calibri"/>
                <a:cs typeface="Calibri"/>
              </a:rPr>
              <a:t>d) should be confronted with obstacles but must never be changed b the event</a:t>
            </a:r>
            <a:endParaRPr/>
          </a:p>
          <a:p>
            <a:pPr>
              <a:defRPr/>
            </a:pPr>
            <a:endParaRPr lang="en-US" sz="2500">
              <a:solidFill>
                <a:schemeClr val="lt1"/>
              </a:solidFill>
              <a:latin typeface="Calibri"/>
              <a:cs typeface="Calibri"/>
            </a:endParaRPr>
          </a:p>
          <a:p>
            <a:pPr>
              <a:defRPr/>
            </a:pPr>
            <a:endParaRPr lang="en-US" sz="2500">
              <a:solidFill>
                <a:schemeClr val="lt1"/>
              </a:solidFill>
              <a:latin typeface="Calibri"/>
              <a:cs typeface="Calibri"/>
            </a:endParaRPr>
          </a:p>
          <a:p>
            <a:pPr>
              <a:defRPr/>
            </a:pPr>
            <a:r>
              <a:rPr lang="en-US" sz="2500">
                <a:solidFill>
                  <a:schemeClr val="lt1"/>
                </a:solidFill>
                <a:latin typeface="Calibri"/>
                <a:cs typeface="Calibri"/>
              </a:rPr>
              <a:t>6) The moral of a story:</a:t>
            </a:r>
            <a:endParaRPr/>
          </a:p>
          <a:p>
            <a:pPr>
              <a:defRPr/>
            </a:pPr>
            <a:endParaRPr lang="en-US" sz="2500">
              <a:solidFill>
                <a:schemeClr val="lt1"/>
              </a:solidFill>
              <a:latin typeface="Calibri"/>
              <a:cs typeface="Calibri"/>
            </a:endParaRPr>
          </a:p>
          <a:p>
            <a:pPr>
              <a:defRPr/>
            </a:pPr>
            <a:r>
              <a:rPr lang="en-US" sz="2500">
                <a:solidFill>
                  <a:schemeClr val="lt1"/>
                </a:solidFill>
                <a:latin typeface="Calibri"/>
                <a:cs typeface="Calibri"/>
              </a:rPr>
              <a:t>a) is the set of lessons learned that you can share with others</a:t>
            </a:r>
            <a:endParaRPr/>
          </a:p>
          <a:p>
            <a:pPr>
              <a:defRPr/>
            </a:pPr>
            <a:r>
              <a:rPr lang="en-US" sz="2500">
                <a:solidFill>
                  <a:schemeClr val="lt1"/>
                </a:solidFill>
                <a:latin typeface="Calibri"/>
                <a:cs typeface="Calibri"/>
              </a:rPr>
              <a:t>b) is the set of ethical principles you enforce on your employee</a:t>
            </a:r>
            <a:endParaRPr/>
          </a:p>
          <a:p>
            <a:pPr>
              <a:defRPr/>
            </a:pPr>
            <a:r>
              <a:rPr lang="en-US" sz="2500">
                <a:solidFill>
                  <a:schemeClr val="lt1"/>
                </a:solidFill>
                <a:latin typeface="Calibri"/>
                <a:cs typeface="Calibri"/>
              </a:rPr>
              <a:t>c) is the set of moral principle of the protagonist</a:t>
            </a:r>
            <a:endParaRPr/>
          </a:p>
          <a:p>
            <a:pPr>
              <a:defRPr/>
            </a:pPr>
            <a:r>
              <a:rPr lang="en-US" sz="2500">
                <a:solidFill>
                  <a:schemeClr val="lt1"/>
                </a:solidFill>
                <a:latin typeface="Calibri"/>
                <a:cs typeface="Calibri"/>
              </a:rPr>
              <a:t>d) is the set of ideas that you want to discourage others entrepreneurs from following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279" name="Google Shape;279;p18" hidden="0"/>
          <p:cNvSpPr txBox="1">
            <a:spLocks noGrp="1"/>
          </p:cNvSpPr>
          <p:nvPr isPhoto="0" userDrawn="0">
            <p:ph type="title" hasCustomPrompt="0"/>
          </p:nvPr>
        </p:nvSpPr>
        <p:spPr bwMode="auto">
          <a:xfrm>
            <a:off x="7034580" y="3906540"/>
            <a:ext cx="4032885" cy="484505"/>
          </a:xfrm>
          <a:prstGeom prst="rect">
            <a:avLst/>
          </a:prstGeom>
          <a:noFill/>
          <a:ln>
            <a:noFill/>
          </a:ln>
        </p:spPr>
        <p:txBody>
          <a:bodyPr spcFirstLastPara="1" wrap="square" lIns="0" tIns="13325" rIns="0" bIns="0" anchor="t" anchorCtr="0">
            <a:spAutoFit/>
          </a:bodyPr>
          <a:lstStyle/>
          <a:p>
            <a:pPr marL="12700" lvl="0" indent="0" algn="l">
              <a:lnSpc>
                <a:spcPct val="100000"/>
              </a:lnSpc>
              <a:spcBef>
                <a:spcPts val="0"/>
              </a:spcBef>
              <a:spcAft>
                <a:spcPts val="0"/>
              </a:spcAft>
              <a:buNone/>
              <a:defRPr/>
            </a:pPr>
            <a:r>
              <a:rPr lang="en-US" sz="3000" b="1">
                <a:latin typeface="Arial"/>
                <a:ea typeface="Arial"/>
                <a:cs typeface="Arial"/>
              </a:rPr>
              <a:t>WWW.MARHER.EU</a:t>
            </a:r>
            <a:endParaRPr sz="3000">
              <a:latin typeface="Arial"/>
              <a:ea typeface="Arial"/>
              <a:cs typeface="Arial"/>
            </a:endParaRPr>
          </a:p>
        </p:txBody>
      </p:sp>
      <p:sp>
        <p:nvSpPr>
          <p:cNvPr id="280" name="Google Shape;280;p18" hidden="0"/>
          <p:cNvSpPr txBox="1"/>
          <p:nvPr isPhoto="0" userDrawn="0"/>
        </p:nvSpPr>
        <p:spPr bwMode="auto">
          <a:xfrm>
            <a:off x="8671450" y="4968800"/>
            <a:ext cx="3603000" cy="1155300"/>
          </a:xfrm>
          <a:prstGeom prst="rect">
            <a:avLst/>
          </a:prstGeom>
          <a:noFill/>
          <a:ln>
            <a:noFill/>
          </a:ln>
        </p:spPr>
        <p:txBody>
          <a:bodyPr spcFirstLastPara="1" wrap="square" lIns="0" tIns="11425" rIns="0" bIns="0" anchor="t" anchorCtr="0">
            <a:spAutoFit/>
          </a:bodyPr>
          <a:lstStyle/>
          <a:p>
            <a:pPr marL="12700" marR="0" lvl="0" indent="0" algn="l">
              <a:lnSpc>
                <a:spcPct val="109807"/>
              </a:lnSpc>
              <a:spcBef>
                <a:spcPts val="0"/>
              </a:spcBef>
              <a:spcAft>
                <a:spcPts val="0"/>
              </a:spcAft>
              <a:buNone/>
              <a:defRPr/>
            </a:pPr>
            <a:r>
              <a:rPr lang="en-US" sz="2400">
                <a:solidFill>
                  <a:srgbClr val="FFFFFF"/>
                </a:solidFill>
                <a:latin typeface="Arial"/>
                <a:ea typeface="Arial"/>
                <a:cs typeface="Arial"/>
              </a:rPr>
              <a:t>Funded by the Erasmus+</a:t>
            </a:r>
            <a:endParaRPr sz="2400">
              <a:latin typeface="Arial"/>
              <a:ea typeface="Arial"/>
              <a:cs typeface="Arial"/>
            </a:endParaRPr>
          </a:p>
          <a:p>
            <a:pPr marL="12700" marR="0" lvl="0" indent="0" algn="l">
              <a:lnSpc>
                <a:spcPct val="99807"/>
              </a:lnSpc>
              <a:spcBef>
                <a:spcPts val="0"/>
              </a:spcBef>
              <a:spcAft>
                <a:spcPts val="0"/>
              </a:spcAft>
              <a:buNone/>
              <a:defRPr/>
            </a:pPr>
            <a:r>
              <a:rPr lang="en-US" sz="2400">
                <a:solidFill>
                  <a:srgbClr val="FFFFFF"/>
                </a:solidFill>
                <a:latin typeface="Arial"/>
                <a:ea typeface="Arial"/>
                <a:cs typeface="Arial"/>
              </a:rPr>
              <a:t>Programme</a:t>
            </a:r>
            <a:endParaRPr sz="2400">
              <a:latin typeface="Arial"/>
              <a:ea typeface="Arial"/>
              <a:cs typeface="Arial"/>
            </a:endParaRPr>
          </a:p>
          <a:p>
            <a:pPr marL="12700" marR="0" lvl="0" indent="0" algn="l">
              <a:lnSpc>
                <a:spcPct val="109807"/>
              </a:lnSpc>
              <a:spcBef>
                <a:spcPts val="0"/>
              </a:spcBef>
              <a:spcAft>
                <a:spcPts val="0"/>
              </a:spcAft>
              <a:buNone/>
              <a:defRPr/>
            </a:pPr>
            <a:r>
              <a:rPr lang="en-US" sz="2400">
                <a:solidFill>
                  <a:srgbClr val="FFFFFF"/>
                </a:solidFill>
                <a:latin typeface="Arial"/>
                <a:ea typeface="Arial"/>
                <a:cs typeface="Arial"/>
              </a:rPr>
              <a:t>of the European Union</a:t>
            </a:r>
            <a:endParaRPr sz="2400">
              <a:latin typeface="Arial"/>
              <a:ea typeface="Arial"/>
              <a:cs typeface="Arial"/>
            </a:endParaRPr>
          </a:p>
        </p:txBody>
      </p:sp>
      <p:sp>
        <p:nvSpPr>
          <p:cNvPr id="281" name="Google Shape;281;p18" hidden="0"/>
          <p:cNvSpPr/>
          <p:nvPr isPhoto="0" userDrawn="0"/>
        </p:nvSpPr>
        <p:spPr bwMode="auto">
          <a:xfrm>
            <a:off x="6789023" y="4961976"/>
            <a:ext cx="1638299" cy="1095359"/>
          </a:xfrm>
          <a:prstGeom prst="rect">
            <a:avLst/>
          </a:prstGeom>
          <a:blipFill>
            <a:blip r:embed="rId2">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63" name="Google Shape;63;p3" hidden="0"/>
          <p:cNvSpPr txBox="1">
            <a:spLocks noGrp="1"/>
          </p:cNvSpPr>
          <p:nvPr isPhoto="0" userDrawn="0">
            <p:ph type="title" hasCustomPrompt="0"/>
          </p:nvPr>
        </p:nvSpPr>
        <p:spPr bwMode="auto">
          <a:xfrm>
            <a:off x="863080" y="893388"/>
            <a:ext cx="2112645" cy="454025"/>
          </a:xfrm>
          <a:prstGeom prst="rect">
            <a:avLst/>
          </a:prstGeom>
          <a:noFill/>
          <a:ln>
            <a:noFill/>
          </a:ln>
        </p:spPr>
        <p:txBody>
          <a:bodyPr spcFirstLastPara="1" wrap="square" lIns="0" tIns="13950" rIns="0" bIns="0" anchor="t" anchorCtr="0">
            <a:spAutoFit/>
          </a:bodyPr>
          <a:lstStyle/>
          <a:p>
            <a:pPr marL="12700" lvl="0" indent="0" algn="l">
              <a:lnSpc>
                <a:spcPct val="100000"/>
              </a:lnSpc>
              <a:spcBef>
                <a:spcPts val="0"/>
              </a:spcBef>
              <a:spcAft>
                <a:spcPts val="0"/>
              </a:spcAft>
              <a:buNone/>
              <a:defRPr/>
            </a:pPr>
            <a:r>
              <a:rPr lang="en-US" sz="2800" b="1">
                <a:latin typeface="Arial"/>
                <a:ea typeface="Arial"/>
                <a:cs typeface="Arial"/>
              </a:rPr>
              <a:t>SUMMARY</a:t>
            </a:r>
            <a:endParaRPr sz="2800">
              <a:latin typeface="Arial"/>
              <a:ea typeface="Arial"/>
              <a:cs typeface="Arial"/>
            </a:endParaRPr>
          </a:p>
        </p:txBody>
      </p:sp>
      <p:sp>
        <p:nvSpPr>
          <p:cNvPr id="64" name="Google Shape;64;p3" hidden="0"/>
          <p:cNvSpPr txBox="1"/>
          <p:nvPr isPhoto="0" userDrawn="0"/>
        </p:nvSpPr>
        <p:spPr bwMode="auto">
          <a:xfrm>
            <a:off x="862242" y="1376337"/>
            <a:ext cx="15169676" cy="7574238"/>
          </a:xfrm>
          <a:prstGeom prst="rect">
            <a:avLst/>
          </a:prstGeom>
          <a:noFill/>
          <a:ln>
            <a:noFill/>
          </a:ln>
        </p:spPr>
        <p:txBody>
          <a:bodyPr spcFirstLastPara="1" wrap="square" lIns="0" tIns="12050" rIns="0" bIns="0" anchor="t" anchorCtr="0">
            <a:spAutoFit/>
          </a:bodyPr>
          <a:lstStyle/>
          <a:p>
            <a:pPr marL="12700" marR="5080" lvl="0" indent="0" algn="just">
              <a:lnSpc>
                <a:spcPct val="116700"/>
              </a:lnSpc>
              <a:spcBef>
                <a:spcPts val="0"/>
              </a:spcBef>
              <a:spcAft>
                <a:spcPts val="0"/>
              </a:spcAft>
              <a:buNone/>
              <a:defRPr/>
            </a:pPr>
            <a:r>
              <a:rPr lang="en-US" sz="3000" b="1">
                <a:solidFill>
                  <a:srgbClr val="FFF4FA"/>
                </a:solidFill>
                <a:latin typeface="Arial"/>
                <a:ea typeface="Arial"/>
                <a:cs typeface="Arial"/>
              </a:rPr>
              <a:t>The Learning Material n. 6 of the project MARHER is a practical exercise  to write a basic Heritage Story using a storyboard. </a:t>
            </a:r>
            <a:endParaRPr/>
          </a:p>
          <a:p>
            <a:pPr marL="12700" marR="5080" lvl="0" indent="0" algn="just">
              <a:lnSpc>
                <a:spcPct val="116700"/>
              </a:lnSpc>
              <a:spcBef>
                <a:spcPts val="0"/>
              </a:spcBef>
              <a:spcAft>
                <a:spcPts val="0"/>
              </a:spcAft>
              <a:buNone/>
              <a:defRPr/>
            </a:pPr>
            <a:r>
              <a:rPr lang="en-US" sz="3000" b="1">
                <a:solidFill>
                  <a:srgbClr val="FFF4FA"/>
                </a:solidFill>
                <a:latin typeface="Arial"/>
                <a:ea typeface="Arial"/>
                <a:cs typeface="Arial"/>
              </a:rPr>
              <a:t>In the first part of  the slides presentation, a basic Storyboard Structure is introduced with explanation of each element.</a:t>
            </a:r>
            <a:endParaRPr/>
          </a:p>
          <a:p>
            <a:pPr marL="12700" marR="5080" lvl="0" indent="0" algn="just">
              <a:lnSpc>
                <a:spcPct val="116700"/>
              </a:lnSpc>
              <a:spcBef>
                <a:spcPts val="0"/>
              </a:spcBef>
              <a:spcAft>
                <a:spcPts val="0"/>
              </a:spcAft>
              <a:buNone/>
              <a:defRPr/>
            </a:pPr>
            <a:endParaRPr lang="en-US" sz="3000" b="1">
              <a:solidFill>
                <a:srgbClr val="FFF4FA"/>
              </a:solidFill>
            </a:endParaRPr>
          </a:p>
          <a:p>
            <a:pPr marL="12700" marR="5080" lvl="0" indent="0" algn="just">
              <a:lnSpc>
                <a:spcPct val="116700"/>
              </a:lnSpc>
              <a:spcBef>
                <a:spcPts val="0"/>
              </a:spcBef>
              <a:spcAft>
                <a:spcPts val="0"/>
              </a:spcAft>
              <a:buNone/>
              <a:defRPr/>
            </a:pPr>
            <a:r>
              <a:rPr lang="en-US" sz="3000" b="1">
                <a:solidFill>
                  <a:srgbClr val="FFF4FA"/>
                </a:solidFill>
                <a:latin typeface="Arial"/>
                <a:ea typeface="Arial"/>
                <a:cs typeface="Arial"/>
              </a:rPr>
              <a:t>The  storyboard structure is divided into eight parts, each part represents a  basic element of a story arc. Each section has an empty template to be filled following the description of that specific story arc element. </a:t>
            </a:r>
            <a:endParaRPr/>
          </a:p>
          <a:p>
            <a:pPr marL="12700" marR="5080" lvl="0" indent="0" algn="just">
              <a:lnSpc>
                <a:spcPct val="116700"/>
              </a:lnSpc>
              <a:spcBef>
                <a:spcPts val="0"/>
              </a:spcBef>
              <a:spcAft>
                <a:spcPts val="0"/>
              </a:spcAft>
              <a:buNone/>
              <a:defRPr/>
            </a:pPr>
            <a:r>
              <a:rPr lang="en-US" sz="3000" b="1">
                <a:solidFill>
                  <a:srgbClr val="FFF4FA"/>
                </a:solidFill>
                <a:latin typeface="Arial"/>
                <a:ea typeface="Arial"/>
                <a:cs typeface="Arial"/>
              </a:rPr>
              <a:t>Under the mentorship of the Trainer, the trainees should fill in  each template following the instructions provided in the descriptions. At  the end of the process, the basic framework of Heritage Story will emerge from the coordinated set of elements. </a:t>
            </a:r>
            <a:endParaRPr/>
          </a:p>
          <a:p>
            <a:pPr marL="12700" marR="5080" lvl="0" indent="0" algn="just">
              <a:lnSpc>
                <a:spcPct val="116700"/>
              </a:lnSpc>
              <a:spcBef>
                <a:spcPts val="0"/>
              </a:spcBef>
              <a:spcAft>
                <a:spcPts val="0"/>
              </a:spcAft>
              <a:buNone/>
              <a:defRPr/>
            </a:pPr>
            <a:r>
              <a:rPr lang="en-US" sz="3000" b="1">
                <a:solidFill>
                  <a:srgbClr val="FFF4FA"/>
                </a:solidFill>
                <a:latin typeface="Arial"/>
                <a:ea typeface="Arial"/>
                <a:cs typeface="Arial"/>
              </a:rPr>
              <a:t>In the last part of  the slides presentation, additional external resources and a final  questionnaire to test the skills acquired are provided.</a:t>
            </a:r>
            <a:endParaRPr sz="3000">
              <a:latin typeface="Arial"/>
              <a:ea typeface="Arial"/>
              <a:cs typeface="Arial"/>
            </a:endParaRPr>
          </a:p>
        </p:txBody>
      </p:sp>
      <p:sp>
        <p:nvSpPr>
          <p:cNvPr id="65" name="Google Shape;65;p3" hidden="0"/>
          <p:cNvSpPr/>
          <p:nvPr isPhoto="0" userDrawn="0"/>
        </p:nvSpPr>
        <p:spPr bwMode="auto">
          <a:xfrm>
            <a:off x="0" y="8979499"/>
            <a:ext cx="18287999" cy="1295399"/>
          </a:xfrm>
          <a:prstGeom prst="rect">
            <a:avLst/>
          </a:prstGeom>
          <a:blipFill>
            <a:blip r:embed="rId2">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66" name="Google Shape;66;p3" hidden="0"/>
          <p:cNvSpPr/>
          <p:nvPr isPhoto="0" userDrawn="0"/>
        </p:nvSpPr>
        <p:spPr bwMode="auto">
          <a:xfrm>
            <a:off x="0" y="11"/>
            <a:ext cx="18288000" cy="1167130"/>
          </a:xfrm>
          <a:custGeom>
            <a:avLst/>
            <a:gdLst/>
            <a:ahLst/>
            <a:cxnLst/>
            <a:rect l="l" t="t" r="r" b="b"/>
            <a:pathLst>
              <a:path w="18288000" h="1167130" fill="norm" stroke="1" extrusionOk="0">
                <a:moveTo>
                  <a:pt x="5483161" y="0"/>
                </a:moveTo>
                <a:lnTo>
                  <a:pt x="0" y="0"/>
                </a:lnTo>
                <a:lnTo>
                  <a:pt x="0" y="304863"/>
                </a:lnTo>
                <a:lnTo>
                  <a:pt x="10236" y="312229"/>
                </a:lnTo>
                <a:lnTo>
                  <a:pt x="53632" y="337629"/>
                </a:lnTo>
                <a:lnTo>
                  <a:pt x="73240" y="350329"/>
                </a:lnTo>
                <a:lnTo>
                  <a:pt x="88633" y="375729"/>
                </a:lnTo>
                <a:lnTo>
                  <a:pt x="97040" y="375729"/>
                </a:lnTo>
                <a:lnTo>
                  <a:pt x="105435" y="388429"/>
                </a:lnTo>
                <a:lnTo>
                  <a:pt x="113842" y="388429"/>
                </a:lnTo>
                <a:lnTo>
                  <a:pt x="122237" y="401129"/>
                </a:lnTo>
                <a:lnTo>
                  <a:pt x="163728" y="413829"/>
                </a:lnTo>
                <a:lnTo>
                  <a:pt x="197853" y="451929"/>
                </a:lnTo>
                <a:lnTo>
                  <a:pt x="227774" y="490029"/>
                </a:lnTo>
                <a:lnTo>
                  <a:pt x="256654" y="515429"/>
                </a:lnTo>
                <a:lnTo>
                  <a:pt x="283870" y="540829"/>
                </a:lnTo>
                <a:lnTo>
                  <a:pt x="314769" y="566229"/>
                </a:lnTo>
                <a:lnTo>
                  <a:pt x="348805" y="578929"/>
                </a:lnTo>
                <a:lnTo>
                  <a:pt x="385470" y="591629"/>
                </a:lnTo>
                <a:lnTo>
                  <a:pt x="427482" y="591629"/>
                </a:lnTo>
                <a:lnTo>
                  <a:pt x="511479" y="604329"/>
                </a:lnTo>
                <a:lnTo>
                  <a:pt x="553491" y="617029"/>
                </a:lnTo>
                <a:lnTo>
                  <a:pt x="571169" y="617029"/>
                </a:lnTo>
                <a:lnTo>
                  <a:pt x="589889" y="629729"/>
                </a:lnTo>
                <a:lnTo>
                  <a:pt x="608622" y="629729"/>
                </a:lnTo>
                <a:lnTo>
                  <a:pt x="626300" y="642429"/>
                </a:lnTo>
                <a:lnTo>
                  <a:pt x="647217" y="642429"/>
                </a:lnTo>
                <a:lnTo>
                  <a:pt x="667600" y="655129"/>
                </a:lnTo>
                <a:lnTo>
                  <a:pt x="686943" y="655129"/>
                </a:lnTo>
                <a:lnTo>
                  <a:pt x="704710" y="667829"/>
                </a:lnTo>
                <a:lnTo>
                  <a:pt x="730084" y="680529"/>
                </a:lnTo>
                <a:lnTo>
                  <a:pt x="756513" y="693229"/>
                </a:lnTo>
                <a:lnTo>
                  <a:pt x="785037" y="705929"/>
                </a:lnTo>
                <a:lnTo>
                  <a:pt x="816711" y="705929"/>
                </a:lnTo>
                <a:lnTo>
                  <a:pt x="830199" y="693229"/>
                </a:lnTo>
                <a:lnTo>
                  <a:pt x="844715" y="705929"/>
                </a:lnTo>
                <a:lnTo>
                  <a:pt x="878319" y="705929"/>
                </a:lnTo>
                <a:lnTo>
                  <a:pt x="883920" y="718629"/>
                </a:lnTo>
                <a:lnTo>
                  <a:pt x="978433" y="718629"/>
                </a:lnTo>
                <a:lnTo>
                  <a:pt x="1021054" y="705929"/>
                </a:lnTo>
                <a:lnTo>
                  <a:pt x="1063142" y="705929"/>
                </a:lnTo>
                <a:lnTo>
                  <a:pt x="1079944" y="693229"/>
                </a:lnTo>
                <a:lnTo>
                  <a:pt x="1096746" y="693229"/>
                </a:lnTo>
                <a:lnTo>
                  <a:pt x="1113548" y="680529"/>
                </a:lnTo>
                <a:lnTo>
                  <a:pt x="1130350" y="680529"/>
                </a:lnTo>
                <a:lnTo>
                  <a:pt x="1222057" y="629729"/>
                </a:lnTo>
                <a:lnTo>
                  <a:pt x="1266596" y="617029"/>
                </a:lnTo>
                <a:lnTo>
                  <a:pt x="1309573" y="591629"/>
                </a:lnTo>
                <a:lnTo>
                  <a:pt x="1339062" y="566229"/>
                </a:lnTo>
                <a:lnTo>
                  <a:pt x="1369072" y="566229"/>
                </a:lnTo>
                <a:lnTo>
                  <a:pt x="1400136" y="553529"/>
                </a:lnTo>
                <a:lnTo>
                  <a:pt x="1432788" y="566229"/>
                </a:lnTo>
                <a:lnTo>
                  <a:pt x="1513293" y="566229"/>
                </a:lnTo>
                <a:lnTo>
                  <a:pt x="1541030" y="553529"/>
                </a:lnTo>
                <a:lnTo>
                  <a:pt x="1583994" y="553529"/>
                </a:lnTo>
                <a:lnTo>
                  <a:pt x="1598523" y="540829"/>
                </a:lnTo>
                <a:lnTo>
                  <a:pt x="1616202" y="528129"/>
                </a:lnTo>
                <a:lnTo>
                  <a:pt x="1635975" y="528129"/>
                </a:lnTo>
                <a:lnTo>
                  <a:pt x="1656803" y="515429"/>
                </a:lnTo>
                <a:lnTo>
                  <a:pt x="1722615" y="515429"/>
                </a:lnTo>
                <a:lnTo>
                  <a:pt x="1752892" y="502729"/>
                </a:lnTo>
                <a:lnTo>
                  <a:pt x="1780019" y="490029"/>
                </a:lnTo>
                <a:lnTo>
                  <a:pt x="1805305" y="477329"/>
                </a:lnTo>
                <a:lnTo>
                  <a:pt x="1831124" y="464629"/>
                </a:lnTo>
                <a:lnTo>
                  <a:pt x="1857997" y="451929"/>
                </a:lnTo>
                <a:lnTo>
                  <a:pt x="1908835" y="451929"/>
                </a:lnTo>
                <a:lnTo>
                  <a:pt x="1929752" y="439229"/>
                </a:lnTo>
                <a:lnTo>
                  <a:pt x="1950135" y="439229"/>
                </a:lnTo>
                <a:lnTo>
                  <a:pt x="1969477" y="426529"/>
                </a:lnTo>
                <a:lnTo>
                  <a:pt x="1987245" y="426529"/>
                </a:lnTo>
                <a:lnTo>
                  <a:pt x="2020404" y="439229"/>
                </a:lnTo>
                <a:lnTo>
                  <a:pt x="2046744" y="426529"/>
                </a:lnTo>
                <a:lnTo>
                  <a:pt x="2069934" y="413829"/>
                </a:lnTo>
                <a:lnTo>
                  <a:pt x="2093658" y="375729"/>
                </a:lnTo>
                <a:lnTo>
                  <a:pt x="2099691" y="375729"/>
                </a:lnTo>
                <a:lnTo>
                  <a:pt x="2108352" y="363029"/>
                </a:lnTo>
                <a:lnTo>
                  <a:pt x="2127262" y="363029"/>
                </a:lnTo>
                <a:lnTo>
                  <a:pt x="2148255" y="350329"/>
                </a:lnTo>
                <a:lnTo>
                  <a:pt x="2235771" y="350329"/>
                </a:lnTo>
                <a:lnTo>
                  <a:pt x="2246706" y="337629"/>
                </a:lnTo>
                <a:lnTo>
                  <a:pt x="2359241" y="337629"/>
                </a:lnTo>
                <a:lnTo>
                  <a:pt x="2390483" y="350329"/>
                </a:lnTo>
                <a:lnTo>
                  <a:pt x="2395651" y="350329"/>
                </a:lnTo>
                <a:lnTo>
                  <a:pt x="2402382" y="363029"/>
                </a:lnTo>
                <a:lnTo>
                  <a:pt x="2471001" y="363029"/>
                </a:lnTo>
                <a:lnTo>
                  <a:pt x="2519299" y="375729"/>
                </a:lnTo>
                <a:lnTo>
                  <a:pt x="2563406" y="401129"/>
                </a:lnTo>
                <a:lnTo>
                  <a:pt x="2603309" y="426529"/>
                </a:lnTo>
                <a:lnTo>
                  <a:pt x="2616784" y="439229"/>
                </a:lnTo>
                <a:lnTo>
                  <a:pt x="2645841" y="464629"/>
                </a:lnTo>
                <a:lnTo>
                  <a:pt x="2659316" y="464629"/>
                </a:lnTo>
                <a:lnTo>
                  <a:pt x="2672791" y="477329"/>
                </a:lnTo>
                <a:lnTo>
                  <a:pt x="2687320" y="477329"/>
                </a:lnTo>
                <a:lnTo>
                  <a:pt x="2701848" y="490029"/>
                </a:lnTo>
                <a:lnTo>
                  <a:pt x="2737726" y="490029"/>
                </a:lnTo>
                <a:lnTo>
                  <a:pt x="2748394" y="502729"/>
                </a:lnTo>
                <a:lnTo>
                  <a:pt x="2797937" y="502729"/>
                </a:lnTo>
                <a:lnTo>
                  <a:pt x="2813685" y="515429"/>
                </a:lnTo>
                <a:lnTo>
                  <a:pt x="2827337" y="528129"/>
                </a:lnTo>
                <a:lnTo>
                  <a:pt x="2831528" y="540829"/>
                </a:lnTo>
                <a:lnTo>
                  <a:pt x="2839936" y="540829"/>
                </a:lnTo>
                <a:lnTo>
                  <a:pt x="2844139" y="553529"/>
                </a:lnTo>
                <a:lnTo>
                  <a:pt x="2846501" y="566229"/>
                </a:lnTo>
                <a:lnTo>
                  <a:pt x="2858833" y="591629"/>
                </a:lnTo>
                <a:lnTo>
                  <a:pt x="2876423" y="604329"/>
                </a:lnTo>
                <a:lnTo>
                  <a:pt x="2894546" y="617029"/>
                </a:lnTo>
                <a:lnTo>
                  <a:pt x="2923857" y="617029"/>
                </a:lnTo>
                <a:lnTo>
                  <a:pt x="2952648" y="629729"/>
                </a:lnTo>
                <a:lnTo>
                  <a:pt x="2980385" y="642429"/>
                </a:lnTo>
                <a:lnTo>
                  <a:pt x="3006547" y="655129"/>
                </a:lnTo>
                <a:lnTo>
                  <a:pt x="3065272" y="655129"/>
                </a:lnTo>
                <a:lnTo>
                  <a:pt x="3073755" y="667829"/>
                </a:lnTo>
                <a:lnTo>
                  <a:pt x="3202584" y="667829"/>
                </a:lnTo>
                <a:lnTo>
                  <a:pt x="3239503" y="680529"/>
                </a:lnTo>
                <a:lnTo>
                  <a:pt x="3275380" y="680529"/>
                </a:lnTo>
                <a:lnTo>
                  <a:pt x="3311258" y="693229"/>
                </a:lnTo>
                <a:lnTo>
                  <a:pt x="3364293" y="693229"/>
                </a:lnTo>
                <a:lnTo>
                  <a:pt x="3371037" y="705929"/>
                </a:lnTo>
                <a:lnTo>
                  <a:pt x="3376206" y="705929"/>
                </a:lnTo>
                <a:lnTo>
                  <a:pt x="3387306" y="718629"/>
                </a:lnTo>
                <a:lnTo>
                  <a:pt x="3402101" y="731329"/>
                </a:lnTo>
                <a:lnTo>
                  <a:pt x="3417938" y="731329"/>
                </a:lnTo>
                <a:lnTo>
                  <a:pt x="3432175" y="744004"/>
                </a:lnTo>
                <a:lnTo>
                  <a:pt x="3494519" y="744004"/>
                </a:lnTo>
                <a:lnTo>
                  <a:pt x="3502304" y="731329"/>
                </a:lnTo>
                <a:lnTo>
                  <a:pt x="3465817" y="731329"/>
                </a:lnTo>
                <a:lnTo>
                  <a:pt x="3482708" y="718629"/>
                </a:lnTo>
                <a:lnTo>
                  <a:pt x="3500120" y="705929"/>
                </a:lnTo>
                <a:lnTo>
                  <a:pt x="3518573" y="705929"/>
                </a:lnTo>
                <a:lnTo>
                  <a:pt x="3538601" y="718629"/>
                </a:lnTo>
                <a:lnTo>
                  <a:pt x="3563023" y="731329"/>
                </a:lnTo>
                <a:lnTo>
                  <a:pt x="3586886" y="744004"/>
                </a:lnTo>
                <a:lnTo>
                  <a:pt x="3611867" y="731329"/>
                </a:lnTo>
                <a:lnTo>
                  <a:pt x="3639426" y="718629"/>
                </a:lnTo>
                <a:lnTo>
                  <a:pt x="3673017" y="705929"/>
                </a:lnTo>
                <a:lnTo>
                  <a:pt x="3673017" y="667829"/>
                </a:lnTo>
                <a:lnTo>
                  <a:pt x="3685540" y="680529"/>
                </a:lnTo>
                <a:lnTo>
                  <a:pt x="3697528" y="680529"/>
                </a:lnTo>
                <a:lnTo>
                  <a:pt x="3708463" y="693229"/>
                </a:lnTo>
                <a:lnTo>
                  <a:pt x="3717823" y="693229"/>
                </a:lnTo>
                <a:lnTo>
                  <a:pt x="3742944" y="680529"/>
                </a:lnTo>
                <a:lnTo>
                  <a:pt x="3767531" y="667829"/>
                </a:lnTo>
                <a:lnTo>
                  <a:pt x="3791077" y="642429"/>
                </a:lnTo>
                <a:lnTo>
                  <a:pt x="3813048" y="629729"/>
                </a:lnTo>
                <a:lnTo>
                  <a:pt x="3837279" y="617029"/>
                </a:lnTo>
                <a:lnTo>
                  <a:pt x="3859936" y="591629"/>
                </a:lnTo>
                <a:lnTo>
                  <a:pt x="3881551" y="578929"/>
                </a:lnTo>
                <a:lnTo>
                  <a:pt x="3902659" y="566229"/>
                </a:lnTo>
                <a:lnTo>
                  <a:pt x="3908260" y="566229"/>
                </a:lnTo>
                <a:lnTo>
                  <a:pt x="3908260" y="553529"/>
                </a:lnTo>
                <a:lnTo>
                  <a:pt x="3913835" y="553529"/>
                </a:lnTo>
                <a:lnTo>
                  <a:pt x="3942372" y="540829"/>
                </a:lnTo>
                <a:lnTo>
                  <a:pt x="3997325" y="528129"/>
                </a:lnTo>
                <a:lnTo>
                  <a:pt x="4025849" y="528129"/>
                </a:lnTo>
                <a:lnTo>
                  <a:pt x="4041787" y="515429"/>
                </a:lnTo>
                <a:lnTo>
                  <a:pt x="4071556" y="502729"/>
                </a:lnTo>
                <a:lnTo>
                  <a:pt x="4099204" y="502729"/>
                </a:lnTo>
                <a:lnTo>
                  <a:pt x="4120540" y="490029"/>
                </a:lnTo>
                <a:lnTo>
                  <a:pt x="4227474" y="490029"/>
                </a:lnTo>
                <a:lnTo>
                  <a:pt x="4232554" y="477329"/>
                </a:lnTo>
                <a:lnTo>
                  <a:pt x="4238676" y="464629"/>
                </a:lnTo>
                <a:lnTo>
                  <a:pt x="4282960" y="464629"/>
                </a:lnTo>
                <a:lnTo>
                  <a:pt x="4294683" y="477329"/>
                </a:lnTo>
                <a:lnTo>
                  <a:pt x="4300296" y="477329"/>
                </a:lnTo>
                <a:lnTo>
                  <a:pt x="4300296" y="490029"/>
                </a:lnTo>
                <a:lnTo>
                  <a:pt x="4316222" y="502729"/>
                </a:lnTo>
                <a:lnTo>
                  <a:pt x="4345965" y="540829"/>
                </a:lnTo>
                <a:lnTo>
                  <a:pt x="4361891" y="566229"/>
                </a:lnTo>
                <a:lnTo>
                  <a:pt x="4382732" y="578929"/>
                </a:lnTo>
                <a:lnTo>
                  <a:pt x="4420184" y="578929"/>
                </a:lnTo>
                <a:lnTo>
                  <a:pt x="4434713" y="566229"/>
                </a:lnTo>
                <a:lnTo>
                  <a:pt x="4475327" y="540829"/>
                </a:lnTo>
                <a:lnTo>
                  <a:pt x="4529937" y="540829"/>
                </a:lnTo>
                <a:lnTo>
                  <a:pt x="4541113" y="553529"/>
                </a:lnTo>
                <a:lnTo>
                  <a:pt x="4546727" y="540829"/>
                </a:lnTo>
                <a:lnTo>
                  <a:pt x="4568596" y="540829"/>
                </a:lnTo>
                <a:lnTo>
                  <a:pt x="4614456" y="515429"/>
                </a:lnTo>
                <a:lnTo>
                  <a:pt x="4636338" y="502729"/>
                </a:lnTo>
                <a:lnTo>
                  <a:pt x="4662932" y="502729"/>
                </a:lnTo>
                <a:lnTo>
                  <a:pt x="4674133" y="490029"/>
                </a:lnTo>
                <a:lnTo>
                  <a:pt x="4681144" y="490029"/>
                </a:lnTo>
                <a:lnTo>
                  <a:pt x="4695660" y="464629"/>
                </a:lnTo>
                <a:lnTo>
                  <a:pt x="4713338" y="451929"/>
                </a:lnTo>
                <a:lnTo>
                  <a:pt x="4733112" y="426529"/>
                </a:lnTo>
                <a:lnTo>
                  <a:pt x="4753927" y="413829"/>
                </a:lnTo>
                <a:lnTo>
                  <a:pt x="4791748" y="375729"/>
                </a:lnTo>
                <a:lnTo>
                  <a:pt x="4804346" y="375729"/>
                </a:lnTo>
                <a:lnTo>
                  <a:pt x="4831905" y="363029"/>
                </a:lnTo>
                <a:lnTo>
                  <a:pt x="4856848" y="337629"/>
                </a:lnTo>
                <a:lnTo>
                  <a:pt x="4880749" y="324929"/>
                </a:lnTo>
                <a:lnTo>
                  <a:pt x="4905172" y="299529"/>
                </a:lnTo>
                <a:lnTo>
                  <a:pt x="4924412" y="286829"/>
                </a:lnTo>
                <a:lnTo>
                  <a:pt x="4941570" y="274129"/>
                </a:lnTo>
                <a:lnTo>
                  <a:pt x="4958715" y="248729"/>
                </a:lnTo>
                <a:lnTo>
                  <a:pt x="4977955" y="248729"/>
                </a:lnTo>
                <a:lnTo>
                  <a:pt x="5009731" y="236029"/>
                </a:lnTo>
                <a:lnTo>
                  <a:pt x="5038877" y="223329"/>
                </a:lnTo>
                <a:lnTo>
                  <a:pt x="5066970" y="197929"/>
                </a:lnTo>
                <a:lnTo>
                  <a:pt x="5095583" y="185229"/>
                </a:lnTo>
                <a:lnTo>
                  <a:pt x="5113350" y="172529"/>
                </a:lnTo>
                <a:lnTo>
                  <a:pt x="5132679" y="159829"/>
                </a:lnTo>
                <a:lnTo>
                  <a:pt x="5214163" y="159829"/>
                </a:lnTo>
                <a:lnTo>
                  <a:pt x="5224386" y="147129"/>
                </a:lnTo>
                <a:lnTo>
                  <a:pt x="5241188" y="147129"/>
                </a:lnTo>
                <a:lnTo>
                  <a:pt x="5291594" y="109029"/>
                </a:lnTo>
                <a:lnTo>
                  <a:pt x="5304193" y="109029"/>
                </a:lnTo>
                <a:lnTo>
                  <a:pt x="5316804" y="96329"/>
                </a:lnTo>
                <a:lnTo>
                  <a:pt x="5329415" y="96329"/>
                </a:lnTo>
                <a:lnTo>
                  <a:pt x="5342013" y="83629"/>
                </a:lnTo>
                <a:lnTo>
                  <a:pt x="5381815" y="83629"/>
                </a:lnTo>
                <a:lnTo>
                  <a:pt x="5416905" y="70929"/>
                </a:lnTo>
                <a:lnTo>
                  <a:pt x="5446750" y="45529"/>
                </a:lnTo>
                <a:lnTo>
                  <a:pt x="5470817" y="20129"/>
                </a:lnTo>
                <a:lnTo>
                  <a:pt x="5483161" y="0"/>
                </a:lnTo>
                <a:close/>
              </a:path>
              <a:path w="18288000" h="1167130" fill="norm" stroke="1" extrusionOk="0">
                <a:moveTo>
                  <a:pt x="6361506" y="0"/>
                </a:moveTo>
                <a:lnTo>
                  <a:pt x="6338075" y="0"/>
                </a:lnTo>
                <a:lnTo>
                  <a:pt x="6344501" y="7429"/>
                </a:lnTo>
                <a:lnTo>
                  <a:pt x="6359233" y="7429"/>
                </a:lnTo>
                <a:lnTo>
                  <a:pt x="6361506" y="0"/>
                </a:lnTo>
                <a:close/>
              </a:path>
              <a:path w="18288000" h="1167130" fill="norm" stroke="1" extrusionOk="0">
                <a:moveTo>
                  <a:pt x="15890189" y="0"/>
                </a:moveTo>
                <a:lnTo>
                  <a:pt x="9659937" y="0"/>
                </a:lnTo>
                <a:lnTo>
                  <a:pt x="7575588" y="0"/>
                </a:lnTo>
                <a:lnTo>
                  <a:pt x="7547635" y="0"/>
                </a:lnTo>
                <a:lnTo>
                  <a:pt x="7545298" y="11430"/>
                </a:lnTo>
                <a:lnTo>
                  <a:pt x="7540015" y="49530"/>
                </a:lnTo>
                <a:lnTo>
                  <a:pt x="7538682" y="74930"/>
                </a:lnTo>
                <a:lnTo>
                  <a:pt x="7543101" y="113030"/>
                </a:lnTo>
                <a:lnTo>
                  <a:pt x="7552118" y="151130"/>
                </a:lnTo>
                <a:lnTo>
                  <a:pt x="7564577" y="189230"/>
                </a:lnTo>
                <a:lnTo>
                  <a:pt x="7586192" y="227330"/>
                </a:lnTo>
                <a:lnTo>
                  <a:pt x="7600429" y="278130"/>
                </a:lnTo>
                <a:lnTo>
                  <a:pt x="7608773" y="328930"/>
                </a:lnTo>
                <a:lnTo>
                  <a:pt x="7612697" y="379730"/>
                </a:lnTo>
                <a:lnTo>
                  <a:pt x="7613688" y="430530"/>
                </a:lnTo>
                <a:lnTo>
                  <a:pt x="7614742" y="443230"/>
                </a:lnTo>
                <a:lnTo>
                  <a:pt x="7617523" y="455930"/>
                </a:lnTo>
                <a:lnTo>
                  <a:pt x="7621460" y="468630"/>
                </a:lnTo>
                <a:lnTo>
                  <a:pt x="7625969" y="468630"/>
                </a:lnTo>
                <a:lnTo>
                  <a:pt x="7637285" y="481330"/>
                </a:lnTo>
                <a:lnTo>
                  <a:pt x="7652055" y="494030"/>
                </a:lnTo>
                <a:lnTo>
                  <a:pt x="7669123" y="494030"/>
                </a:lnTo>
                <a:lnTo>
                  <a:pt x="7687361" y="506730"/>
                </a:lnTo>
                <a:lnTo>
                  <a:pt x="7834693" y="582930"/>
                </a:lnTo>
                <a:lnTo>
                  <a:pt x="7883322" y="595630"/>
                </a:lnTo>
                <a:lnTo>
                  <a:pt x="7973682" y="595630"/>
                </a:lnTo>
                <a:lnTo>
                  <a:pt x="8018856" y="570230"/>
                </a:lnTo>
                <a:lnTo>
                  <a:pt x="8025384" y="557530"/>
                </a:lnTo>
                <a:lnTo>
                  <a:pt x="8113242" y="557530"/>
                </a:lnTo>
                <a:lnTo>
                  <a:pt x="8143659" y="570230"/>
                </a:lnTo>
                <a:lnTo>
                  <a:pt x="8172348" y="595630"/>
                </a:lnTo>
                <a:lnTo>
                  <a:pt x="8207540" y="621030"/>
                </a:lnTo>
                <a:lnTo>
                  <a:pt x="8246783" y="646430"/>
                </a:lnTo>
                <a:lnTo>
                  <a:pt x="8287169" y="671830"/>
                </a:lnTo>
                <a:lnTo>
                  <a:pt x="8325815" y="684530"/>
                </a:lnTo>
                <a:lnTo>
                  <a:pt x="8349602" y="697230"/>
                </a:lnTo>
                <a:lnTo>
                  <a:pt x="8373389" y="722630"/>
                </a:lnTo>
                <a:lnTo>
                  <a:pt x="8394878" y="735330"/>
                </a:lnTo>
                <a:lnTo>
                  <a:pt x="8411769" y="760730"/>
                </a:lnTo>
                <a:lnTo>
                  <a:pt x="8420963" y="760730"/>
                </a:lnTo>
                <a:lnTo>
                  <a:pt x="8439379" y="786130"/>
                </a:lnTo>
                <a:lnTo>
                  <a:pt x="8448599" y="786130"/>
                </a:lnTo>
                <a:lnTo>
                  <a:pt x="8494065" y="811530"/>
                </a:lnTo>
                <a:lnTo>
                  <a:pt x="8531479" y="849630"/>
                </a:lnTo>
                <a:lnTo>
                  <a:pt x="8564283" y="887730"/>
                </a:lnTo>
                <a:lnTo>
                  <a:pt x="8595931" y="925830"/>
                </a:lnTo>
                <a:lnTo>
                  <a:pt x="8625764" y="951230"/>
                </a:lnTo>
                <a:lnTo>
                  <a:pt x="8659622" y="976630"/>
                </a:lnTo>
                <a:lnTo>
                  <a:pt x="8696935" y="989330"/>
                </a:lnTo>
                <a:lnTo>
                  <a:pt x="8737117" y="989330"/>
                </a:lnTo>
                <a:lnTo>
                  <a:pt x="8783180" y="1002030"/>
                </a:lnTo>
                <a:lnTo>
                  <a:pt x="8875268" y="1014730"/>
                </a:lnTo>
                <a:lnTo>
                  <a:pt x="8921305" y="1027430"/>
                </a:lnTo>
                <a:lnTo>
                  <a:pt x="8940673" y="1027430"/>
                </a:lnTo>
                <a:lnTo>
                  <a:pt x="8961196" y="1040130"/>
                </a:lnTo>
                <a:lnTo>
                  <a:pt x="8981719" y="1040130"/>
                </a:lnTo>
                <a:lnTo>
                  <a:pt x="9001100" y="1052830"/>
                </a:lnTo>
                <a:lnTo>
                  <a:pt x="9024023" y="1052830"/>
                </a:lnTo>
                <a:lnTo>
                  <a:pt x="9046375" y="1065530"/>
                </a:lnTo>
                <a:lnTo>
                  <a:pt x="9067584" y="1065530"/>
                </a:lnTo>
                <a:lnTo>
                  <a:pt x="9087053" y="1078230"/>
                </a:lnTo>
                <a:lnTo>
                  <a:pt x="9114866" y="1103630"/>
                </a:lnTo>
                <a:lnTo>
                  <a:pt x="9143835" y="1116330"/>
                </a:lnTo>
                <a:lnTo>
                  <a:pt x="9240520" y="1116330"/>
                </a:lnTo>
                <a:lnTo>
                  <a:pt x="9256446" y="1129030"/>
                </a:lnTo>
                <a:lnTo>
                  <a:pt x="9277375" y="1129030"/>
                </a:lnTo>
                <a:lnTo>
                  <a:pt x="9283497" y="1141730"/>
                </a:lnTo>
                <a:lnTo>
                  <a:pt x="9339224" y="1141730"/>
                </a:lnTo>
                <a:lnTo>
                  <a:pt x="9387091" y="1129030"/>
                </a:lnTo>
                <a:lnTo>
                  <a:pt x="9433814" y="1129030"/>
                </a:lnTo>
                <a:lnTo>
                  <a:pt x="9479940" y="1116330"/>
                </a:lnTo>
                <a:lnTo>
                  <a:pt x="9498368" y="1116330"/>
                </a:lnTo>
                <a:lnTo>
                  <a:pt x="9516796" y="1103630"/>
                </a:lnTo>
                <a:lnTo>
                  <a:pt x="9535211" y="1103630"/>
                </a:lnTo>
                <a:lnTo>
                  <a:pt x="9553613" y="1090930"/>
                </a:lnTo>
                <a:lnTo>
                  <a:pt x="9604172" y="1065530"/>
                </a:lnTo>
                <a:lnTo>
                  <a:pt x="9654146" y="1052830"/>
                </a:lnTo>
                <a:lnTo>
                  <a:pt x="9702965" y="1027430"/>
                </a:lnTo>
                <a:lnTo>
                  <a:pt x="9750057" y="989330"/>
                </a:lnTo>
                <a:lnTo>
                  <a:pt x="9815284" y="963930"/>
                </a:lnTo>
                <a:lnTo>
                  <a:pt x="9849345" y="963930"/>
                </a:lnTo>
                <a:lnTo>
                  <a:pt x="9885121" y="976630"/>
                </a:lnTo>
                <a:lnTo>
                  <a:pt x="9909683" y="976630"/>
                </a:lnTo>
                <a:lnTo>
                  <a:pt x="9941814" y="963930"/>
                </a:lnTo>
                <a:lnTo>
                  <a:pt x="10050894" y="963930"/>
                </a:lnTo>
                <a:lnTo>
                  <a:pt x="10050894" y="951230"/>
                </a:lnTo>
                <a:lnTo>
                  <a:pt x="10066820" y="938530"/>
                </a:lnTo>
                <a:lnTo>
                  <a:pt x="10086188" y="925830"/>
                </a:lnTo>
                <a:lnTo>
                  <a:pt x="10130688" y="925830"/>
                </a:lnTo>
                <a:lnTo>
                  <a:pt x="10167328" y="913130"/>
                </a:lnTo>
                <a:lnTo>
                  <a:pt x="10202812" y="913130"/>
                </a:lnTo>
                <a:lnTo>
                  <a:pt x="10236009" y="900430"/>
                </a:lnTo>
                <a:lnTo>
                  <a:pt x="10265753" y="887730"/>
                </a:lnTo>
                <a:lnTo>
                  <a:pt x="10321760" y="862330"/>
                </a:lnTo>
                <a:lnTo>
                  <a:pt x="10351211" y="849630"/>
                </a:lnTo>
                <a:lnTo>
                  <a:pt x="10388524" y="849630"/>
                </a:lnTo>
                <a:lnTo>
                  <a:pt x="10400805" y="836930"/>
                </a:lnTo>
                <a:lnTo>
                  <a:pt x="10429862" y="836930"/>
                </a:lnTo>
                <a:lnTo>
                  <a:pt x="10452214" y="824230"/>
                </a:lnTo>
                <a:lnTo>
                  <a:pt x="10558120" y="824230"/>
                </a:lnTo>
                <a:lnTo>
                  <a:pt x="10583545" y="798830"/>
                </a:lnTo>
                <a:lnTo>
                  <a:pt x="10609529" y="773430"/>
                </a:lnTo>
                <a:lnTo>
                  <a:pt x="10616146" y="760730"/>
                </a:lnTo>
                <a:lnTo>
                  <a:pt x="10625646" y="748030"/>
                </a:lnTo>
                <a:lnTo>
                  <a:pt x="10646359" y="748030"/>
                </a:lnTo>
                <a:lnTo>
                  <a:pt x="10669397" y="735330"/>
                </a:lnTo>
                <a:lnTo>
                  <a:pt x="10752176" y="735330"/>
                </a:lnTo>
                <a:lnTo>
                  <a:pt x="10765307" y="722630"/>
                </a:lnTo>
                <a:lnTo>
                  <a:pt x="10900664" y="722630"/>
                </a:lnTo>
                <a:lnTo>
                  <a:pt x="10934903" y="735330"/>
                </a:lnTo>
                <a:lnTo>
                  <a:pt x="10940555" y="735330"/>
                </a:lnTo>
                <a:lnTo>
                  <a:pt x="10947946" y="748030"/>
                </a:lnTo>
                <a:lnTo>
                  <a:pt x="11023156" y="748030"/>
                </a:lnTo>
                <a:lnTo>
                  <a:pt x="11076102" y="773430"/>
                </a:lnTo>
                <a:lnTo>
                  <a:pt x="11124438" y="786130"/>
                </a:lnTo>
                <a:lnTo>
                  <a:pt x="11168177" y="824230"/>
                </a:lnTo>
                <a:lnTo>
                  <a:pt x="11182960" y="836930"/>
                </a:lnTo>
                <a:lnTo>
                  <a:pt x="11214811" y="862330"/>
                </a:lnTo>
                <a:lnTo>
                  <a:pt x="11229594" y="862330"/>
                </a:lnTo>
                <a:lnTo>
                  <a:pt x="11244351" y="875030"/>
                </a:lnTo>
                <a:lnTo>
                  <a:pt x="11276203" y="875030"/>
                </a:lnTo>
                <a:lnTo>
                  <a:pt x="11290973" y="887730"/>
                </a:lnTo>
                <a:lnTo>
                  <a:pt x="11315522" y="887730"/>
                </a:lnTo>
                <a:lnTo>
                  <a:pt x="11327232" y="900430"/>
                </a:lnTo>
                <a:lnTo>
                  <a:pt x="11381524" y="900430"/>
                </a:lnTo>
                <a:lnTo>
                  <a:pt x="11398783" y="913130"/>
                </a:lnTo>
                <a:lnTo>
                  <a:pt x="11413744" y="938530"/>
                </a:lnTo>
                <a:lnTo>
                  <a:pt x="11422952" y="938530"/>
                </a:lnTo>
                <a:lnTo>
                  <a:pt x="11432159" y="963930"/>
                </a:lnTo>
                <a:lnTo>
                  <a:pt x="11434750" y="976630"/>
                </a:lnTo>
                <a:lnTo>
                  <a:pt x="11448275" y="1002030"/>
                </a:lnTo>
                <a:lnTo>
                  <a:pt x="11467554" y="1014730"/>
                </a:lnTo>
                <a:lnTo>
                  <a:pt x="11487417" y="1027430"/>
                </a:lnTo>
                <a:lnTo>
                  <a:pt x="11519560" y="1027430"/>
                </a:lnTo>
                <a:lnTo>
                  <a:pt x="11551120" y="1040130"/>
                </a:lnTo>
                <a:lnTo>
                  <a:pt x="11581524" y="1052830"/>
                </a:lnTo>
                <a:lnTo>
                  <a:pt x="11610188" y="1065530"/>
                </a:lnTo>
                <a:lnTo>
                  <a:pt x="11615852" y="1078230"/>
                </a:lnTo>
                <a:lnTo>
                  <a:pt x="11631778" y="1078230"/>
                </a:lnTo>
                <a:lnTo>
                  <a:pt x="11640884" y="1065530"/>
                </a:lnTo>
                <a:lnTo>
                  <a:pt x="11674551" y="1065530"/>
                </a:lnTo>
                <a:lnTo>
                  <a:pt x="11683860" y="1078230"/>
                </a:lnTo>
                <a:lnTo>
                  <a:pt x="11691430" y="1090930"/>
                </a:lnTo>
                <a:lnTo>
                  <a:pt x="11865547" y="1090930"/>
                </a:lnTo>
                <a:lnTo>
                  <a:pt x="11904878" y="1103630"/>
                </a:lnTo>
                <a:lnTo>
                  <a:pt x="11944198" y="1103630"/>
                </a:lnTo>
                <a:lnTo>
                  <a:pt x="11984673" y="1116330"/>
                </a:lnTo>
                <a:lnTo>
                  <a:pt x="12009704" y="1116330"/>
                </a:lnTo>
                <a:lnTo>
                  <a:pt x="12015368" y="1129030"/>
                </a:lnTo>
                <a:lnTo>
                  <a:pt x="12027548" y="1141730"/>
                </a:lnTo>
                <a:lnTo>
                  <a:pt x="12043753" y="1154430"/>
                </a:lnTo>
                <a:lnTo>
                  <a:pt x="12061114" y="1154430"/>
                </a:lnTo>
                <a:lnTo>
                  <a:pt x="12076748" y="1167130"/>
                </a:lnTo>
                <a:lnTo>
                  <a:pt x="12145061" y="1167130"/>
                </a:lnTo>
                <a:lnTo>
                  <a:pt x="12153595" y="1154430"/>
                </a:lnTo>
                <a:lnTo>
                  <a:pt x="12113603" y="1154430"/>
                </a:lnTo>
                <a:lnTo>
                  <a:pt x="12132120" y="1141730"/>
                </a:lnTo>
                <a:lnTo>
                  <a:pt x="12151195" y="1129030"/>
                </a:lnTo>
                <a:lnTo>
                  <a:pt x="12171439" y="1129030"/>
                </a:lnTo>
                <a:lnTo>
                  <a:pt x="12193397" y="1141730"/>
                </a:lnTo>
                <a:lnTo>
                  <a:pt x="12220169" y="1154430"/>
                </a:lnTo>
                <a:lnTo>
                  <a:pt x="12273699" y="1154430"/>
                </a:lnTo>
                <a:lnTo>
                  <a:pt x="12303912" y="1141730"/>
                </a:lnTo>
                <a:lnTo>
                  <a:pt x="12322327" y="1129030"/>
                </a:lnTo>
                <a:lnTo>
                  <a:pt x="12340742" y="1116330"/>
                </a:lnTo>
                <a:lnTo>
                  <a:pt x="12340742" y="1090930"/>
                </a:lnTo>
                <a:lnTo>
                  <a:pt x="12354458" y="1090930"/>
                </a:lnTo>
                <a:lnTo>
                  <a:pt x="12367603" y="1103630"/>
                </a:lnTo>
                <a:lnTo>
                  <a:pt x="12389841" y="1103630"/>
                </a:lnTo>
                <a:lnTo>
                  <a:pt x="12444336" y="1078230"/>
                </a:lnTo>
                <a:lnTo>
                  <a:pt x="12470130" y="1065530"/>
                </a:lnTo>
                <a:lnTo>
                  <a:pt x="12494209" y="1040130"/>
                </a:lnTo>
                <a:lnTo>
                  <a:pt x="12520778" y="1027430"/>
                </a:lnTo>
                <a:lnTo>
                  <a:pt x="12545632" y="1002030"/>
                </a:lnTo>
                <a:lnTo>
                  <a:pt x="12569330" y="989330"/>
                </a:lnTo>
                <a:lnTo>
                  <a:pt x="12592444" y="963930"/>
                </a:lnTo>
                <a:lnTo>
                  <a:pt x="12604725" y="963930"/>
                </a:lnTo>
                <a:lnTo>
                  <a:pt x="12635992" y="951230"/>
                </a:lnTo>
                <a:lnTo>
                  <a:pt x="12696228" y="938530"/>
                </a:lnTo>
                <a:lnTo>
                  <a:pt x="12727496" y="925830"/>
                </a:lnTo>
                <a:lnTo>
                  <a:pt x="12744958" y="925830"/>
                </a:lnTo>
                <a:lnTo>
                  <a:pt x="12777572" y="913130"/>
                </a:lnTo>
                <a:lnTo>
                  <a:pt x="12795047" y="900430"/>
                </a:lnTo>
                <a:lnTo>
                  <a:pt x="12831293" y="900430"/>
                </a:lnTo>
                <a:lnTo>
                  <a:pt x="12844145" y="887730"/>
                </a:lnTo>
                <a:lnTo>
                  <a:pt x="12948514" y="887730"/>
                </a:lnTo>
                <a:lnTo>
                  <a:pt x="12954064" y="875030"/>
                </a:lnTo>
                <a:lnTo>
                  <a:pt x="12960782" y="862330"/>
                </a:lnTo>
                <a:lnTo>
                  <a:pt x="12967500" y="862330"/>
                </a:lnTo>
                <a:lnTo>
                  <a:pt x="12973076" y="849630"/>
                </a:lnTo>
                <a:lnTo>
                  <a:pt x="12985928" y="862330"/>
                </a:lnTo>
                <a:lnTo>
                  <a:pt x="13009321" y="862330"/>
                </a:lnTo>
                <a:lnTo>
                  <a:pt x="13022174" y="875030"/>
                </a:lnTo>
                <a:lnTo>
                  <a:pt x="13028308" y="875030"/>
                </a:lnTo>
                <a:lnTo>
                  <a:pt x="13028308" y="887730"/>
                </a:lnTo>
                <a:lnTo>
                  <a:pt x="13045770" y="900430"/>
                </a:lnTo>
                <a:lnTo>
                  <a:pt x="13078384" y="951230"/>
                </a:lnTo>
                <a:lnTo>
                  <a:pt x="13095846" y="963930"/>
                </a:lnTo>
                <a:lnTo>
                  <a:pt x="13118681" y="976630"/>
                </a:lnTo>
                <a:lnTo>
                  <a:pt x="13140347" y="989330"/>
                </a:lnTo>
                <a:lnTo>
                  <a:pt x="13159727" y="989330"/>
                </a:lnTo>
                <a:lnTo>
                  <a:pt x="13175641" y="976630"/>
                </a:lnTo>
                <a:lnTo>
                  <a:pt x="13220154" y="951230"/>
                </a:lnTo>
                <a:lnTo>
                  <a:pt x="13244716" y="938530"/>
                </a:lnTo>
                <a:lnTo>
                  <a:pt x="13273888" y="951230"/>
                </a:lnTo>
                <a:lnTo>
                  <a:pt x="13298424" y="951230"/>
                </a:lnTo>
                <a:lnTo>
                  <a:pt x="13322402" y="938530"/>
                </a:lnTo>
                <a:lnTo>
                  <a:pt x="13372668" y="913130"/>
                </a:lnTo>
                <a:lnTo>
                  <a:pt x="13396659" y="900430"/>
                </a:lnTo>
                <a:lnTo>
                  <a:pt x="13425818" y="900430"/>
                </a:lnTo>
                <a:lnTo>
                  <a:pt x="13438086" y="887730"/>
                </a:lnTo>
                <a:lnTo>
                  <a:pt x="13445757" y="887730"/>
                </a:lnTo>
                <a:lnTo>
                  <a:pt x="13461683" y="862330"/>
                </a:lnTo>
                <a:lnTo>
                  <a:pt x="13471373" y="849630"/>
                </a:lnTo>
                <a:lnTo>
                  <a:pt x="13481063" y="836930"/>
                </a:lnTo>
                <a:lnTo>
                  <a:pt x="13502754" y="824230"/>
                </a:lnTo>
                <a:lnTo>
                  <a:pt x="13525589" y="798830"/>
                </a:lnTo>
                <a:lnTo>
                  <a:pt x="13567004" y="760730"/>
                </a:lnTo>
                <a:lnTo>
                  <a:pt x="13580821" y="760730"/>
                </a:lnTo>
                <a:lnTo>
                  <a:pt x="13611035" y="748030"/>
                </a:lnTo>
                <a:lnTo>
                  <a:pt x="13638378" y="722630"/>
                </a:lnTo>
                <a:lnTo>
                  <a:pt x="13664565" y="697230"/>
                </a:lnTo>
                <a:lnTo>
                  <a:pt x="13691337" y="684530"/>
                </a:lnTo>
                <a:lnTo>
                  <a:pt x="13712431" y="671830"/>
                </a:lnTo>
                <a:lnTo>
                  <a:pt x="13731240" y="646430"/>
                </a:lnTo>
                <a:lnTo>
                  <a:pt x="13750036" y="633730"/>
                </a:lnTo>
                <a:lnTo>
                  <a:pt x="13771131" y="621030"/>
                </a:lnTo>
                <a:lnTo>
                  <a:pt x="13805954" y="608330"/>
                </a:lnTo>
                <a:lnTo>
                  <a:pt x="13837895" y="595630"/>
                </a:lnTo>
                <a:lnTo>
                  <a:pt x="13868692" y="570230"/>
                </a:lnTo>
                <a:lnTo>
                  <a:pt x="13884377" y="557530"/>
                </a:lnTo>
                <a:lnTo>
                  <a:pt x="13900061" y="544830"/>
                </a:lnTo>
                <a:lnTo>
                  <a:pt x="13919518" y="532130"/>
                </a:lnTo>
                <a:lnTo>
                  <a:pt x="13940714" y="532130"/>
                </a:lnTo>
                <a:lnTo>
                  <a:pt x="13963066" y="519430"/>
                </a:lnTo>
                <a:lnTo>
                  <a:pt x="14041247" y="519430"/>
                </a:lnTo>
                <a:lnTo>
                  <a:pt x="14114920" y="468630"/>
                </a:lnTo>
                <a:lnTo>
                  <a:pt x="14128725" y="468630"/>
                </a:lnTo>
                <a:lnTo>
                  <a:pt x="14142542" y="455930"/>
                </a:lnTo>
                <a:lnTo>
                  <a:pt x="14156360" y="455930"/>
                </a:lnTo>
                <a:lnTo>
                  <a:pt x="14170178" y="443230"/>
                </a:lnTo>
                <a:lnTo>
                  <a:pt x="14213815" y="443230"/>
                </a:lnTo>
                <a:lnTo>
                  <a:pt x="14252283" y="430530"/>
                </a:lnTo>
                <a:lnTo>
                  <a:pt x="14284986" y="405130"/>
                </a:lnTo>
                <a:lnTo>
                  <a:pt x="14311363" y="367030"/>
                </a:lnTo>
                <a:lnTo>
                  <a:pt x="14328432" y="354330"/>
                </a:lnTo>
                <a:lnTo>
                  <a:pt x="14355877" y="328930"/>
                </a:lnTo>
                <a:lnTo>
                  <a:pt x="14465618" y="328930"/>
                </a:lnTo>
                <a:lnTo>
                  <a:pt x="14488160" y="316230"/>
                </a:lnTo>
                <a:lnTo>
                  <a:pt x="14507832" y="290830"/>
                </a:lnTo>
                <a:lnTo>
                  <a:pt x="14522603" y="290830"/>
                </a:lnTo>
                <a:lnTo>
                  <a:pt x="14538516" y="278130"/>
                </a:lnTo>
                <a:lnTo>
                  <a:pt x="14554441" y="290830"/>
                </a:lnTo>
                <a:lnTo>
                  <a:pt x="14569224" y="290830"/>
                </a:lnTo>
                <a:lnTo>
                  <a:pt x="14578419" y="303530"/>
                </a:lnTo>
                <a:lnTo>
                  <a:pt x="14587614" y="303530"/>
                </a:lnTo>
                <a:lnTo>
                  <a:pt x="14596834" y="316230"/>
                </a:lnTo>
                <a:lnTo>
                  <a:pt x="14794827" y="316230"/>
                </a:lnTo>
                <a:lnTo>
                  <a:pt x="14818805" y="303530"/>
                </a:lnTo>
                <a:lnTo>
                  <a:pt x="14839341" y="290830"/>
                </a:lnTo>
                <a:lnTo>
                  <a:pt x="14856981" y="278130"/>
                </a:lnTo>
                <a:lnTo>
                  <a:pt x="14874621" y="265430"/>
                </a:lnTo>
                <a:lnTo>
                  <a:pt x="14894586" y="265430"/>
                </a:lnTo>
                <a:lnTo>
                  <a:pt x="14919135" y="278130"/>
                </a:lnTo>
                <a:lnTo>
                  <a:pt x="14963648" y="303530"/>
                </a:lnTo>
                <a:lnTo>
                  <a:pt x="14988210" y="316230"/>
                </a:lnTo>
                <a:lnTo>
                  <a:pt x="15108009" y="316230"/>
                </a:lnTo>
                <a:lnTo>
                  <a:pt x="15140140" y="303530"/>
                </a:lnTo>
                <a:lnTo>
                  <a:pt x="15164715" y="303530"/>
                </a:lnTo>
                <a:lnTo>
                  <a:pt x="15219172" y="328930"/>
                </a:lnTo>
                <a:lnTo>
                  <a:pt x="15244979" y="341630"/>
                </a:lnTo>
                <a:lnTo>
                  <a:pt x="15269071" y="354330"/>
                </a:lnTo>
                <a:lnTo>
                  <a:pt x="15285212" y="354330"/>
                </a:lnTo>
                <a:lnTo>
                  <a:pt x="15297938" y="316230"/>
                </a:lnTo>
                <a:lnTo>
                  <a:pt x="15301608" y="303530"/>
                </a:lnTo>
                <a:lnTo>
                  <a:pt x="15308961" y="278130"/>
                </a:lnTo>
                <a:lnTo>
                  <a:pt x="15311717" y="265430"/>
                </a:lnTo>
                <a:lnTo>
                  <a:pt x="15319985" y="227330"/>
                </a:lnTo>
                <a:lnTo>
                  <a:pt x="15332723" y="189230"/>
                </a:lnTo>
                <a:lnTo>
                  <a:pt x="15348865" y="189230"/>
                </a:lnTo>
                <a:lnTo>
                  <a:pt x="15379764" y="201930"/>
                </a:lnTo>
                <a:lnTo>
                  <a:pt x="15416213" y="201930"/>
                </a:lnTo>
                <a:lnTo>
                  <a:pt x="15447112" y="214630"/>
                </a:lnTo>
                <a:lnTo>
                  <a:pt x="15469819" y="214630"/>
                </a:lnTo>
                <a:lnTo>
                  <a:pt x="15481618" y="201930"/>
                </a:lnTo>
                <a:lnTo>
                  <a:pt x="15488095" y="189230"/>
                </a:lnTo>
                <a:lnTo>
                  <a:pt x="15494559" y="176530"/>
                </a:lnTo>
                <a:lnTo>
                  <a:pt x="15520746" y="176530"/>
                </a:lnTo>
                <a:lnTo>
                  <a:pt x="15535821" y="189230"/>
                </a:lnTo>
                <a:lnTo>
                  <a:pt x="15562974" y="201930"/>
                </a:lnTo>
                <a:lnTo>
                  <a:pt x="15588971" y="214630"/>
                </a:lnTo>
                <a:lnTo>
                  <a:pt x="15600579" y="227330"/>
                </a:lnTo>
                <a:lnTo>
                  <a:pt x="15618994" y="189230"/>
                </a:lnTo>
                <a:lnTo>
                  <a:pt x="15623591" y="176530"/>
                </a:lnTo>
                <a:lnTo>
                  <a:pt x="15674239" y="36830"/>
                </a:lnTo>
                <a:lnTo>
                  <a:pt x="15692654" y="24130"/>
                </a:lnTo>
                <a:lnTo>
                  <a:pt x="15737637" y="36830"/>
                </a:lnTo>
                <a:lnTo>
                  <a:pt x="15780906" y="36830"/>
                </a:lnTo>
                <a:lnTo>
                  <a:pt x="15823019" y="24130"/>
                </a:lnTo>
                <a:lnTo>
                  <a:pt x="15864561" y="11430"/>
                </a:lnTo>
                <a:lnTo>
                  <a:pt x="15890189" y="0"/>
                </a:lnTo>
                <a:close/>
              </a:path>
              <a:path w="18288000" h="1167130" fill="norm" stroke="1" extrusionOk="0">
                <a:moveTo>
                  <a:pt x="18288000" y="0"/>
                </a:moveTo>
                <a:lnTo>
                  <a:pt x="16034347" y="0"/>
                </a:lnTo>
                <a:lnTo>
                  <a:pt x="16068193" y="12611"/>
                </a:lnTo>
                <a:lnTo>
                  <a:pt x="16103981" y="25311"/>
                </a:lnTo>
                <a:lnTo>
                  <a:pt x="16110103" y="25311"/>
                </a:lnTo>
                <a:lnTo>
                  <a:pt x="16122396" y="38011"/>
                </a:lnTo>
                <a:lnTo>
                  <a:pt x="16146755" y="38011"/>
                </a:lnTo>
                <a:lnTo>
                  <a:pt x="16220809" y="12611"/>
                </a:lnTo>
                <a:lnTo>
                  <a:pt x="16245167" y="12611"/>
                </a:lnTo>
                <a:lnTo>
                  <a:pt x="16318840" y="114211"/>
                </a:lnTo>
                <a:lnTo>
                  <a:pt x="16328911" y="126911"/>
                </a:lnTo>
                <a:lnTo>
                  <a:pt x="16339554" y="139611"/>
                </a:lnTo>
                <a:lnTo>
                  <a:pt x="16349040" y="139611"/>
                </a:lnTo>
                <a:lnTo>
                  <a:pt x="16355657" y="152311"/>
                </a:lnTo>
                <a:lnTo>
                  <a:pt x="16361613" y="165011"/>
                </a:lnTo>
                <a:lnTo>
                  <a:pt x="16371024" y="177711"/>
                </a:lnTo>
                <a:lnTo>
                  <a:pt x="16385032" y="190411"/>
                </a:lnTo>
                <a:lnTo>
                  <a:pt x="16418497" y="190411"/>
                </a:lnTo>
                <a:lnTo>
                  <a:pt x="16431641" y="203111"/>
                </a:lnTo>
                <a:lnTo>
                  <a:pt x="16443630" y="203111"/>
                </a:lnTo>
                <a:lnTo>
                  <a:pt x="16453892" y="215811"/>
                </a:lnTo>
                <a:lnTo>
                  <a:pt x="16475863" y="228511"/>
                </a:lnTo>
                <a:lnTo>
                  <a:pt x="16496094" y="241211"/>
                </a:lnTo>
                <a:lnTo>
                  <a:pt x="16515182" y="253911"/>
                </a:lnTo>
                <a:lnTo>
                  <a:pt x="16533686" y="266611"/>
                </a:lnTo>
                <a:lnTo>
                  <a:pt x="16556419" y="279311"/>
                </a:lnTo>
                <a:lnTo>
                  <a:pt x="16577425" y="292011"/>
                </a:lnTo>
                <a:lnTo>
                  <a:pt x="16594976" y="317411"/>
                </a:lnTo>
                <a:lnTo>
                  <a:pt x="16607358" y="330111"/>
                </a:lnTo>
                <a:lnTo>
                  <a:pt x="16611969" y="342811"/>
                </a:lnTo>
                <a:lnTo>
                  <a:pt x="16616579" y="342811"/>
                </a:lnTo>
                <a:lnTo>
                  <a:pt x="16621189" y="355511"/>
                </a:lnTo>
                <a:lnTo>
                  <a:pt x="16625799" y="355511"/>
                </a:lnTo>
                <a:lnTo>
                  <a:pt x="16644201" y="380911"/>
                </a:lnTo>
                <a:lnTo>
                  <a:pt x="16681044" y="406311"/>
                </a:lnTo>
                <a:lnTo>
                  <a:pt x="16699472" y="431711"/>
                </a:lnTo>
                <a:lnTo>
                  <a:pt x="16726129" y="444411"/>
                </a:lnTo>
                <a:lnTo>
                  <a:pt x="16777157" y="495211"/>
                </a:lnTo>
                <a:lnTo>
                  <a:pt x="16803827" y="520611"/>
                </a:lnTo>
                <a:lnTo>
                  <a:pt x="16813022" y="533311"/>
                </a:lnTo>
                <a:lnTo>
                  <a:pt x="16831437" y="546011"/>
                </a:lnTo>
                <a:lnTo>
                  <a:pt x="16840657" y="546011"/>
                </a:lnTo>
                <a:lnTo>
                  <a:pt x="16858971" y="558711"/>
                </a:lnTo>
                <a:lnTo>
                  <a:pt x="16876726" y="571411"/>
                </a:lnTo>
                <a:lnTo>
                  <a:pt x="16893312" y="584111"/>
                </a:lnTo>
                <a:lnTo>
                  <a:pt x="16908196" y="596811"/>
                </a:lnTo>
                <a:lnTo>
                  <a:pt x="16932453" y="584111"/>
                </a:lnTo>
                <a:lnTo>
                  <a:pt x="16968801" y="558711"/>
                </a:lnTo>
                <a:lnTo>
                  <a:pt x="17003992" y="520611"/>
                </a:lnTo>
                <a:lnTo>
                  <a:pt x="17024808" y="520611"/>
                </a:lnTo>
                <a:lnTo>
                  <a:pt x="17024808" y="533311"/>
                </a:lnTo>
                <a:lnTo>
                  <a:pt x="17037101" y="533311"/>
                </a:lnTo>
                <a:lnTo>
                  <a:pt x="17064724" y="546011"/>
                </a:lnTo>
                <a:lnTo>
                  <a:pt x="17119981" y="546011"/>
                </a:lnTo>
                <a:lnTo>
                  <a:pt x="17147617" y="533311"/>
                </a:lnTo>
                <a:lnTo>
                  <a:pt x="17178312" y="533311"/>
                </a:lnTo>
                <a:lnTo>
                  <a:pt x="17208818" y="546011"/>
                </a:lnTo>
                <a:lnTo>
                  <a:pt x="17238168" y="571411"/>
                </a:lnTo>
                <a:lnTo>
                  <a:pt x="17269816" y="584111"/>
                </a:lnTo>
                <a:lnTo>
                  <a:pt x="17307205" y="596811"/>
                </a:lnTo>
                <a:lnTo>
                  <a:pt x="17313364" y="596811"/>
                </a:lnTo>
                <a:lnTo>
                  <a:pt x="17313364" y="609511"/>
                </a:lnTo>
                <a:lnTo>
                  <a:pt x="17326699" y="622211"/>
                </a:lnTo>
                <a:lnTo>
                  <a:pt x="17346359" y="634911"/>
                </a:lnTo>
                <a:lnTo>
                  <a:pt x="17369473" y="647611"/>
                </a:lnTo>
                <a:lnTo>
                  <a:pt x="17420019" y="647611"/>
                </a:lnTo>
                <a:lnTo>
                  <a:pt x="17432008" y="660311"/>
                </a:lnTo>
                <a:lnTo>
                  <a:pt x="17442269" y="660311"/>
                </a:lnTo>
                <a:lnTo>
                  <a:pt x="17498289" y="685711"/>
                </a:lnTo>
                <a:lnTo>
                  <a:pt x="17527740" y="698411"/>
                </a:lnTo>
                <a:lnTo>
                  <a:pt x="17558919" y="711111"/>
                </a:lnTo>
                <a:lnTo>
                  <a:pt x="17640262" y="736511"/>
                </a:lnTo>
                <a:lnTo>
                  <a:pt x="17678057" y="761911"/>
                </a:lnTo>
                <a:lnTo>
                  <a:pt x="17712386" y="774611"/>
                </a:lnTo>
                <a:lnTo>
                  <a:pt x="17724666" y="774611"/>
                </a:lnTo>
                <a:lnTo>
                  <a:pt x="17724666" y="787311"/>
                </a:lnTo>
                <a:lnTo>
                  <a:pt x="17740313" y="787311"/>
                </a:lnTo>
                <a:lnTo>
                  <a:pt x="17757674" y="800011"/>
                </a:lnTo>
                <a:lnTo>
                  <a:pt x="17773879" y="812711"/>
                </a:lnTo>
                <a:lnTo>
                  <a:pt x="17786046" y="812711"/>
                </a:lnTo>
                <a:lnTo>
                  <a:pt x="17804765" y="838111"/>
                </a:lnTo>
                <a:lnTo>
                  <a:pt x="17829810" y="850811"/>
                </a:lnTo>
                <a:lnTo>
                  <a:pt x="17855997" y="863511"/>
                </a:lnTo>
                <a:lnTo>
                  <a:pt x="17878159" y="876211"/>
                </a:lnTo>
                <a:lnTo>
                  <a:pt x="17902797" y="876211"/>
                </a:lnTo>
                <a:lnTo>
                  <a:pt x="17921885" y="888911"/>
                </a:lnTo>
                <a:lnTo>
                  <a:pt x="17964087" y="888911"/>
                </a:lnTo>
                <a:lnTo>
                  <a:pt x="17974247" y="876211"/>
                </a:lnTo>
                <a:lnTo>
                  <a:pt x="17985575" y="876211"/>
                </a:lnTo>
                <a:lnTo>
                  <a:pt x="17996891" y="863511"/>
                </a:lnTo>
                <a:lnTo>
                  <a:pt x="18007064" y="863511"/>
                </a:lnTo>
                <a:lnTo>
                  <a:pt x="18048212" y="876211"/>
                </a:lnTo>
                <a:lnTo>
                  <a:pt x="18087645" y="876211"/>
                </a:lnTo>
                <a:lnTo>
                  <a:pt x="18123612" y="863511"/>
                </a:lnTo>
                <a:lnTo>
                  <a:pt x="18154396" y="838111"/>
                </a:lnTo>
                <a:lnTo>
                  <a:pt x="18160061" y="838111"/>
                </a:lnTo>
                <a:lnTo>
                  <a:pt x="18167452" y="825411"/>
                </a:lnTo>
                <a:lnTo>
                  <a:pt x="18274678" y="825411"/>
                </a:lnTo>
                <a:lnTo>
                  <a:pt x="18288000" y="821118"/>
                </a:lnTo>
                <a:lnTo>
                  <a:pt x="18288000" y="520611"/>
                </a:lnTo>
                <a:lnTo>
                  <a:pt x="18288000" y="12611"/>
                </a:lnTo>
                <a:lnTo>
                  <a:pt x="18288000" y="0"/>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71" name="Google Shape;71;p4" hidden="0"/>
          <p:cNvSpPr txBox="1">
            <a:spLocks noGrp="1"/>
          </p:cNvSpPr>
          <p:nvPr isPhoto="0" userDrawn="0">
            <p:ph type="title" hasCustomPrompt="0"/>
          </p:nvPr>
        </p:nvSpPr>
        <p:spPr bwMode="auto">
          <a:xfrm>
            <a:off x="1603389" y="1758213"/>
            <a:ext cx="4170000" cy="445200"/>
          </a:xfrm>
          <a:prstGeom prst="rect">
            <a:avLst/>
          </a:prstGeom>
          <a:noFill/>
          <a:ln>
            <a:noFill/>
          </a:ln>
        </p:spPr>
        <p:txBody>
          <a:bodyPr spcFirstLastPara="1" wrap="square" lIns="0" tIns="13950" rIns="0" bIns="0" anchor="t" anchorCtr="0">
            <a:spAutoFit/>
          </a:bodyPr>
          <a:lstStyle/>
          <a:p>
            <a:pPr marL="12700" lvl="0" indent="0" algn="l">
              <a:lnSpc>
                <a:spcPct val="100000"/>
              </a:lnSpc>
              <a:spcBef>
                <a:spcPts val="0"/>
              </a:spcBef>
              <a:spcAft>
                <a:spcPts val="0"/>
              </a:spcAft>
              <a:buNone/>
              <a:defRPr/>
            </a:pPr>
            <a:r>
              <a:rPr lang="en-US" sz="2800" b="1">
                <a:latin typeface="Arial"/>
                <a:ea typeface="Arial"/>
                <a:cs typeface="Arial"/>
              </a:rPr>
              <a:t>CHAPTER CONTENTS</a:t>
            </a:r>
            <a:endParaRPr sz="2800">
              <a:latin typeface="Arial"/>
              <a:ea typeface="Arial"/>
              <a:cs typeface="Arial"/>
            </a:endParaRPr>
          </a:p>
        </p:txBody>
      </p:sp>
      <p:sp>
        <p:nvSpPr>
          <p:cNvPr id="72" name="Google Shape;72;p4" hidden="0"/>
          <p:cNvSpPr txBox="1"/>
          <p:nvPr isPhoto="0" userDrawn="0"/>
        </p:nvSpPr>
        <p:spPr bwMode="auto">
          <a:xfrm>
            <a:off x="1603389" y="2732060"/>
            <a:ext cx="5213985" cy="5473700"/>
          </a:xfrm>
          <a:prstGeom prst="rect">
            <a:avLst/>
          </a:prstGeom>
          <a:noFill/>
          <a:ln>
            <a:noFill/>
          </a:ln>
        </p:spPr>
        <p:txBody>
          <a:bodyPr spcFirstLastPara="1" wrap="square" lIns="0" tIns="66025" rIns="0" bIns="0" anchor="t" anchorCtr="0">
            <a:spAutoFit/>
          </a:bodyPr>
          <a:lstStyle/>
          <a:p>
            <a:pPr marL="236220" marR="0" lvl="0" indent="-224154" algn="l">
              <a:lnSpc>
                <a:spcPct val="100000"/>
              </a:lnSpc>
              <a:spcBef>
                <a:spcPts val="0"/>
              </a:spcBef>
              <a:spcAft>
                <a:spcPts val="0"/>
              </a:spcAft>
              <a:buClr>
                <a:srgbClr val="FFF4FA"/>
              </a:buClr>
              <a:buSzPts val="2400"/>
              <a:buFont typeface="Arial"/>
              <a:buChar char="-"/>
              <a:defRPr/>
            </a:pPr>
            <a:r>
              <a:rPr lang="en-US" sz="2400" b="1">
                <a:solidFill>
                  <a:srgbClr val="FFF4FA"/>
                </a:solidFill>
                <a:latin typeface="Arial"/>
                <a:ea typeface="Arial"/>
                <a:cs typeface="Arial"/>
              </a:rPr>
              <a:t>Storyboard definition</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Heritage Storyboard Structure</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Let's Tell Your Heritage Story</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Title of the Story</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Teller and Listener</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Time and Space</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Characters/Hero</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Problem/Change</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Vicissitudes</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Turning Point and Resolution</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Moral</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External Resources</a:t>
            </a:r>
            <a:endParaRPr sz="2400">
              <a:latin typeface="Arial"/>
              <a:ea typeface="Arial"/>
              <a:cs typeface="Arial"/>
            </a:endParaRPr>
          </a:p>
          <a:p>
            <a:pPr marL="236220" marR="0" lvl="0" indent="-224154" algn="l">
              <a:lnSpc>
                <a:spcPct val="100000"/>
              </a:lnSpc>
              <a:spcBef>
                <a:spcPts val="420"/>
              </a:spcBef>
              <a:spcAft>
                <a:spcPts val="0"/>
              </a:spcAft>
              <a:buClr>
                <a:srgbClr val="FFF4FA"/>
              </a:buClr>
              <a:buSzPts val="2400"/>
              <a:buFont typeface="Arial"/>
              <a:buChar char="-"/>
              <a:defRPr/>
            </a:pPr>
            <a:r>
              <a:rPr lang="en-US" sz="2400" b="1">
                <a:solidFill>
                  <a:srgbClr val="FFF4FA"/>
                </a:solidFill>
                <a:latin typeface="Arial"/>
                <a:ea typeface="Arial"/>
                <a:cs typeface="Arial"/>
              </a:rPr>
              <a:t>Skills Assessment Module</a:t>
            </a:r>
            <a:endParaRPr sz="2400">
              <a:latin typeface="Arial"/>
              <a:ea typeface="Arial"/>
              <a:cs typeface="Arial"/>
            </a:endParaRPr>
          </a:p>
        </p:txBody>
      </p:sp>
      <p:sp>
        <p:nvSpPr>
          <p:cNvPr id="73" name="Google Shape;73;p4" hidden="0"/>
          <p:cNvSpPr/>
          <p:nvPr isPhoto="0" userDrawn="0"/>
        </p:nvSpPr>
        <p:spPr bwMode="auto">
          <a:xfrm>
            <a:off x="0" y="8979499"/>
            <a:ext cx="18287999" cy="1295399"/>
          </a:xfrm>
          <a:prstGeom prst="rect">
            <a:avLst/>
          </a:prstGeom>
          <a:blipFill>
            <a:blip r:embed="rId2">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74" name="Google Shape;74;p4" hidden="0"/>
          <p:cNvSpPr/>
          <p:nvPr isPhoto="0" userDrawn="0"/>
        </p:nvSpPr>
        <p:spPr bwMode="auto">
          <a:xfrm>
            <a:off x="0" y="11"/>
            <a:ext cx="18288000" cy="1435100"/>
          </a:xfrm>
          <a:custGeom>
            <a:avLst/>
            <a:gdLst/>
            <a:ahLst/>
            <a:cxnLst/>
            <a:rect l="l" t="t" r="r" b="b"/>
            <a:pathLst>
              <a:path w="18288000" h="1435100" fill="norm" stroke="1" extrusionOk="0">
                <a:moveTo>
                  <a:pt x="15890202" y="0"/>
                </a:moveTo>
                <a:lnTo>
                  <a:pt x="9594278" y="0"/>
                </a:lnTo>
                <a:lnTo>
                  <a:pt x="7547635" y="0"/>
                </a:lnTo>
                <a:lnTo>
                  <a:pt x="0" y="0"/>
                </a:lnTo>
                <a:lnTo>
                  <a:pt x="0" y="1028700"/>
                </a:lnTo>
                <a:lnTo>
                  <a:pt x="9207" y="1041400"/>
                </a:lnTo>
                <a:lnTo>
                  <a:pt x="24612" y="1066800"/>
                </a:lnTo>
                <a:lnTo>
                  <a:pt x="33007" y="1066800"/>
                </a:lnTo>
                <a:lnTo>
                  <a:pt x="41414" y="1079500"/>
                </a:lnTo>
                <a:lnTo>
                  <a:pt x="49809" y="1079500"/>
                </a:lnTo>
                <a:lnTo>
                  <a:pt x="58216" y="1092200"/>
                </a:lnTo>
                <a:lnTo>
                  <a:pt x="99695" y="1104900"/>
                </a:lnTo>
                <a:lnTo>
                  <a:pt x="133819" y="1143000"/>
                </a:lnTo>
                <a:lnTo>
                  <a:pt x="163753" y="1181100"/>
                </a:lnTo>
                <a:lnTo>
                  <a:pt x="192633" y="1206500"/>
                </a:lnTo>
                <a:lnTo>
                  <a:pt x="219849" y="1231900"/>
                </a:lnTo>
                <a:lnTo>
                  <a:pt x="250736" y="1257300"/>
                </a:lnTo>
                <a:lnTo>
                  <a:pt x="284772" y="1270000"/>
                </a:lnTo>
                <a:lnTo>
                  <a:pt x="321449" y="1282700"/>
                </a:lnTo>
                <a:lnTo>
                  <a:pt x="363448" y="1282700"/>
                </a:lnTo>
                <a:lnTo>
                  <a:pt x="447459" y="1295400"/>
                </a:lnTo>
                <a:lnTo>
                  <a:pt x="489458" y="1308100"/>
                </a:lnTo>
                <a:lnTo>
                  <a:pt x="507136" y="1308100"/>
                </a:lnTo>
                <a:lnTo>
                  <a:pt x="525868" y="1320800"/>
                </a:lnTo>
                <a:lnTo>
                  <a:pt x="544588" y="1320800"/>
                </a:lnTo>
                <a:lnTo>
                  <a:pt x="562267" y="1333500"/>
                </a:lnTo>
                <a:lnTo>
                  <a:pt x="583184" y="1333500"/>
                </a:lnTo>
                <a:lnTo>
                  <a:pt x="603580" y="1346200"/>
                </a:lnTo>
                <a:lnTo>
                  <a:pt x="622909" y="1346200"/>
                </a:lnTo>
                <a:lnTo>
                  <a:pt x="640676" y="1358900"/>
                </a:lnTo>
                <a:lnTo>
                  <a:pt x="666051" y="1371600"/>
                </a:lnTo>
                <a:lnTo>
                  <a:pt x="692480" y="1384300"/>
                </a:lnTo>
                <a:lnTo>
                  <a:pt x="721017" y="1397000"/>
                </a:lnTo>
                <a:lnTo>
                  <a:pt x="752690" y="1397000"/>
                </a:lnTo>
                <a:lnTo>
                  <a:pt x="766165" y="1384300"/>
                </a:lnTo>
                <a:lnTo>
                  <a:pt x="780694" y="1397000"/>
                </a:lnTo>
                <a:lnTo>
                  <a:pt x="814298" y="1397000"/>
                </a:lnTo>
                <a:lnTo>
                  <a:pt x="819899" y="1409700"/>
                </a:lnTo>
                <a:lnTo>
                  <a:pt x="914412" y="1409700"/>
                </a:lnTo>
                <a:lnTo>
                  <a:pt x="957021" y="1397000"/>
                </a:lnTo>
                <a:lnTo>
                  <a:pt x="999121" y="1397000"/>
                </a:lnTo>
                <a:lnTo>
                  <a:pt x="1015923" y="1384300"/>
                </a:lnTo>
                <a:lnTo>
                  <a:pt x="1032725" y="1384300"/>
                </a:lnTo>
                <a:lnTo>
                  <a:pt x="1049528" y="1371600"/>
                </a:lnTo>
                <a:lnTo>
                  <a:pt x="1066330" y="1371600"/>
                </a:lnTo>
                <a:lnTo>
                  <a:pt x="1158036" y="1320800"/>
                </a:lnTo>
                <a:lnTo>
                  <a:pt x="1202575" y="1308100"/>
                </a:lnTo>
                <a:lnTo>
                  <a:pt x="1245539" y="1282700"/>
                </a:lnTo>
                <a:lnTo>
                  <a:pt x="1275029" y="1257300"/>
                </a:lnTo>
                <a:lnTo>
                  <a:pt x="1305052" y="1257300"/>
                </a:lnTo>
                <a:lnTo>
                  <a:pt x="1336116" y="1244600"/>
                </a:lnTo>
                <a:lnTo>
                  <a:pt x="1368755" y="1257300"/>
                </a:lnTo>
                <a:lnTo>
                  <a:pt x="1449260" y="1257300"/>
                </a:lnTo>
                <a:lnTo>
                  <a:pt x="1477010" y="1244600"/>
                </a:lnTo>
                <a:lnTo>
                  <a:pt x="1519974" y="1244600"/>
                </a:lnTo>
                <a:lnTo>
                  <a:pt x="1534502" y="1231900"/>
                </a:lnTo>
                <a:lnTo>
                  <a:pt x="1552181" y="1219200"/>
                </a:lnTo>
                <a:lnTo>
                  <a:pt x="1571955" y="1219200"/>
                </a:lnTo>
                <a:lnTo>
                  <a:pt x="1592783" y="1206500"/>
                </a:lnTo>
                <a:lnTo>
                  <a:pt x="1658581" y="1206500"/>
                </a:lnTo>
                <a:lnTo>
                  <a:pt x="1688871" y="1193800"/>
                </a:lnTo>
                <a:lnTo>
                  <a:pt x="1715998" y="1181100"/>
                </a:lnTo>
                <a:lnTo>
                  <a:pt x="1741284" y="1168400"/>
                </a:lnTo>
                <a:lnTo>
                  <a:pt x="1767103" y="1155700"/>
                </a:lnTo>
                <a:lnTo>
                  <a:pt x="1793963" y="1143000"/>
                </a:lnTo>
                <a:lnTo>
                  <a:pt x="1844802" y="1143000"/>
                </a:lnTo>
                <a:lnTo>
                  <a:pt x="1865718" y="1130300"/>
                </a:lnTo>
                <a:lnTo>
                  <a:pt x="1886115" y="1130300"/>
                </a:lnTo>
                <a:lnTo>
                  <a:pt x="1905457" y="1117600"/>
                </a:lnTo>
                <a:lnTo>
                  <a:pt x="1923211" y="1117600"/>
                </a:lnTo>
                <a:lnTo>
                  <a:pt x="1956384" y="1130300"/>
                </a:lnTo>
                <a:lnTo>
                  <a:pt x="1982724" y="1117600"/>
                </a:lnTo>
                <a:lnTo>
                  <a:pt x="2005914" y="1104900"/>
                </a:lnTo>
                <a:lnTo>
                  <a:pt x="2029625" y="1066800"/>
                </a:lnTo>
                <a:lnTo>
                  <a:pt x="2035670" y="1066800"/>
                </a:lnTo>
                <a:lnTo>
                  <a:pt x="2044331" y="1054100"/>
                </a:lnTo>
                <a:lnTo>
                  <a:pt x="2063229" y="1054100"/>
                </a:lnTo>
                <a:lnTo>
                  <a:pt x="2084235" y="1041400"/>
                </a:lnTo>
                <a:lnTo>
                  <a:pt x="2171738" y="1041400"/>
                </a:lnTo>
                <a:lnTo>
                  <a:pt x="2182685" y="1028700"/>
                </a:lnTo>
                <a:lnTo>
                  <a:pt x="2295220" y="1028700"/>
                </a:lnTo>
                <a:lnTo>
                  <a:pt x="2326462" y="1041400"/>
                </a:lnTo>
                <a:lnTo>
                  <a:pt x="2331618" y="1041400"/>
                </a:lnTo>
                <a:lnTo>
                  <a:pt x="2338362" y="1054100"/>
                </a:lnTo>
                <a:lnTo>
                  <a:pt x="2406967" y="1054100"/>
                </a:lnTo>
                <a:lnTo>
                  <a:pt x="2455278" y="1066800"/>
                </a:lnTo>
                <a:lnTo>
                  <a:pt x="2499372" y="1092200"/>
                </a:lnTo>
                <a:lnTo>
                  <a:pt x="2539276" y="1117600"/>
                </a:lnTo>
                <a:lnTo>
                  <a:pt x="2552763" y="1130300"/>
                </a:lnTo>
                <a:lnTo>
                  <a:pt x="2581808" y="1155700"/>
                </a:lnTo>
                <a:lnTo>
                  <a:pt x="2595283" y="1155700"/>
                </a:lnTo>
                <a:lnTo>
                  <a:pt x="2608770" y="1168400"/>
                </a:lnTo>
                <a:lnTo>
                  <a:pt x="2623286" y="1168400"/>
                </a:lnTo>
                <a:lnTo>
                  <a:pt x="2637815" y="1181100"/>
                </a:lnTo>
                <a:lnTo>
                  <a:pt x="2673693" y="1181100"/>
                </a:lnTo>
                <a:lnTo>
                  <a:pt x="2684373" y="1193800"/>
                </a:lnTo>
                <a:lnTo>
                  <a:pt x="2733903" y="1193800"/>
                </a:lnTo>
                <a:lnTo>
                  <a:pt x="2749651" y="1206500"/>
                </a:lnTo>
                <a:lnTo>
                  <a:pt x="2763304" y="1219200"/>
                </a:lnTo>
                <a:lnTo>
                  <a:pt x="2767507" y="1231900"/>
                </a:lnTo>
                <a:lnTo>
                  <a:pt x="2775902" y="1231900"/>
                </a:lnTo>
                <a:lnTo>
                  <a:pt x="2780106" y="1244600"/>
                </a:lnTo>
                <a:lnTo>
                  <a:pt x="2782468" y="1257300"/>
                </a:lnTo>
                <a:lnTo>
                  <a:pt x="2794812" y="1282700"/>
                </a:lnTo>
                <a:lnTo>
                  <a:pt x="2812402" y="1295400"/>
                </a:lnTo>
                <a:lnTo>
                  <a:pt x="2830512" y="1308100"/>
                </a:lnTo>
                <a:lnTo>
                  <a:pt x="2859836" y="1308100"/>
                </a:lnTo>
                <a:lnTo>
                  <a:pt x="2888615" y="1320800"/>
                </a:lnTo>
                <a:lnTo>
                  <a:pt x="2916364" y="1333500"/>
                </a:lnTo>
                <a:lnTo>
                  <a:pt x="2942526" y="1346200"/>
                </a:lnTo>
                <a:lnTo>
                  <a:pt x="3001251" y="1346200"/>
                </a:lnTo>
                <a:lnTo>
                  <a:pt x="3009735" y="1358900"/>
                </a:lnTo>
                <a:lnTo>
                  <a:pt x="3138551" y="1358900"/>
                </a:lnTo>
                <a:lnTo>
                  <a:pt x="3175482" y="1371600"/>
                </a:lnTo>
                <a:lnTo>
                  <a:pt x="3211360" y="1371600"/>
                </a:lnTo>
                <a:lnTo>
                  <a:pt x="3247237" y="1384300"/>
                </a:lnTo>
                <a:lnTo>
                  <a:pt x="3300260" y="1384300"/>
                </a:lnTo>
                <a:lnTo>
                  <a:pt x="3307003" y="1397000"/>
                </a:lnTo>
                <a:lnTo>
                  <a:pt x="3312160" y="1397000"/>
                </a:lnTo>
                <a:lnTo>
                  <a:pt x="3323285" y="1409700"/>
                </a:lnTo>
                <a:lnTo>
                  <a:pt x="3338068" y="1422400"/>
                </a:lnTo>
                <a:lnTo>
                  <a:pt x="3353917" y="1422400"/>
                </a:lnTo>
                <a:lnTo>
                  <a:pt x="3368167" y="1435100"/>
                </a:lnTo>
                <a:lnTo>
                  <a:pt x="3430473" y="1435100"/>
                </a:lnTo>
                <a:lnTo>
                  <a:pt x="3438258" y="1422400"/>
                </a:lnTo>
                <a:lnTo>
                  <a:pt x="3401771" y="1422400"/>
                </a:lnTo>
                <a:lnTo>
                  <a:pt x="3418662" y="1409700"/>
                </a:lnTo>
                <a:lnTo>
                  <a:pt x="3436086" y="1397000"/>
                </a:lnTo>
                <a:lnTo>
                  <a:pt x="3454552" y="1397000"/>
                </a:lnTo>
                <a:lnTo>
                  <a:pt x="3474593" y="1409700"/>
                </a:lnTo>
                <a:lnTo>
                  <a:pt x="3499002" y="1422400"/>
                </a:lnTo>
                <a:lnTo>
                  <a:pt x="3522865" y="1435100"/>
                </a:lnTo>
                <a:lnTo>
                  <a:pt x="3547821" y="1422400"/>
                </a:lnTo>
                <a:lnTo>
                  <a:pt x="3575393" y="1409700"/>
                </a:lnTo>
                <a:lnTo>
                  <a:pt x="3609009" y="1397000"/>
                </a:lnTo>
                <a:lnTo>
                  <a:pt x="3609009" y="1358900"/>
                </a:lnTo>
                <a:lnTo>
                  <a:pt x="3621519" y="1371600"/>
                </a:lnTo>
                <a:lnTo>
                  <a:pt x="3633508" y="1371600"/>
                </a:lnTo>
                <a:lnTo>
                  <a:pt x="3644442" y="1384300"/>
                </a:lnTo>
                <a:lnTo>
                  <a:pt x="3653815" y="1384300"/>
                </a:lnTo>
                <a:lnTo>
                  <a:pt x="3678923" y="1371600"/>
                </a:lnTo>
                <a:lnTo>
                  <a:pt x="3703510" y="1358900"/>
                </a:lnTo>
                <a:lnTo>
                  <a:pt x="3727043" y="1333500"/>
                </a:lnTo>
                <a:lnTo>
                  <a:pt x="3749002" y="1320800"/>
                </a:lnTo>
                <a:lnTo>
                  <a:pt x="3773259" y="1308100"/>
                </a:lnTo>
                <a:lnTo>
                  <a:pt x="3795928" y="1282700"/>
                </a:lnTo>
                <a:lnTo>
                  <a:pt x="3817531" y="1270000"/>
                </a:lnTo>
                <a:lnTo>
                  <a:pt x="3838613" y="1257300"/>
                </a:lnTo>
                <a:lnTo>
                  <a:pt x="3844226" y="1257300"/>
                </a:lnTo>
                <a:lnTo>
                  <a:pt x="3844226" y="1244600"/>
                </a:lnTo>
                <a:lnTo>
                  <a:pt x="3849827" y="1244600"/>
                </a:lnTo>
                <a:lnTo>
                  <a:pt x="3878351" y="1231900"/>
                </a:lnTo>
                <a:lnTo>
                  <a:pt x="3933304" y="1219200"/>
                </a:lnTo>
                <a:lnTo>
                  <a:pt x="3961841" y="1219200"/>
                </a:lnTo>
                <a:lnTo>
                  <a:pt x="3977767" y="1206500"/>
                </a:lnTo>
                <a:lnTo>
                  <a:pt x="4007523" y="1193800"/>
                </a:lnTo>
                <a:lnTo>
                  <a:pt x="4035171" y="1193800"/>
                </a:lnTo>
                <a:lnTo>
                  <a:pt x="4056532" y="1181100"/>
                </a:lnTo>
                <a:lnTo>
                  <a:pt x="4163466" y="1181100"/>
                </a:lnTo>
                <a:lnTo>
                  <a:pt x="4168533" y="1168400"/>
                </a:lnTo>
                <a:lnTo>
                  <a:pt x="4174655" y="1155700"/>
                </a:lnTo>
                <a:lnTo>
                  <a:pt x="4218940" y="1155700"/>
                </a:lnTo>
                <a:lnTo>
                  <a:pt x="4230675" y="1168400"/>
                </a:lnTo>
                <a:lnTo>
                  <a:pt x="4236263" y="1168400"/>
                </a:lnTo>
                <a:lnTo>
                  <a:pt x="4236263" y="1181100"/>
                </a:lnTo>
                <a:lnTo>
                  <a:pt x="4252188" y="1193800"/>
                </a:lnTo>
                <a:lnTo>
                  <a:pt x="4281932" y="1231900"/>
                </a:lnTo>
                <a:lnTo>
                  <a:pt x="4297858" y="1257300"/>
                </a:lnTo>
                <a:lnTo>
                  <a:pt x="4318686" y="1270000"/>
                </a:lnTo>
                <a:lnTo>
                  <a:pt x="4356151" y="1270000"/>
                </a:lnTo>
                <a:lnTo>
                  <a:pt x="4370679" y="1257300"/>
                </a:lnTo>
                <a:lnTo>
                  <a:pt x="4411281" y="1231900"/>
                </a:lnTo>
                <a:lnTo>
                  <a:pt x="4465891" y="1231900"/>
                </a:lnTo>
                <a:lnTo>
                  <a:pt x="4477080" y="1244600"/>
                </a:lnTo>
                <a:lnTo>
                  <a:pt x="4482693" y="1231900"/>
                </a:lnTo>
                <a:lnTo>
                  <a:pt x="4504563" y="1231900"/>
                </a:lnTo>
                <a:lnTo>
                  <a:pt x="4550422" y="1206500"/>
                </a:lnTo>
                <a:lnTo>
                  <a:pt x="4572305" y="1193800"/>
                </a:lnTo>
                <a:lnTo>
                  <a:pt x="4598898" y="1193800"/>
                </a:lnTo>
                <a:lnTo>
                  <a:pt x="4610100" y="1181100"/>
                </a:lnTo>
                <a:lnTo>
                  <a:pt x="4617110" y="1181100"/>
                </a:lnTo>
                <a:lnTo>
                  <a:pt x="4631626" y="1155700"/>
                </a:lnTo>
                <a:lnTo>
                  <a:pt x="4649305" y="1143000"/>
                </a:lnTo>
                <a:lnTo>
                  <a:pt x="4669091" y="1117600"/>
                </a:lnTo>
                <a:lnTo>
                  <a:pt x="4689919" y="1104900"/>
                </a:lnTo>
                <a:lnTo>
                  <a:pt x="4727714" y="1066800"/>
                </a:lnTo>
                <a:lnTo>
                  <a:pt x="4740300" y="1066800"/>
                </a:lnTo>
                <a:lnTo>
                  <a:pt x="4767885" y="1054100"/>
                </a:lnTo>
                <a:lnTo>
                  <a:pt x="4792827" y="1028700"/>
                </a:lnTo>
                <a:lnTo>
                  <a:pt x="4816716" y="1016000"/>
                </a:lnTo>
                <a:lnTo>
                  <a:pt x="4841138" y="990600"/>
                </a:lnTo>
                <a:lnTo>
                  <a:pt x="4860391" y="977900"/>
                </a:lnTo>
                <a:lnTo>
                  <a:pt x="4877536" y="965200"/>
                </a:lnTo>
                <a:lnTo>
                  <a:pt x="4894694" y="939800"/>
                </a:lnTo>
                <a:lnTo>
                  <a:pt x="4913947" y="939800"/>
                </a:lnTo>
                <a:lnTo>
                  <a:pt x="4945710" y="927100"/>
                </a:lnTo>
                <a:lnTo>
                  <a:pt x="4974844" y="914400"/>
                </a:lnTo>
                <a:lnTo>
                  <a:pt x="5002936" y="889000"/>
                </a:lnTo>
                <a:lnTo>
                  <a:pt x="5031537" y="876300"/>
                </a:lnTo>
                <a:lnTo>
                  <a:pt x="5049304" y="863600"/>
                </a:lnTo>
                <a:lnTo>
                  <a:pt x="5068646" y="850900"/>
                </a:lnTo>
                <a:lnTo>
                  <a:pt x="5150129" y="850900"/>
                </a:lnTo>
                <a:lnTo>
                  <a:pt x="5160378" y="838200"/>
                </a:lnTo>
                <a:lnTo>
                  <a:pt x="5177180" y="838200"/>
                </a:lnTo>
                <a:lnTo>
                  <a:pt x="5227561" y="800100"/>
                </a:lnTo>
                <a:lnTo>
                  <a:pt x="5240172" y="800100"/>
                </a:lnTo>
                <a:lnTo>
                  <a:pt x="5252771" y="787400"/>
                </a:lnTo>
                <a:lnTo>
                  <a:pt x="5265369" y="787400"/>
                </a:lnTo>
                <a:lnTo>
                  <a:pt x="5277967" y="774700"/>
                </a:lnTo>
                <a:lnTo>
                  <a:pt x="5317795" y="774700"/>
                </a:lnTo>
                <a:lnTo>
                  <a:pt x="5352897" y="762000"/>
                </a:lnTo>
                <a:lnTo>
                  <a:pt x="5382730" y="736600"/>
                </a:lnTo>
                <a:lnTo>
                  <a:pt x="5406783" y="711200"/>
                </a:lnTo>
                <a:lnTo>
                  <a:pt x="5422366" y="685800"/>
                </a:lnTo>
                <a:lnTo>
                  <a:pt x="5447385" y="673100"/>
                </a:lnTo>
                <a:lnTo>
                  <a:pt x="5547512" y="673100"/>
                </a:lnTo>
                <a:lnTo>
                  <a:pt x="5568061" y="660400"/>
                </a:lnTo>
                <a:lnTo>
                  <a:pt x="5586006" y="635000"/>
                </a:lnTo>
                <a:lnTo>
                  <a:pt x="5642026" y="635000"/>
                </a:lnTo>
                <a:lnTo>
                  <a:pt x="5650420" y="647700"/>
                </a:lnTo>
                <a:lnTo>
                  <a:pt x="5658815" y="647700"/>
                </a:lnTo>
                <a:lnTo>
                  <a:pt x="5667222" y="660400"/>
                </a:lnTo>
                <a:lnTo>
                  <a:pt x="5847842" y="660400"/>
                </a:lnTo>
                <a:lnTo>
                  <a:pt x="5869724" y="647700"/>
                </a:lnTo>
                <a:lnTo>
                  <a:pt x="5888456" y="635000"/>
                </a:lnTo>
                <a:lnTo>
                  <a:pt x="5904560" y="622300"/>
                </a:lnTo>
                <a:lnTo>
                  <a:pt x="5961240" y="622300"/>
                </a:lnTo>
                <a:lnTo>
                  <a:pt x="6001855" y="647700"/>
                </a:lnTo>
                <a:lnTo>
                  <a:pt x="6024257" y="660400"/>
                </a:lnTo>
                <a:lnTo>
                  <a:pt x="6133554" y="660400"/>
                </a:lnTo>
                <a:lnTo>
                  <a:pt x="6162865" y="647700"/>
                </a:lnTo>
                <a:lnTo>
                  <a:pt x="6185268" y="647700"/>
                </a:lnTo>
                <a:lnTo>
                  <a:pt x="6210389" y="660400"/>
                </a:lnTo>
                <a:lnTo>
                  <a:pt x="6234989" y="673100"/>
                </a:lnTo>
                <a:lnTo>
                  <a:pt x="6258522" y="673100"/>
                </a:lnTo>
                <a:lnTo>
                  <a:pt x="6280493" y="698500"/>
                </a:lnTo>
                <a:lnTo>
                  <a:pt x="6295212" y="698500"/>
                </a:lnTo>
                <a:lnTo>
                  <a:pt x="6306820" y="660400"/>
                </a:lnTo>
                <a:lnTo>
                  <a:pt x="6310173" y="647700"/>
                </a:lnTo>
                <a:lnTo>
                  <a:pt x="6316891" y="622300"/>
                </a:lnTo>
                <a:lnTo>
                  <a:pt x="6326949" y="571500"/>
                </a:lnTo>
                <a:lnTo>
                  <a:pt x="6338570" y="546100"/>
                </a:lnTo>
                <a:lnTo>
                  <a:pt x="6353302" y="546100"/>
                </a:lnTo>
                <a:lnTo>
                  <a:pt x="6381470" y="558800"/>
                </a:lnTo>
                <a:lnTo>
                  <a:pt x="6414732" y="558800"/>
                </a:lnTo>
                <a:lnTo>
                  <a:pt x="6442913" y="571500"/>
                </a:lnTo>
                <a:lnTo>
                  <a:pt x="6463652" y="571500"/>
                </a:lnTo>
                <a:lnTo>
                  <a:pt x="6474409" y="558800"/>
                </a:lnTo>
                <a:lnTo>
                  <a:pt x="6480302" y="546100"/>
                </a:lnTo>
                <a:lnTo>
                  <a:pt x="6486207" y="533400"/>
                </a:lnTo>
                <a:lnTo>
                  <a:pt x="6510096" y="533400"/>
                </a:lnTo>
                <a:lnTo>
                  <a:pt x="6523837" y="546100"/>
                </a:lnTo>
                <a:lnTo>
                  <a:pt x="6548602" y="558800"/>
                </a:lnTo>
                <a:lnTo>
                  <a:pt x="6572326" y="571500"/>
                </a:lnTo>
                <a:lnTo>
                  <a:pt x="6582918" y="571500"/>
                </a:lnTo>
                <a:lnTo>
                  <a:pt x="6599720" y="546100"/>
                </a:lnTo>
                <a:lnTo>
                  <a:pt x="6603924" y="533400"/>
                </a:lnTo>
                <a:lnTo>
                  <a:pt x="6633324" y="444500"/>
                </a:lnTo>
                <a:lnTo>
                  <a:pt x="6650126" y="406400"/>
                </a:lnTo>
                <a:lnTo>
                  <a:pt x="6666916" y="393700"/>
                </a:lnTo>
                <a:lnTo>
                  <a:pt x="6707962" y="406400"/>
                </a:lnTo>
                <a:lnTo>
                  <a:pt x="6747434" y="406400"/>
                </a:lnTo>
                <a:lnTo>
                  <a:pt x="6785851" y="393700"/>
                </a:lnTo>
                <a:lnTo>
                  <a:pt x="6823735" y="381000"/>
                </a:lnTo>
                <a:lnTo>
                  <a:pt x="6847281" y="368300"/>
                </a:lnTo>
                <a:lnTo>
                  <a:pt x="6873443" y="355600"/>
                </a:lnTo>
                <a:lnTo>
                  <a:pt x="6898564" y="342900"/>
                </a:lnTo>
                <a:lnTo>
                  <a:pt x="6918960" y="342900"/>
                </a:lnTo>
                <a:lnTo>
                  <a:pt x="6978447" y="368300"/>
                </a:lnTo>
                <a:lnTo>
                  <a:pt x="7009511" y="381000"/>
                </a:lnTo>
                <a:lnTo>
                  <a:pt x="7042150" y="393700"/>
                </a:lnTo>
                <a:lnTo>
                  <a:pt x="7058977" y="393700"/>
                </a:lnTo>
                <a:lnTo>
                  <a:pt x="7081202" y="406400"/>
                </a:lnTo>
                <a:lnTo>
                  <a:pt x="7148754" y="381000"/>
                </a:lnTo>
                <a:lnTo>
                  <a:pt x="7170991" y="381000"/>
                </a:lnTo>
                <a:lnTo>
                  <a:pt x="7238200" y="482600"/>
                </a:lnTo>
                <a:lnTo>
                  <a:pt x="7247382" y="482600"/>
                </a:lnTo>
                <a:lnTo>
                  <a:pt x="7257085" y="495300"/>
                </a:lnTo>
                <a:lnTo>
                  <a:pt x="7265746" y="495300"/>
                </a:lnTo>
                <a:lnTo>
                  <a:pt x="7271791" y="508000"/>
                </a:lnTo>
                <a:lnTo>
                  <a:pt x="7277214" y="520700"/>
                </a:lnTo>
                <a:lnTo>
                  <a:pt x="7285787" y="533400"/>
                </a:lnTo>
                <a:lnTo>
                  <a:pt x="7298563" y="546100"/>
                </a:lnTo>
                <a:lnTo>
                  <a:pt x="7341108" y="546100"/>
                </a:lnTo>
                <a:lnTo>
                  <a:pt x="7352043" y="558800"/>
                </a:lnTo>
                <a:lnTo>
                  <a:pt x="7361402" y="558800"/>
                </a:lnTo>
                <a:lnTo>
                  <a:pt x="7381443" y="571500"/>
                </a:lnTo>
                <a:lnTo>
                  <a:pt x="7399909" y="584200"/>
                </a:lnTo>
                <a:lnTo>
                  <a:pt x="7417333" y="596900"/>
                </a:lnTo>
                <a:lnTo>
                  <a:pt x="7434224" y="609600"/>
                </a:lnTo>
                <a:lnTo>
                  <a:pt x="7454951" y="622300"/>
                </a:lnTo>
                <a:lnTo>
                  <a:pt x="7474115" y="635000"/>
                </a:lnTo>
                <a:lnTo>
                  <a:pt x="7490130" y="660400"/>
                </a:lnTo>
                <a:lnTo>
                  <a:pt x="7501433" y="673100"/>
                </a:lnTo>
                <a:lnTo>
                  <a:pt x="7505611" y="685800"/>
                </a:lnTo>
                <a:lnTo>
                  <a:pt x="7509815" y="685800"/>
                </a:lnTo>
                <a:lnTo>
                  <a:pt x="7514018" y="698500"/>
                </a:lnTo>
                <a:lnTo>
                  <a:pt x="7518222" y="698500"/>
                </a:lnTo>
                <a:lnTo>
                  <a:pt x="7568628" y="736600"/>
                </a:lnTo>
                <a:lnTo>
                  <a:pt x="7585430" y="762000"/>
                </a:lnTo>
                <a:lnTo>
                  <a:pt x="7609751" y="774700"/>
                </a:lnTo>
                <a:lnTo>
                  <a:pt x="7656309" y="825500"/>
                </a:lnTo>
                <a:lnTo>
                  <a:pt x="7680655" y="850900"/>
                </a:lnTo>
                <a:lnTo>
                  <a:pt x="7689037" y="850900"/>
                </a:lnTo>
                <a:lnTo>
                  <a:pt x="7705839" y="863600"/>
                </a:lnTo>
                <a:lnTo>
                  <a:pt x="7714234" y="876300"/>
                </a:lnTo>
                <a:lnTo>
                  <a:pt x="7730947" y="876300"/>
                </a:lnTo>
                <a:lnTo>
                  <a:pt x="7747140" y="889000"/>
                </a:lnTo>
                <a:lnTo>
                  <a:pt x="7762278" y="901700"/>
                </a:lnTo>
                <a:lnTo>
                  <a:pt x="7775842" y="914400"/>
                </a:lnTo>
                <a:lnTo>
                  <a:pt x="7797990" y="901700"/>
                </a:lnTo>
                <a:lnTo>
                  <a:pt x="7831150" y="876300"/>
                </a:lnTo>
                <a:lnTo>
                  <a:pt x="7863268" y="850900"/>
                </a:lnTo>
                <a:lnTo>
                  <a:pt x="7893456" y="850900"/>
                </a:lnTo>
                <a:lnTo>
                  <a:pt x="7943863" y="876300"/>
                </a:lnTo>
                <a:lnTo>
                  <a:pt x="7969059" y="863600"/>
                </a:lnTo>
                <a:lnTo>
                  <a:pt x="7994256" y="863600"/>
                </a:lnTo>
                <a:lnTo>
                  <a:pt x="8002575" y="850900"/>
                </a:lnTo>
                <a:lnTo>
                  <a:pt x="8022272" y="850900"/>
                </a:lnTo>
                <a:lnTo>
                  <a:pt x="8050098" y="863600"/>
                </a:lnTo>
                <a:lnTo>
                  <a:pt x="8076870" y="889000"/>
                </a:lnTo>
                <a:lnTo>
                  <a:pt x="8105762" y="901700"/>
                </a:lnTo>
                <a:lnTo>
                  <a:pt x="8139887" y="914400"/>
                </a:lnTo>
                <a:lnTo>
                  <a:pt x="8145500" y="914400"/>
                </a:lnTo>
                <a:lnTo>
                  <a:pt x="8157654" y="939800"/>
                </a:lnTo>
                <a:lnTo>
                  <a:pt x="8175599" y="952500"/>
                </a:lnTo>
                <a:lnTo>
                  <a:pt x="8196681" y="952500"/>
                </a:lnTo>
                <a:lnTo>
                  <a:pt x="8218284" y="965200"/>
                </a:lnTo>
                <a:lnTo>
                  <a:pt x="8263090" y="965200"/>
                </a:lnTo>
                <a:lnTo>
                  <a:pt x="8288388" y="990600"/>
                </a:lnTo>
                <a:lnTo>
                  <a:pt x="8314207" y="1003300"/>
                </a:lnTo>
                <a:lnTo>
                  <a:pt x="8341068" y="1016000"/>
                </a:lnTo>
                <a:lnTo>
                  <a:pt x="8369503" y="1016000"/>
                </a:lnTo>
                <a:lnTo>
                  <a:pt x="8443722" y="1041400"/>
                </a:lnTo>
                <a:lnTo>
                  <a:pt x="8478202" y="1054100"/>
                </a:lnTo>
                <a:lnTo>
                  <a:pt x="8509521" y="1079500"/>
                </a:lnTo>
                <a:lnTo>
                  <a:pt x="8520735" y="1079500"/>
                </a:lnTo>
                <a:lnTo>
                  <a:pt x="8534997" y="1092200"/>
                </a:lnTo>
                <a:lnTo>
                  <a:pt x="8550834" y="1092200"/>
                </a:lnTo>
                <a:lnTo>
                  <a:pt x="8565629" y="1104900"/>
                </a:lnTo>
                <a:lnTo>
                  <a:pt x="8576729" y="1117600"/>
                </a:lnTo>
                <a:lnTo>
                  <a:pt x="8593785" y="1130300"/>
                </a:lnTo>
                <a:lnTo>
                  <a:pt x="8616632" y="1143000"/>
                </a:lnTo>
                <a:lnTo>
                  <a:pt x="8640521" y="1155700"/>
                </a:lnTo>
                <a:lnTo>
                  <a:pt x="8660740" y="1168400"/>
                </a:lnTo>
                <a:lnTo>
                  <a:pt x="8683231" y="1168400"/>
                </a:lnTo>
                <a:lnTo>
                  <a:pt x="8700643" y="1181100"/>
                </a:lnTo>
                <a:lnTo>
                  <a:pt x="8739162" y="1181100"/>
                </a:lnTo>
                <a:lnTo>
                  <a:pt x="8748433" y="1168400"/>
                </a:lnTo>
                <a:lnTo>
                  <a:pt x="8769083" y="1168400"/>
                </a:lnTo>
                <a:lnTo>
                  <a:pt x="8778354" y="1155700"/>
                </a:lnTo>
                <a:lnTo>
                  <a:pt x="8815895" y="1168400"/>
                </a:lnTo>
                <a:lnTo>
                  <a:pt x="8851862" y="1168400"/>
                </a:lnTo>
                <a:lnTo>
                  <a:pt x="8884679" y="1155700"/>
                </a:lnTo>
                <a:lnTo>
                  <a:pt x="8912771" y="1130300"/>
                </a:lnTo>
                <a:lnTo>
                  <a:pt x="8985593" y="1130300"/>
                </a:lnTo>
                <a:lnTo>
                  <a:pt x="9022512" y="1117600"/>
                </a:lnTo>
                <a:lnTo>
                  <a:pt x="9058377" y="1117600"/>
                </a:lnTo>
                <a:lnTo>
                  <a:pt x="9094254" y="1104900"/>
                </a:lnTo>
                <a:lnTo>
                  <a:pt x="9117762" y="1104900"/>
                </a:lnTo>
                <a:lnTo>
                  <a:pt x="9143835" y="1116330"/>
                </a:lnTo>
                <a:lnTo>
                  <a:pt x="9219120" y="1116330"/>
                </a:lnTo>
                <a:lnTo>
                  <a:pt x="9220810" y="1117600"/>
                </a:lnTo>
                <a:lnTo>
                  <a:pt x="9242107" y="1117600"/>
                </a:lnTo>
                <a:lnTo>
                  <a:pt x="9256446" y="1129030"/>
                </a:lnTo>
                <a:lnTo>
                  <a:pt x="9277375" y="1129030"/>
                </a:lnTo>
                <a:lnTo>
                  <a:pt x="9283497" y="1141730"/>
                </a:lnTo>
                <a:lnTo>
                  <a:pt x="9339224" y="1141730"/>
                </a:lnTo>
                <a:lnTo>
                  <a:pt x="9387091" y="1129030"/>
                </a:lnTo>
                <a:lnTo>
                  <a:pt x="9433814" y="1129030"/>
                </a:lnTo>
                <a:lnTo>
                  <a:pt x="9479940" y="1116330"/>
                </a:lnTo>
                <a:lnTo>
                  <a:pt x="9498368" y="1116330"/>
                </a:lnTo>
                <a:lnTo>
                  <a:pt x="9516796" y="1103630"/>
                </a:lnTo>
                <a:lnTo>
                  <a:pt x="9535211" y="1103630"/>
                </a:lnTo>
                <a:lnTo>
                  <a:pt x="9553613" y="1090930"/>
                </a:lnTo>
                <a:lnTo>
                  <a:pt x="9604172" y="1065530"/>
                </a:lnTo>
                <a:lnTo>
                  <a:pt x="9654146" y="1052830"/>
                </a:lnTo>
                <a:lnTo>
                  <a:pt x="9702965" y="1027430"/>
                </a:lnTo>
                <a:lnTo>
                  <a:pt x="9750057" y="989330"/>
                </a:lnTo>
                <a:lnTo>
                  <a:pt x="9815284" y="963930"/>
                </a:lnTo>
                <a:lnTo>
                  <a:pt x="9849345" y="963930"/>
                </a:lnTo>
                <a:lnTo>
                  <a:pt x="9885121" y="976630"/>
                </a:lnTo>
                <a:lnTo>
                  <a:pt x="9909683" y="976630"/>
                </a:lnTo>
                <a:lnTo>
                  <a:pt x="9941814" y="963930"/>
                </a:lnTo>
                <a:lnTo>
                  <a:pt x="10050894" y="963930"/>
                </a:lnTo>
                <a:lnTo>
                  <a:pt x="10050894" y="951230"/>
                </a:lnTo>
                <a:lnTo>
                  <a:pt x="10066820" y="938530"/>
                </a:lnTo>
                <a:lnTo>
                  <a:pt x="10086188" y="925830"/>
                </a:lnTo>
                <a:lnTo>
                  <a:pt x="10130688" y="925830"/>
                </a:lnTo>
                <a:lnTo>
                  <a:pt x="10167328" y="913130"/>
                </a:lnTo>
                <a:lnTo>
                  <a:pt x="10202812" y="913130"/>
                </a:lnTo>
                <a:lnTo>
                  <a:pt x="10236009" y="900430"/>
                </a:lnTo>
                <a:lnTo>
                  <a:pt x="10265753" y="887730"/>
                </a:lnTo>
                <a:lnTo>
                  <a:pt x="10321760" y="862330"/>
                </a:lnTo>
                <a:lnTo>
                  <a:pt x="10351211" y="849630"/>
                </a:lnTo>
                <a:lnTo>
                  <a:pt x="10388524" y="849630"/>
                </a:lnTo>
                <a:lnTo>
                  <a:pt x="10400805" y="836930"/>
                </a:lnTo>
                <a:lnTo>
                  <a:pt x="10429862" y="836930"/>
                </a:lnTo>
                <a:lnTo>
                  <a:pt x="10452214" y="824230"/>
                </a:lnTo>
                <a:lnTo>
                  <a:pt x="10558120" y="824230"/>
                </a:lnTo>
                <a:lnTo>
                  <a:pt x="10583545" y="798830"/>
                </a:lnTo>
                <a:lnTo>
                  <a:pt x="10609529" y="773430"/>
                </a:lnTo>
                <a:lnTo>
                  <a:pt x="10616146" y="760730"/>
                </a:lnTo>
                <a:lnTo>
                  <a:pt x="10625646" y="748030"/>
                </a:lnTo>
                <a:lnTo>
                  <a:pt x="10646359" y="748030"/>
                </a:lnTo>
                <a:lnTo>
                  <a:pt x="10669397" y="735330"/>
                </a:lnTo>
                <a:lnTo>
                  <a:pt x="10752176" y="735330"/>
                </a:lnTo>
                <a:lnTo>
                  <a:pt x="10765307" y="722630"/>
                </a:lnTo>
                <a:lnTo>
                  <a:pt x="10900664" y="722630"/>
                </a:lnTo>
                <a:lnTo>
                  <a:pt x="10934903" y="735330"/>
                </a:lnTo>
                <a:lnTo>
                  <a:pt x="10940555" y="735330"/>
                </a:lnTo>
                <a:lnTo>
                  <a:pt x="10947946" y="748030"/>
                </a:lnTo>
                <a:lnTo>
                  <a:pt x="11023156" y="748030"/>
                </a:lnTo>
                <a:lnTo>
                  <a:pt x="11076102" y="773430"/>
                </a:lnTo>
                <a:lnTo>
                  <a:pt x="11124438" y="786130"/>
                </a:lnTo>
                <a:lnTo>
                  <a:pt x="11168177" y="824230"/>
                </a:lnTo>
                <a:lnTo>
                  <a:pt x="11182960" y="836930"/>
                </a:lnTo>
                <a:lnTo>
                  <a:pt x="11214811" y="862330"/>
                </a:lnTo>
                <a:lnTo>
                  <a:pt x="11229594" y="862330"/>
                </a:lnTo>
                <a:lnTo>
                  <a:pt x="11244351" y="875030"/>
                </a:lnTo>
                <a:lnTo>
                  <a:pt x="11276203" y="875030"/>
                </a:lnTo>
                <a:lnTo>
                  <a:pt x="11290973" y="887730"/>
                </a:lnTo>
                <a:lnTo>
                  <a:pt x="11315522" y="887730"/>
                </a:lnTo>
                <a:lnTo>
                  <a:pt x="11327232" y="900430"/>
                </a:lnTo>
                <a:lnTo>
                  <a:pt x="11381524" y="900430"/>
                </a:lnTo>
                <a:lnTo>
                  <a:pt x="11398783" y="913130"/>
                </a:lnTo>
                <a:lnTo>
                  <a:pt x="11413744" y="938530"/>
                </a:lnTo>
                <a:lnTo>
                  <a:pt x="11422952" y="938530"/>
                </a:lnTo>
                <a:lnTo>
                  <a:pt x="11432159" y="963930"/>
                </a:lnTo>
                <a:lnTo>
                  <a:pt x="11434750" y="976630"/>
                </a:lnTo>
                <a:lnTo>
                  <a:pt x="11448275" y="1002030"/>
                </a:lnTo>
                <a:lnTo>
                  <a:pt x="11467554" y="1014730"/>
                </a:lnTo>
                <a:lnTo>
                  <a:pt x="11487417" y="1027430"/>
                </a:lnTo>
                <a:lnTo>
                  <a:pt x="11519560" y="1027430"/>
                </a:lnTo>
                <a:lnTo>
                  <a:pt x="11551120" y="1040130"/>
                </a:lnTo>
                <a:lnTo>
                  <a:pt x="11581524" y="1052830"/>
                </a:lnTo>
                <a:lnTo>
                  <a:pt x="11610188" y="1065530"/>
                </a:lnTo>
                <a:lnTo>
                  <a:pt x="11615852" y="1078230"/>
                </a:lnTo>
                <a:lnTo>
                  <a:pt x="11631778" y="1078230"/>
                </a:lnTo>
                <a:lnTo>
                  <a:pt x="11640884" y="1065530"/>
                </a:lnTo>
                <a:lnTo>
                  <a:pt x="11674551" y="1065530"/>
                </a:lnTo>
                <a:lnTo>
                  <a:pt x="11683860" y="1078230"/>
                </a:lnTo>
                <a:lnTo>
                  <a:pt x="11691430" y="1090930"/>
                </a:lnTo>
                <a:lnTo>
                  <a:pt x="11865547" y="1090930"/>
                </a:lnTo>
                <a:lnTo>
                  <a:pt x="11904878" y="1103630"/>
                </a:lnTo>
                <a:lnTo>
                  <a:pt x="11944198" y="1103630"/>
                </a:lnTo>
                <a:lnTo>
                  <a:pt x="11984673" y="1116330"/>
                </a:lnTo>
                <a:lnTo>
                  <a:pt x="12009704" y="1116330"/>
                </a:lnTo>
                <a:lnTo>
                  <a:pt x="12015368" y="1129030"/>
                </a:lnTo>
                <a:lnTo>
                  <a:pt x="12027548" y="1141730"/>
                </a:lnTo>
                <a:lnTo>
                  <a:pt x="12043753" y="1154430"/>
                </a:lnTo>
                <a:lnTo>
                  <a:pt x="12061114" y="1154430"/>
                </a:lnTo>
                <a:lnTo>
                  <a:pt x="12076748" y="1167130"/>
                </a:lnTo>
                <a:lnTo>
                  <a:pt x="12145061" y="1167130"/>
                </a:lnTo>
                <a:lnTo>
                  <a:pt x="12153595" y="1154430"/>
                </a:lnTo>
                <a:lnTo>
                  <a:pt x="12113603" y="1154430"/>
                </a:lnTo>
                <a:lnTo>
                  <a:pt x="12132120" y="1141730"/>
                </a:lnTo>
                <a:lnTo>
                  <a:pt x="12151195" y="1129030"/>
                </a:lnTo>
                <a:lnTo>
                  <a:pt x="12171439" y="1129030"/>
                </a:lnTo>
                <a:lnTo>
                  <a:pt x="12193397" y="1141730"/>
                </a:lnTo>
                <a:lnTo>
                  <a:pt x="12220169" y="1154430"/>
                </a:lnTo>
                <a:lnTo>
                  <a:pt x="12273699" y="1154430"/>
                </a:lnTo>
                <a:lnTo>
                  <a:pt x="12303912" y="1141730"/>
                </a:lnTo>
                <a:lnTo>
                  <a:pt x="12322327" y="1129030"/>
                </a:lnTo>
                <a:lnTo>
                  <a:pt x="12340742" y="1116330"/>
                </a:lnTo>
                <a:lnTo>
                  <a:pt x="12340742" y="1090930"/>
                </a:lnTo>
                <a:lnTo>
                  <a:pt x="12354458" y="1090930"/>
                </a:lnTo>
                <a:lnTo>
                  <a:pt x="12367603" y="1103630"/>
                </a:lnTo>
                <a:lnTo>
                  <a:pt x="12389841" y="1103630"/>
                </a:lnTo>
                <a:lnTo>
                  <a:pt x="12444336" y="1078230"/>
                </a:lnTo>
                <a:lnTo>
                  <a:pt x="12470130" y="1065530"/>
                </a:lnTo>
                <a:lnTo>
                  <a:pt x="12494209" y="1040130"/>
                </a:lnTo>
                <a:lnTo>
                  <a:pt x="12520778" y="1027430"/>
                </a:lnTo>
                <a:lnTo>
                  <a:pt x="12545632" y="1002030"/>
                </a:lnTo>
                <a:lnTo>
                  <a:pt x="12569330" y="989330"/>
                </a:lnTo>
                <a:lnTo>
                  <a:pt x="12592444" y="963930"/>
                </a:lnTo>
                <a:lnTo>
                  <a:pt x="12604725" y="963930"/>
                </a:lnTo>
                <a:lnTo>
                  <a:pt x="12635992" y="951230"/>
                </a:lnTo>
                <a:lnTo>
                  <a:pt x="12696228" y="938530"/>
                </a:lnTo>
                <a:lnTo>
                  <a:pt x="12727496" y="925830"/>
                </a:lnTo>
                <a:lnTo>
                  <a:pt x="12744958" y="925830"/>
                </a:lnTo>
                <a:lnTo>
                  <a:pt x="12777572" y="913130"/>
                </a:lnTo>
                <a:lnTo>
                  <a:pt x="12795047" y="900430"/>
                </a:lnTo>
                <a:lnTo>
                  <a:pt x="12831293" y="900430"/>
                </a:lnTo>
                <a:lnTo>
                  <a:pt x="12844145" y="887730"/>
                </a:lnTo>
                <a:lnTo>
                  <a:pt x="12948514" y="887730"/>
                </a:lnTo>
                <a:lnTo>
                  <a:pt x="12954064" y="875030"/>
                </a:lnTo>
                <a:lnTo>
                  <a:pt x="12960782" y="862330"/>
                </a:lnTo>
                <a:lnTo>
                  <a:pt x="12967500" y="862330"/>
                </a:lnTo>
                <a:lnTo>
                  <a:pt x="12973076" y="849630"/>
                </a:lnTo>
                <a:lnTo>
                  <a:pt x="12985928" y="862330"/>
                </a:lnTo>
                <a:lnTo>
                  <a:pt x="13009321" y="862330"/>
                </a:lnTo>
                <a:lnTo>
                  <a:pt x="13022174" y="875030"/>
                </a:lnTo>
                <a:lnTo>
                  <a:pt x="13028308" y="875030"/>
                </a:lnTo>
                <a:lnTo>
                  <a:pt x="13028308" y="887730"/>
                </a:lnTo>
                <a:lnTo>
                  <a:pt x="13045770" y="900430"/>
                </a:lnTo>
                <a:lnTo>
                  <a:pt x="13078384" y="951230"/>
                </a:lnTo>
                <a:lnTo>
                  <a:pt x="13095846" y="963930"/>
                </a:lnTo>
                <a:lnTo>
                  <a:pt x="13118681" y="976630"/>
                </a:lnTo>
                <a:lnTo>
                  <a:pt x="13140347" y="989330"/>
                </a:lnTo>
                <a:lnTo>
                  <a:pt x="13159727" y="989330"/>
                </a:lnTo>
                <a:lnTo>
                  <a:pt x="13175641" y="976630"/>
                </a:lnTo>
                <a:lnTo>
                  <a:pt x="13220154" y="951230"/>
                </a:lnTo>
                <a:lnTo>
                  <a:pt x="13244716" y="938530"/>
                </a:lnTo>
                <a:lnTo>
                  <a:pt x="13273888" y="951230"/>
                </a:lnTo>
                <a:lnTo>
                  <a:pt x="13298424" y="951230"/>
                </a:lnTo>
                <a:lnTo>
                  <a:pt x="13322402" y="938530"/>
                </a:lnTo>
                <a:lnTo>
                  <a:pt x="13372668" y="913130"/>
                </a:lnTo>
                <a:lnTo>
                  <a:pt x="13396659" y="900430"/>
                </a:lnTo>
                <a:lnTo>
                  <a:pt x="13425818" y="900430"/>
                </a:lnTo>
                <a:lnTo>
                  <a:pt x="13438086" y="887730"/>
                </a:lnTo>
                <a:lnTo>
                  <a:pt x="13445757" y="887730"/>
                </a:lnTo>
                <a:lnTo>
                  <a:pt x="13461683" y="862330"/>
                </a:lnTo>
                <a:lnTo>
                  <a:pt x="13471373" y="849630"/>
                </a:lnTo>
                <a:lnTo>
                  <a:pt x="13481063" y="836930"/>
                </a:lnTo>
                <a:lnTo>
                  <a:pt x="13502754" y="824230"/>
                </a:lnTo>
                <a:lnTo>
                  <a:pt x="13525589" y="798830"/>
                </a:lnTo>
                <a:lnTo>
                  <a:pt x="13567004" y="760730"/>
                </a:lnTo>
                <a:lnTo>
                  <a:pt x="13580821" y="760730"/>
                </a:lnTo>
                <a:lnTo>
                  <a:pt x="13611035" y="748030"/>
                </a:lnTo>
                <a:lnTo>
                  <a:pt x="13638378" y="722630"/>
                </a:lnTo>
                <a:lnTo>
                  <a:pt x="13664565" y="697230"/>
                </a:lnTo>
                <a:lnTo>
                  <a:pt x="13691337" y="684530"/>
                </a:lnTo>
                <a:lnTo>
                  <a:pt x="13712431" y="671830"/>
                </a:lnTo>
                <a:lnTo>
                  <a:pt x="13731240" y="646430"/>
                </a:lnTo>
                <a:lnTo>
                  <a:pt x="13750036" y="633730"/>
                </a:lnTo>
                <a:lnTo>
                  <a:pt x="13771131" y="621030"/>
                </a:lnTo>
                <a:lnTo>
                  <a:pt x="13805954" y="608330"/>
                </a:lnTo>
                <a:lnTo>
                  <a:pt x="13837895" y="595630"/>
                </a:lnTo>
                <a:lnTo>
                  <a:pt x="13868692" y="570230"/>
                </a:lnTo>
                <a:lnTo>
                  <a:pt x="13884377" y="557530"/>
                </a:lnTo>
                <a:lnTo>
                  <a:pt x="13900061" y="544830"/>
                </a:lnTo>
                <a:lnTo>
                  <a:pt x="13919518" y="532130"/>
                </a:lnTo>
                <a:lnTo>
                  <a:pt x="13940714" y="532130"/>
                </a:lnTo>
                <a:lnTo>
                  <a:pt x="13963066" y="519430"/>
                </a:lnTo>
                <a:lnTo>
                  <a:pt x="14041247" y="519430"/>
                </a:lnTo>
                <a:lnTo>
                  <a:pt x="14114920" y="468630"/>
                </a:lnTo>
                <a:lnTo>
                  <a:pt x="14128725" y="468630"/>
                </a:lnTo>
                <a:lnTo>
                  <a:pt x="14142542" y="455930"/>
                </a:lnTo>
                <a:lnTo>
                  <a:pt x="14156360" y="455930"/>
                </a:lnTo>
                <a:lnTo>
                  <a:pt x="14170178" y="443230"/>
                </a:lnTo>
                <a:lnTo>
                  <a:pt x="14213815" y="443230"/>
                </a:lnTo>
                <a:lnTo>
                  <a:pt x="14252283" y="430530"/>
                </a:lnTo>
                <a:lnTo>
                  <a:pt x="14284986" y="405130"/>
                </a:lnTo>
                <a:lnTo>
                  <a:pt x="14311363" y="367030"/>
                </a:lnTo>
                <a:lnTo>
                  <a:pt x="14328432" y="354330"/>
                </a:lnTo>
                <a:lnTo>
                  <a:pt x="14355877" y="328930"/>
                </a:lnTo>
                <a:lnTo>
                  <a:pt x="14465618" y="328930"/>
                </a:lnTo>
                <a:lnTo>
                  <a:pt x="14488160" y="316230"/>
                </a:lnTo>
                <a:lnTo>
                  <a:pt x="14507832" y="290830"/>
                </a:lnTo>
                <a:lnTo>
                  <a:pt x="14522603" y="290830"/>
                </a:lnTo>
                <a:lnTo>
                  <a:pt x="14538516" y="278130"/>
                </a:lnTo>
                <a:lnTo>
                  <a:pt x="14554441" y="290830"/>
                </a:lnTo>
                <a:lnTo>
                  <a:pt x="14569224" y="290830"/>
                </a:lnTo>
                <a:lnTo>
                  <a:pt x="14578419" y="303530"/>
                </a:lnTo>
                <a:lnTo>
                  <a:pt x="14587614" y="303530"/>
                </a:lnTo>
                <a:lnTo>
                  <a:pt x="14596834" y="316230"/>
                </a:lnTo>
                <a:lnTo>
                  <a:pt x="14794827" y="316230"/>
                </a:lnTo>
                <a:lnTo>
                  <a:pt x="14818805" y="303530"/>
                </a:lnTo>
                <a:lnTo>
                  <a:pt x="14839341" y="290830"/>
                </a:lnTo>
                <a:lnTo>
                  <a:pt x="14856981" y="278130"/>
                </a:lnTo>
                <a:lnTo>
                  <a:pt x="14874621" y="265430"/>
                </a:lnTo>
                <a:lnTo>
                  <a:pt x="14894586" y="265430"/>
                </a:lnTo>
                <a:lnTo>
                  <a:pt x="14919135" y="278130"/>
                </a:lnTo>
                <a:lnTo>
                  <a:pt x="14963648" y="303530"/>
                </a:lnTo>
                <a:lnTo>
                  <a:pt x="14988210" y="316230"/>
                </a:lnTo>
                <a:lnTo>
                  <a:pt x="15108009" y="316230"/>
                </a:lnTo>
                <a:lnTo>
                  <a:pt x="15140140" y="303530"/>
                </a:lnTo>
                <a:lnTo>
                  <a:pt x="15164715" y="303530"/>
                </a:lnTo>
                <a:lnTo>
                  <a:pt x="15219172" y="328930"/>
                </a:lnTo>
                <a:lnTo>
                  <a:pt x="15244979" y="341630"/>
                </a:lnTo>
                <a:lnTo>
                  <a:pt x="15269071" y="354330"/>
                </a:lnTo>
                <a:lnTo>
                  <a:pt x="15285212" y="354330"/>
                </a:lnTo>
                <a:lnTo>
                  <a:pt x="15297938" y="316230"/>
                </a:lnTo>
                <a:lnTo>
                  <a:pt x="15301608" y="303530"/>
                </a:lnTo>
                <a:lnTo>
                  <a:pt x="15308961" y="278130"/>
                </a:lnTo>
                <a:lnTo>
                  <a:pt x="15311717" y="265430"/>
                </a:lnTo>
                <a:lnTo>
                  <a:pt x="15319985" y="227330"/>
                </a:lnTo>
                <a:lnTo>
                  <a:pt x="15332723" y="189230"/>
                </a:lnTo>
                <a:lnTo>
                  <a:pt x="15348865" y="189230"/>
                </a:lnTo>
                <a:lnTo>
                  <a:pt x="15379764" y="201930"/>
                </a:lnTo>
                <a:lnTo>
                  <a:pt x="15416213" y="201930"/>
                </a:lnTo>
                <a:lnTo>
                  <a:pt x="15447112" y="214630"/>
                </a:lnTo>
                <a:lnTo>
                  <a:pt x="15469819" y="214630"/>
                </a:lnTo>
                <a:lnTo>
                  <a:pt x="15481618" y="201930"/>
                </a:lnTo>
                <a:lnTo>
                  <a:pt x="15488095" y="189230"/>
                </a:lnTo>
                <a:lnTo>
                  <a:pt x="15494559" y="176530"/>
                </a:lnTo>
                <a:lnTo>
                  <a:pt x="15520746" y="176530"/>
                </a:lnTo>
                <a:lnTo>
                  <a:pt x="15535821" y="189230"/>
                </a:lnTo>
                <a:lnTo>
                  <a:pt x="15562974" y="201930"/>
                </a:lnTo>
                <a:lnTo>
                  <a:pt x="15588971" y="214630"/>
                </a:lnTo>
                <a:lnTo>
                  <a:pt x="15600579" y="227330"/>
                </a:lnTo>
                <a:lnTo>
                  <a:pt x="15618994" y="189230"/>
                </a:lnTo>
                <a:lnTo>
                  <a:pt x="15623591" y="176530"/>
                </a:lnTo>
                <a:lnTo>
                  <a:pt x="15674239" y="36830"/>
                </a:lnTo>
                <a:lnTo>
                  <a:pt x="15692654" y="24130"/>
                </a:lnTo>
                <a:lnTo>
                  <a:pt x="15737637" y="36830"/>
                </a:lnTo>
                <a:lnTo>
                  <a:pt x="15780906" y="36830"/>
                </a:lnTo>
                <a:lnTo>
                  <a:pt x="15823019" y="24130"/>
                </a:lnTo>
                <a:lnTo>
                  <a:pt x="15864561" y="11430"/>
                </a:lnTo>
                <a:lnTo>
                  <a:pt x="15890202" y="0"/>
                </a:lnTo>
                <a:close/>
              </a:path>
              <a:path w="18288000" h="1435100" fill="norm" stroke="1" extrusionOk="0">
                <a:moveTo>
                  <a:pt x="18288000" y="0"/>
                </a:moveTo>
                <a:lnTo>
                  <a:pt x="16034347" y="0"/>
                </a:lnTo>
                <a:lnTo>
                  <a:pt x="16068193" y="12611"/>
                </a:lnTo>
                <a:lnTo>
                  <a:pt x="16103981" y="25311"/>
                </a:lnTo>
                <a:lnTo>
                  <a:pt x="16110103" y="25311"/>
                </a:lnTo>
                <a:lnTo>
                  <a:pt x="16122396" y="38011"/>
                </a:lnTo>
                <a:lnTo>
                  <a:pt x="16146755" y="38011"/>
                </a:lnTo>
                <a:lnTo>
                  <a:pt x="16220809" y="12611"/>
                </a:lnTo>
                <a:lnTo>
                  <a:pt x="16245167" y="12611"/>
                </a:lnTo>
                <a:lnTo>
                  <a:pt x="16318840" y="114211"/>
                </a:lnTo>
                <a:lnTo>
                  <a:pt x="16328911" y="126911"/>
                </a:lnTo>
                <a:lnTo>
                  <a:pt x="16339554" y="139611"/>
                </a:lnTo>
                <a:lnTo>
                  <a:pt x="16349040" y="139611"/>
                </a:lnTo>
                <a:lnTo>
                  <a:pt x="16355657" y="152311"/>
                </a:lnTo>
                <a:lnTo>
                  <a:pt x="16361613" y="165011"/>
                </a:lnTo>
                <a:lnTo>
                  <a:pt x="16371024" y="177711"/>
                </a:lnTo>
                <a:lnTo>
                  <a:pt x="16385032" y="190411"/>
                </a:lnTo>
                <a:lnTo>
                  <a:pt x="16418497" y="190411"/>
                </a:lnTo>
                <a:lnTo>
                  <a:pt x="16431641" y="203111"/>
                </a:lnTo>
                <a:lnTo>
                  <a:pt x="16443630" y="203111"/>
                </a:lnTo>
                <a:lnTo>
                  <a:pt x="16453892" y="215811"/>
                </a:lnTo>
                <a:lnTo>
                  <a:pt x="16475863" y="228511"/>
                </a:lnTo>
                <a:lnTo>
                  <a:pt x="16496094" y="241211"/>
                </a:lnTo>
                <a:lnTo>
                  <a:pt x="16515182" y="253911"/>
                </a:lnTo>
                <a:lnTo>
                  <a:pt x="16533686" y="266611"/>
                </a:lnTo>
                <a:lnTo>
                  <a:pt x="16556419" y="279311"/>
                </a:lnTo>
                <a:lnTo>
                  <a:pt x="16577425" y="292011"/>
                </a:lnTo>
                <a:lnTo>
                  <a:pt x="16594976" y="317411"/>
                </a:lnTo>
                <a:lnTo>
                  <a:pt x="16607358" y="330111"/>
                </a:lnTo>
                <a:lnTo>
                  <a:pt x="16611969" y="342811"/>
                </a:lnTo>
                <a:lnTo>
                  <a:pt x="16616579" y="342811"/>
                </a:lnTo>
                <a:lnTo>
                  <a:pt x="16621189" y="355511"/>
                </a:lnTo>
                <a:lnTo>
                  <a:pt x="16625799" y="355511"/>
                </a:lnTo>
                <a:lnTo>
                  <a:pt x="16644201" y="380911"/>
                </a:lnTo>
                <a:lnTo>
                  <a:pt x="16681044" y="406311"/>
                </a:lnTo>
                <a:lnTo>
                  <a:pt x="16699472" y="431711"/>
                </a:lnTo>
                <a:lnTo>
                  <a:pt x="16726129" y="444411"/>
                </a:lnTo>
                <a:lnTo>
                  <a:pt x="16777157" y="495211"/>
                </a:lnTo>
                <a:lnTo>
                  <a:pt x="16803827" y="520611"/>
                </a:lnTo>
                <a:lnTo>
                  <a:pt x="16813022" y="533311"/>
                </a:lnTo>
                <a:lnTo>
                  <a:pt x="16831437" y="546011"/>
                </a:lnTo>
                <a:lnTo>
                  <a:pt x="16840657" y="546011"/>
                </a:lnTo>
                <a:lnTo>
                  <a:pt x="16858971" y="558711"/>
                </a:lnTo>
                <a:lnTo>
                  <a:pt x="16876726" y="571411"/>
                </a:lnTo>
                <a:lnTo>
                  <a:pt x="16893312" y="584111"/>
                </a:lnTo>
                <a:lnTo>
                  <a:pt x="16908196" y="596811"/>
                </a:lnTo>
                <a:lnTo>
                  <a:pt x="16932453" y="584111"/>
                </a:lnTo>
                <a:lnTo>
                  <a:pt x="16968801" y="558711"/>
                </a:lnTo>
                <a:lnTo>
                  <a:pt x="17003992" y="520611"/>
                </a:lnTo>
                <a:lnTo>
                  <a:pt x="17024808" y="520611"/>
                </a:lnTo>
                <a:lnTo>
                  <a:pt x="17024808" y="533311"/>
                </a:lnTo>
                <a:lnTo>
                  <a:pt x="17037101" y="533311"/>
                </a:lnTo>
                <a:lnTo>
                  <a:pt x="17064724" y="546011"/>
                </a:lnTo>
                <a:lnTo>
                  <a:pt x="17119981" y="546011"/>
                </a:lnTo>
                <a:lnTo>
                  <a:pt x="17147617" y="533311"/>
                </a:lnTo>
                <a:lnTo>
                  <a:pt x="17178312" y="533311"/>
                </a:lnTo>
                <a:lnTo>
                  <a:pt x="17208818" y="546011"/>
                </a:lnTo>
                <a:lnTo>
                  <a:pt x="17238168" y="571411"/>
                </a:lnTo>
                <a:lnTo>
                  <a:pt x="17269816" y="584111"/>
                </a:lnTo>
                <a:lnTo>
                  <a:pt x="17307205" y="596811"/>
                </a:lnTo>
                <a:lnTo>
                  <a:pt x="17313364" y="596811"/>
                </a:lnTo>
                <a:lnTo>
                  <a:pt x="17313364" y="609511"/>
                </a:lnTo>
                <a:lnTo>
                  <a:pt x="17326699" y="622211"/>
                </a:lnTo>
                <a:lnTo>
                  <a:pt x="17346359" y="634911"/>
                </a:lnTo>
                <a:lnTo>
                  <a:pt x="17369473" y="647611"/>
                </a:lnTo>
                <a:lnTo>
                  <a:pt x="17420019" y="647611"/>
                </a:lnTo>
                <a:lnTo>
                  <a:pt x="17432008" y="660311"/>
                </a:lnTo>
                <a:lnTo>
                  <a:pt x="17442269" y="660311"/>
                </a:lnTo>
                <a:lnTo>
                  <a:pt x="17498289" y="685711"/>
                </a:lnTo>
                <a:lnTo>
                  <a:pt x="17527740" y="698411"/>
                </a:lnTo>
                <a:lnTo>
                  <a:pt x="17558919" y="711111"/>
                </a:lnTo>
                <a:lnTo>
                  <a:pt x="17640262" y="736511"/>
                </a:lnTo>
                <a:lnTo>
                  <a:pt x="17678057" y="761911"/>
                </a:lnTo>
                <a:lnTo>
                  <a:pt x="17712386" y="774611"/>
                </a:lnTo>
                <a:lnTo>
                  <a:pt x="17724666" y="774611"/>
                </a:lnTo>
                <a:lnTo>
                  <a:pt x="17724666" y="787311"/>
                </a:lnTo>
                <a:lnTo>
                  <a:pt x="17740313" y="787311"/>
                </a:lnTo>
                <a:lnTo>
                  <a:pt x="17757674" y="800011"/>
                </a:lnTo>
                <a:lnTo>
                  <a:pt x="17773879" y="812711"/>
                </a:lnTo>
                <a:lnTo>
                  <a:pt x="17786046" y="812711"/>
                </a:lnTo>
                <a:lnTo>
                  <a:pt x="17804765" y="838111"/>
                </a:lnTo>
                <a:lnTo>
                  <a:pt x="17829810" y="850811"/>
                </a:lnTo>
                <a:lnTo>
                  <a:pt x="17855997" y="863511"/>
                </a:lnTo>
                <a:lnTo>
                  <a:pt x="17878159" y="876211"/>
                </a:lnTo>
                <a:lnTo>
                  <a:pt x="17902797" y="876211"/>
                </a:lnTo>
                <a:lnTo>
                  <a:pt x="17921885" y="888911"/>
                </a:lnTo>
                <a:lnTo>
                  <a:pt x="17964087" y="888911"/>
                </a:lnTo>
                <a:lnTo>
                  <a:pt x="17974247" y="876211"/>
                </a:lnTo>
                <a:lnTo>
                  <a:pt x="17985575" y="876211"/>
                </a:lnTo>
                <a:lnTo>
                  <a:pt x="17996891" y="863511"/>
                </a:lnTo>
                <a:lnTo>
                  <a:pt x="18007064" y="863511"/>
                </a:lnTo>
                <a:lnTo>
                  <a:pt x="18048212" y="876211"/>
                </a:lnTo>
                <a:lnTo>
                  <a:pt x="18087645" y="876211"/>
                </a:lnTo>
                <a:lnTo>
                  <a:pt x="18123612" y="863511"/>
                </a:lnTo>
                <a:lnTo>
                  <a:pt x="18154396" y="838111"/>
                </a:lnTo>
                <a:lnTo>
                  <a:pt x="18160061" y="838111"/>
                </a:lnTo>
                <a:lnTo>
                  <a:pt x="18167452" y="825411"/>
                </a:lnTo>
                <a:lnTo>
                  <a:pt x="18274678" y="825411"/>
                </a:lnTo>
                <a:lnTo>
                  <a:pt x="18288000" y="821118"/>
                </a:lnTo>
                <a:lnTo>
                  <a:pt x="18288000" y="520611"/>
                </a:lnTo>
                <a:lnTo>
                  <a:pt x="18288000" y="12611"/>
                </a:lnTo>
                <a:lnTo>
                  <a:pt x="18288000" y="0"/>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MasterSp="0" show="1">
  <p:cSld name="">
    <p:spTree>
      <p:nvGrpSpPr>
        <p:cNvPr id="1" name="" hidden="0"/>
        <p:cNvGrpSpPr/>
        <p:nvPr isPhoto="0" userDrawn="0"/>
      </p:nvGrpSpPr>
      <p:grpSpPr bwMode="auto">
        <a:xfrm>
          <a:off x="0" y="0"/>
          <a:ext cx="0" cy="0"/>
          <a:chOff x="0" y="0"/>
          <a:chExt cx="0" cy="0"/>
        </a:xfrm>
      </p:grpSpPr>
      <p:sp>
        <p:nvSpPr>
          <p:cNvPr id="79" name="Google Shape;79;p5" hidden="0"/>
          <p:cNvSpPr/>
          <p:nvPr isPhoto="0" userDrawn="0"/>
        </p:nvSpPr>
        <p:spPr bwMode="auto">
          <a:xfrm>
            <a:off x="0" y="4306954"/>
            <a:ext cx="6616730" cy="5980045"/>
          </a:xfrm>
          <a:prstGeom prst="rect">
            <a:avLst/>
          </a:prstGeom>
          <a:blipFill>
            <a:blip r:embed="rId2">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80" name="Google Shape;80;p5" hidden="0"/>
          <p:cNvSpPr/>
          <p:nvPr isPhoto="0" userDrawn="0"/>
        </p:nvSpPr>
        <p:spPr bwMode="auto">
          <a:xfrm>
            <a:off x="14167347" y="1"/>
            <a:ext cx="4120653" cy="3800865"/>
          </a:xfrm>
          <a:prstGeom prst="rect">
            <a:avLst/>
          </a:prstGeom>
          <a:blipFill>
            <a:blip r:embed="rId3">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81" name="Google Shape;81;p5" hidden="0"/>
          <p:cNvSpPr txBox="1">
            <a:spLocks noGrp="1"/>
          </p:cNvSpPr>
          <p:nvPr isPhoto="0" userDrawn="0">
            <p:ph type="title" hasCustomPrompt="0"/>
          </p:nvPr>
        </p:nvSpPr>
        <p:spPr bwMode="auto">
          <a:xfrm>
            <a:off x="6616730" y="3800866"/>
            <a:ext cx="6811864" cy="3325126"/>
          </a:xfrm>
          <a:prstGeom prst="rect">
            <a:avLst/>
          </a:prstGeom>
          <a:noFill/>
          <a:ln>
            <a:noFill/>
          </a:ln>
        </p:spPr>
        <p:txBody>
          <a:bodyPr spcFirstLastPara="1" wrap="square" lIns="0" tIns="12050" rIns="0" bIns="0" anchor="t" anchorCtr="0">
            <a:spAutoFit/>
          </a:bodyPr>
          <a:lstStyle/>
          <a:p>
            <a:pPr marL="12700" marR="5080" lvl="0" indent="0" algn="l">
              <a:lnSpc>
                <a:spcPct val="116599"/>
              </a:lnSpc>
              <a:spcBef>
                <a:spcPts val="0"/>
              </a:spcBef>
              <a:spcAft>
                <a:spcPts val="0"/>
              </a:spcAft>
              <a:buNone/>
              <a:defRPr/>
            </a:pPr>
            <a:r>
              <a:rPr lang="en-US" sz="5200" b="1">
                <a:solidFill>
                  <a:srgbClr val="F4CC23"/>
                </a:solidFill>
                <a:latin typeface="Arial"/>
                <a:ea typeface="Arial"/>
                <a:cs typeface="Arial"/>
              </a:rPr>
              <a:t>What is a storyboard?</a:t>
            </a:r>
            <a:br>
              <a:rPr lang="en-US" sz="5200" b="1">
                <a:solidFill>
                  <a:srgbClr val="F4CC23"/>
                </a:solidFill>
                <a:latin typeface="Arial"/>
                <a:ea typeface="Arial"/>
                <a:cs typeface="Arial"/>
              </a:rPr>
            </a:br>
            <a:br>
              <a:rPr lang="en-US" sz="5200" b="1">
                <a:solidFill>
                  <a:srgbClr val="F4CC23"/>
                </a:solidFill>
                <a:latin typeface="Arial"/>
                <a:ea typeface="Arial"/>
                <a:cs typeface="Arial"/>
              </a:rPr>
            </a:br>
            <a:r>
              <a:rPr lang="en-US" sz="2800" b="1">
                <a:solidFill>
                  <a:srgbClr val="F4CC23"/>
                </a:solidFill>
                <a:latin typeface="Arial"/>
                <a:ea typeface="Arial"/>
                <a:cs typeface="Arial"/>
              </a:rPr>
              <a:t>Definitions and uses</a:t>
            </a:r>
            <a:endParaRPr sz="2800">
              <a:latin typeface="Arial"/>
              <a:ea typeface="Arial"/>
              <a:cs typeface="Aria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86" name="Google Shape;86;p6" hidden="0"/>
          <p:cNvSpPr txBox="1"/>
          <p:nvPr isPhoto="0" userDrawn="0"/>
        </p:nvSpPr>
        <p:spPr bwMode="auto">
          <a:xfrm>
            <a:off x="1007096" y="1903140"/>
            <a:ext cx="15074265" cy="6592431"/>
          </a:xfrm>
          <a:prstGeom prst="rect">
            <a:avLst/>
          </a:prstGeom>
          <a:noFill/>
          <a:ln>
            <a:noFill/>
          </a:ln>
        </p:spPr>
        <p:txBody>
          <a:bodyPr spcFirstLastPara="1" wrap="square" lIns="0" tIns="12050" rIns="0" bIns="0" anchor="t" anchorCtr="0">
            <a:spAutoFit/>
          </a:bodyPr>
          <a:lstStyle/>
          <a:p>
            <a:pPr marL="12700" marR="5080" lvl="0" indent="0" algn="just">
              <a:lnSpc>
                <a:spcPct val="116700"/>
              </a:lnSpc>
              <a:spcBef>
                <a:spcPts val="0"/>
              </a:spcBef>
              <a:spcAft>
                <a:spcPts val="0"/>
              </a:spcAft>
              <a:buNone/>
              <a:defRPr/>
            </a:pPr>
            <a:r>
              <a:rPr lang="en-US" sz="3000" b="1">
                <a:solidFill>
                  <a:srgbClr val="FFF4FA"/>
                </a:solidFill>
                <a:latin typeface="Arial"/>
                <a:ea typeface="Arial"/>
                <a:cs typeface="Arial"/>
              </a:rPr>
              <a:t>A storyboard is a graphic tool used to organize elements of a storytelling process, useful for planning a narrative. A storyboard is composed of elements enclosed in boxes linked by logical cause-effect links that explain the processes within the story, the evolution of facts and characters and the passage of time. </a:t>
            </a:r>
            <a:endParaRPr/>
          </a:p>
          <a:p>
            <a:pPr marL="12700" marR="5080" lvl="0" indent="0" algn="just">
              <a:lnSpc>
                <a:spcPct val="116700"/>
              </a:lnSpc>
              <a:spcBef>
                <a:spcPts val="0"/>
              </a:spcBef>
              <a:spcAft>
                <a:spcPts val="0"/>
              </a:spcAft>
              <a:buNone/>
              <a:defRPr/>
            </a:pPr>
            <a:endParaRPr lang="en-US" sz="3000" b="1">
              <a:solidFill>
                <a:srgbClr val="FFF4FA"/>
              </a:solidFill>
              <a:latin typeface="Arial"/>
              <a:ea typeface="Arial"/>
              <a:cs typeface="Arial"/>
            </a:endParaRPr>
          </a:p>
          <a:p>
            <a:pPr marL="12700" marR="5080" lvl="0" indent="0" algn="just">
              <a:lnSpc>
                <a:spcPct val="116700"/>
              </a:lnSpc>
              <a:spcBef>
                <a:spcPts val="0"/>
              </a:spcBef>
              <a:spcAft>
                <a:spcPts val="0"/>
              </a:spcAft>
              <a:buNone/>
              <a:defRPr/>
            </a:pPr>
            <a:r>
              <a:rPr lang="en-US" sz="3000" b="1">
                <a:solidFill>
                  <a:srgbClr val="FFF4FA"/>
                </a:solidFill>
              </a:rPr>
              <a:t>The linear structure is very effective in designing a useful framework for storytelling</a:t>
            </a:r>
            <a:endParaRPr/>
          </a:p>
          <a:p>
            <a:pPr marL="12700" marR="5080" lvl="0" indent="0" algn="just">
              <a:lnSpc>
                <a:spcPct val="116700"/>
              </a:lnSpc>
              <a:spcBef>
                <a:spcPts val="0"/>
              </a:spcBef>
              <a:spcAft>
                <a:spcPts val="0"/>
              </a:spcAft>
              <a:buNone/>
              <a:defRPr/>
            </a:pPr>
            <a:endParaRPr lang="en-US" sz="3000" b="1">
              <a:solidFill>
                <a:srgbClr val="FFF4FA"/>
              </a:solidFill>
            </a:endParaRPr>
          </a:p>
          <a:p>
            <a:pPr marL="12700" marR="5080" lvl="0" indent="0" algn="just">
              <a:lnSpc>
                <a:spcPct val="116700"/>
              </a:lnSpc>
              <a:spcBef>
                <a:spcPts val="0"/>
              </a:spcBef>
              <a:spcAft>
                <a:spcPts val="0"/>
              </a:spcAft>
              <a:buNone/>
              <a:defRPr/>
            </a:pPr>
            <a:r>
              <a:rPr lang="en-US" sz="3000" b="1">
                <a:solidFill>
                  <a:srgbClr val="FFF4FA"/>
                </a:solidFill>
                <a:latin typeface="Arial"/>
                <a:ea typeface="Arial"/>
                <a:cs typeface="Arial"/>
              </a:rPr>
              <a:t>At their core, storyboards are a set of sequential  drawings or texts to tell a story. By breaking a story into linear, bite-sized chunks,  it allows the author to focus on each cell separately, without distraction.</a:t>
            </a:r>
            <a:endParaRPr sz="3000">
              <a:latin typeface="Arial"/>
              <a:ea typeface="Arial"/>
              <a:cs typeface="Arial"/>
            </a:endParaRPr>
          </a:p>
          <a:p>
            <a:pPr marL="0" marR="0" lvl="0" indent="0" algn="l">
              <a:lnSpc>
                <a:spcPct val="100000"/>
              </a:lnSpc>
              <a:spcBef>
                <a:spcPts val="5"/>
              </a:spcBef>
              <a:spcAft>
                <a:spcPts val="0"/>
              </a:spcAft>
              <a:buNone/>
              <a:defRPr/>
            </a:pPr>
            <a:endParaRPr sz="4150">
              <a:latin typeface="Arial"/>
              <a:ea typeface="Arial"/>
              <a:cs typeface="Arial"/>
            </a:endParaRPr>
          </a:p>
        </p:txBody>
      </p:sp>
      <p:sp>
        <p:nvSpPr>
          <p:cNvPr id="87" name="Google Shape;87;p6" hidden="0"/>
          <p:cNvSpPr/>
          <p:nvPr isPhoto="0" userDrawn="0"/>
        </p:nvSpPr>
        <p:spPr bwMode="auto">
          <a:xfrm>
            <a:off x="0" y="8979499"/>
            <a:ext cx="18287999" cy="1295399"/>
          </a:xfrm>
          <a:prstGeom prst="rect">
            <a:avLst/>
          </a:prstGeom>
          <a:blipFill>
            <a:blip r:embed="rId2">
              <a:alphaModFix/>
            </a:blip>
            <a:stretch/>
          </a:blip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
        <p:nvSpPr>
          <p:cNvPr id="88" name="Google Shape;88;p6" hidden="0"/>
          <p:cNvSpPr/>
          <p:nvPr isPhoto="0" userDrawn="0"/>
        </p:nvSpPr>
        <p:spPr bwMode="auto">
          <a:xfrm>
            <a:off x="0" y="11"/>
            <a:ext cx="18288000" cy="1435100"/>
          </a:xfrm>
          <a:custGeom>
            <a:avLst/>
            <a:gdLst/>
            <a:ahLst/>
            <a:cxnLst/>
            <a:rect l="l" t="t" r="r" b="b"/>
            <a:pathLst>
              <a:path w="18288000" h="1435100" fill="norm" stroke="1" extrusionOk="0">
                <a:moveTo>
                  <a:pt x="15890189" y="0"/>
                </a:moveTo>
                <a:lnTo>
                  <a:pt x="9594278" y="0"/>
                </a:lnTo>
                <a:lnTo>
                  <a:pt x="7547635" y="0"/>
                </a:lnTo>
                <a:lnTo>
                  <a:pt x="0" y="0"/>
                </a:lnTo>
                <a:lnTo>
                  <a:pt x="0" y="1028700"/>
                </a:lnTo>
                <a:lnTo>
                  <a:pt x="9207" y="1041400"/>
                </a:lnTo>
                <a:lnTo>
                  <a:pt x="24612" y="1066800"/>
                </a:lnTo>
                <a:lnTo>
                  <a:pt x="33007" y="1066800"/>
                </a:lnTo>
                <a:lnTo>
                  <a:pt x="41414" y="1079500"/>
                </a:lnTo>
                <a:lnTo>
                  <a:pt x="49809" y="1079500"/>
                </a:lnTo>
                <a:lnTo>
                  <a:pt x="58216" y="1092200"/>
                </a:lnTo>
                <a:lnTo>
                  <a:pt x="99695" y="1104900"/>
                </a:lnTo>
                <a:lnTo>
                  <a:pt x="133819" y="1143000"/>
                </a:lnTo>
                <a:lnTo>
                  <a:pt x="163753" y="1181100"/>
                </a:lnTo>
                <a:lnTo>
                  <a:pt x="192633" y="1206500"/>
                </a:lnTo>
                <a:lnTo>
                  <a:pt x="219849" y="1231900"/>
                </a:lnTo>
                <a:lnTo>
                  <a:pt x="250736" y="1257300"/>
                </a:lnTo>
                <a:lnTo>
                  <a:pt x="284772" y="1270000"/>
                </a:lnTo>
                <a:lnTo>
                  <a:pt x="321449" y="1282700"/>
                </a:lnTo>
                <a:lnTo>
                  <a:pt x="363448" y="1282700"/>
                </a:lnTo>
                <a:lnTo>
                  <a:pt x="447459" y="1295400"/>
                </a:lnTo>
                <a:lnTo>
                  <a:pt x="489458" y="1308100"/>
                </a:lnTo>
                <a:lnTo>
                  <a:pt x="507136" y="1308100"/>
                </a:lnTo>
                <a:lnTo>
                  <a:pt x="525868" y="1320800"/>
                </a:lnTo>
                <a:lnTo>
                  <a:pt x="544588" y="1320800"/>
                </a:lnTo>
                <a:lnTo>
                  <a:pt x="562267" y="1333500"/>
                </a:lnTo>
                <a:lnTo>
                  <a:pt x="583184" y="1333500"/>
                </a:lnTo>
                <a:lnTo>
                  <a:pt x="603580" y="1346200"/>
                </a:lnTo>
                <a:lnTo>
                  <a:pt x="622909" y="1346200"/>
                </a:lnTo>
                <a:lnTo>
                  <a:pt x="640676" y="1358900"/>
                </a:lnTo>
                <a:lnTo>
                  <a:pt x="666051" y="1371600"/>
                </a:lnTo>
                <a:lnTo>
                  <a:pt x="692480" y="1384300"/>
                </a:lnTo>
                <a:lnTo>
                  <a:pt x="721017" y="1397000"/>
                </a:lnTo>
                <a:lnTo>
                  <a:pt x="752690" y="1397000"/>
                </a:lnTo>
                <a:lnTo>
                  <a:pt x="766165" y="1384300"/>
                </a:lnTo>
                <a:lnTo>
                  <a:pt x="780694" y="1397000"/>
                </a:lnTo>
                <a:lnTo>
                  <a:pt x="814298" y="1397000"/>
                </a:lnTo>
                <a:lnTo>
                  <a:pt x="819899" y="1409700"/>
                </a:lnTo>
                <a:lnTo>
                  <a:pt x="914412" y="1409700"/>
                </a:lnTo>
                <a:lnTo>
                  <a:pt x="957021" y="1397000"/>
                </a:lnTo>
                <a:lnTo>
                  <a:pt x="999121" y="1397000"/>
                </a:lnTo>
                <a:lnTo>
                  <a:pt x="1015923" y="1384300"/>
                </a:lnTo>
                <a:lnTo>
                  <a:pt x="1032725" y="1384300"/>
                </a:lnTo>
                <a:lnTo>
                  <a:pt x="1049528" y="1371600"/>
                </a:lnTo>
                <a:lnTo>
                  <a:pt x="1066330" y="1371600"/>
                </a:lnTo>
                <a:lnTo>
                  <a:pt x="1158036" y="1320800"/>
                </a:lnTo>
                <a:lnTo>
                  <a:pt x="1202575" y="1308100"/>
                </a:lnTo>
                <a:lnTo>
                  <a:pt x="1245539" y="1282700"/>
                </a:lnTo>
                <a:lnTo>
                  <a:pt x="1275029" y="1257300"/>
                </a:lnTo>
                <a:lnTo>
                  <a:pt x="1305052" y="1257300"/>
                </a:lnTo>
                <a:lnTo>
                  <a:pt x="1336116" y="1244600"/>
                </a:lnTo>
                <a:lnTo>
                  <a:pt x="1368755" y="1257300"/>
                </a:lnTo>
                <a:lnTo>
                  <a:pt x="1449260" y="1257300"/>
                </a:lnTo>
                <a:lnTo>
                  <a:pt x="1477010" y="1244600"/>
                </a:lnTo>
                <a:lnTo>
                  <a:pt x="1519974" y="1244600"/>
                </a:lnTo>
                <a:lnTo>
                  <a:pt x="1534502" y="1231900"/>
                </a:lnTo>
                <a:lnTo>
                  <a:pt x="1552181" y="1219200"/>
                </a:lnTo>
                <a:lnTo>
                  <a:pt x="1571955" y="1219200"/>
                </a:lnTo>
                <a:lnTo>
                  <a:pt x="1592783" y="1206500"/>
                </a:lnTo>
                <a:lnTo>
                  <a:pt x="1658581" y="1206500"/>
                </a:lnTo>
                <a:lnTo>
                  <a:pt x="1688871" y="1193800"/>
                </a:lnTo>
                <a:lnTo>
                  <a:pt x="1715998" y="1181100"/>
                </a:lnTo>
                <a:lnTo>
                  <a:pt x="1741284" y="1168400"/>
                </a:lnTo>
                <a:lnTo>
                  <a:pt x="1767103" y="1155700"/>
                </a:lnTo>
                <a:lnTo>
                  <a:pt x="1793963" y="1143000"/>
                </a:lnTo>
                <a:lnTo>
                  <a:pt x="1844802" y="1143000"/>
                </a:lnTo>
                <a:lnTo>
                  <a:pt x="1865718" y="1130300"/>
                </a:lnTo>
                <a:lnTo>
                  <a:pt x="1886115" y="1130300"/>
                </a:lnTo>
                <a:lnTo>
                  <a:pt x="1905457" y="1117600"/>
                </a:lnTo>
                <a:lnTo>
                  <a:pt x="1923211" y="1117600"/>
                </a:lnTo>
                <a:lnTo>
                  <a:pt x="1956384" y="1130300"/>
                </a:lnTo>
                <a:lnTo>
                  <a:pt x="1982724" y="1117600"/>
                </a:lnTo>
                <a:lnTo>
                  <a:pt x="2005914" y="1104900"/>
                </a:lnTo>
                <a:lnTo>
                  <a:pt x="2029625" y="1066800"/>
                </a:lnTo>
                <a:lnTo>
                  <a:pt x="2035670" y="1066800"/>
                </a:lnTo>
                <a:lnTo>
                  <a:pt x="2044331" y="1054100"/>
                </a:lnTo>
                <a:lnTo>
                  <a:pt x="2063229" y="1054100"/>
                </a:lnTo>
                <a:lnTo>
                  <a:pt x="2084235" y="1041400"/>
                </a:lnTo>
                <a:lnTo>
                  <a:pt x="2171738" y="1041400"/>
                </a:lnTo>
                <a:lnTo>
                  <a:pt x="2182685" y="1028700"/>
                </a:lnTo>
                <a:lnTo>
                  <a:pt x="2295220" y="1028700"/>
                </a:lnTo>
                <a:lnTo>
                  <a:pt x="2326462" y="1041400"/>
                </a:lnTo>
                <a:lnTo>
                  <a:pt x="2331618" y="1041400"/>
                </a:lnTo>
                <a:lnTo>
                  <a:pt x="2338362" y="1054100"/>
                </a:lnTo>
                <a:lnTo>
                  <a:pt x="2406967" y="1054100"/>
                </a:lnTo>
                <a:lnTo>
                  <a:pt x="2455278" y="1066800"/>
                </a:lnTo>
                <a:lnTo>
                  <a:pt x="2499372" y="1092200"/>
                </a:lnTo>
                <a:lnTo>
                  <a:pt x="2539276" y="1117600"/>
                </a:lnTo>
                <a:lnTo>
                  <a:pt x="2552763" y="1130300"/>
                </a:lnTo>
                <a:lnTo>
                  <a:pt x="2581808" y="1155700"/>
                </a:lnTo>
                <a:lnTo>
                  <a:pt x="2595283" y="1155700"/>
                </a:lnTo>
                <a:lnTo>
                  <a:pt x="2608770" y="1168400"/>
                </a:lnTo>
                <a:lnTo>
                  <a:pt x="2623286" y="1168400"/>
                </a:lnTo>
                <a:lnTo>
                  <a:pt x="2637815" y="1181100"/>
                </a:lnTo>
                <a:lnTo>
                  <a:pt x="2673693" y="1181100"/>
                </a:lnTo>
                <a:lnTo>
                  <a:pt x="2684373" y="1193800"/>
                </a:lnTo>
                <a:lnTo>
                  <a:pt x="2733903" y="1193800"/>
                </a:lnTo>
                <a:lnTo>
                  <a:pt x="2749651" y="1206500"/>
                </a:lnTo>
                <a:lnTo>
                  <a:pt x="2763304" y="1219200"/>
                </a:lnTo>
                <a:lnTo>
                  <a:pt x="2767507" y="1231900"/>
                </a:lnTo>
                <a:lnTo>
                  <a:pt x="2775902" y="1231900"/>
                </a:lnTo>
                <a:lnTo>
                  <a:pt x="2780106" y="1244600"/>
                </a:lnTo>
                <a:lnTo>
                  <a:pt x="2782468" y="1257300"/>
                </a:lnTo>
                <a:lnTo>
                  <a:pt x="2794812" y="1282700"/>
                </a:lnTo>
                <a:lnTo>
                  <a:pt x="2812402" y="1295400"/>
                </a:lnTo>
                <a:lnTo>
                  <a:pt x="2830512" y="1308100"/>
                </a:lnTo>
                <a:lnTo>
                  <a:pt x="2859836" y="1308100"/>
                </a:lnTo>
                <a:lnTo>
                  <a:pt x="2888615" y="1320800"/>
                </a:lnTo>
                <a:lnTo>
                  <a:pt x="2916364" y="1333500"/>
                </a:lnTo>
                <a:lnTo>
                  <a:pt x="2942526" y="1346200"/>
                </a:lnTo>
                <a:lnTo>
                  <a:pt x="3001251" y="1346200"/>
                </a:lnTo>
                <a:lnTo>
                  <a:pt x="3009735" y="1358900"/>
                </a:lnTo>
                <a:lnTo>
                  <a:pt x="3138551" y="1358900"/>
                </a:lnTo>
                <a:lnTo>
                  <a:pt x="3175482" y="1371600"/>
                </a:lnTo>
                <a:lnTo>
                  <a:pt x="3211360" y="1371600"/>
                </a:lnTo>
                <a:lnTo>
                  <a:pt x="3247237" y="1384300"/>
                </a:lnTo>
                <a:lnTo>
                  <a:pt x="3300260" y="1384300"/>
                </a:lnTo>
                <a:lnTo>
                  <a:pt x="3307003" y="1397000"/>
                </a:lnTo>
                <a:lnTo>
                  <a:pt x="3312160" y="1397000"/>
                </a:lnTo>
                <a:lnTo>
                  <a:pt x="3323285" y="1409700"/>
                </a:lnTo>
                <a:lnTo>
                  <a:pt x="3338068" y="1422400"/>
                </a:lnTo>
                <a:lnTo>
                  <a:pt x="3353917" y="1422400"/>
                </a:lnTo>
                <a:lnTo>
                  <a:pt x="3368167" y="1435100"/>
                </a:lnTo>
                <a:lnTo>
                  <a:pt x="3430473" y="1435100"/>
                </a:lnTo>
                <a:lnTo>
                  <a:pt x="3438258" y="1422400"/>
                </a:lnTo>
                <a:lnTo>
                  <a:pt x="3401771" y="1422400"/>
                </a:lnTo>
                <a:lnTo>
                  <a:pt x="3418662" y="1409700"/>
                </a:lnTo>
                <a:lnTo>
                  <a:pt x="3436086" y="1397000"/>
                </a:lnTo>
                <a:lnTo>
                  <a:pt x="3454552" y="1397000"/>
                </a:lnTo>
                <a:lnTo>
                  <a:pt x="3474593" y="1409700"/>
                </a:lnTo>
                <a:lnTo>
                  <a:pt x="3499002" y="1422400"/>
                </a:lnTo>
                <a:lnTo>
                  <a:pt x="3522865" y="1435100"/>
                </a:lnTo>
                <a:lnTo>
                  <a:pt x="3547821" y="1422400"/>
                </a:lnTo>
                <a:lnTo>
                  <a:pt x="3575393" y="1409700"/>
                </a:lnTo>
                <a:lnTo>
                  <a:pt x="3609009" y="1397000"/>
                </a:lnTo>
                <a:lnTo>
                  <a:pt x="3609009" y="1358900"/>
                </a:lnTo>
                <a:lnTo>
                  <a:pt x="3621519" y="1371600"/>
                </a:lnTo>
                <a:lnTo>
                  <a:pt x="3633508" y="1371600"/>
                </a:lnTo>
                <a:lnTo>
                  <a:pt x="3644442" y="1384300"/>
                </a:lnTo>
                <a:lnTo>
                  <a:pt x="3653815" y="1384300"/>
                </a:lnTo>
                <a:lnTo>
                  <a:pt x="3678923" y="1371600"/>
                </a:lnTo>
                <a:lnTo>
                  <a:pt x="3703510" y="1358900"/>
                </a:lnTo>
                <a:lnTo>
                  <a:pt x="3727043" y="1333500"/>
                </a:lnTo>
                <a:lnTo>
                  <a:pt x="3749002" y="1320800"/>
                </a:lnTo>
                <a:lnTo>
                  <a:pt x="3773259" y="1308100"/>
                </a:lnTo>
                <a:lnTo>
                  <a:pt x="3795928" y="1282700"/>
                </a:lnTo>
                <a:lnTo>
                  <a:pt x="3817531" y="1270000"/>
                </a:lnTo>
                <a:lnTo>
                  <a:pt x="3838613" y="1257300"/>
                </a:lnTo>
                <a:lnTo>
                  <a:pt x="3844226" y="1257300"/>
                </a:lnTo>
                <a:lnTo>
                  <a:pt x="3844226" y="1244600"/>
                </a:lnTo>
                <a:lnTo>
                  <a:pt x="3849827" y="1244600"/>
                </a:lnTo>
                <a:lnTo>
                  <a:pt x="3878351" y="1231900"/>
                </a:lnTo>
                <a:lnTo>
                  <a:pt x="3933304" y="1219200"/>
                </a:lnTo>
                <a:lnTo>
                  <a:pt x="3961841" y="1219200"/>
                </a:lnTo>
                <a:lnTo>
                  <a:pt x="3977767" y="1206500"/>
                </a:lnTo>
                <a:lnTo>
                  <a:pt x="4007523" y="1193800"/>
                </a:lnTo>
                <a:lnTo>
                  <a:pt x="4035171" y="1193800"/>
                </a:lnTo>
                <a:lnTo>
                  <a:pt x="4056532" y="1181100"/>
                </a:lnTo>
                <a:lnTo>
                  <a:pt x="4163466" y="1181100"/>
                </a:lnTo>
                <a:lnTo>
                  <a:pt x="4168533" y="1168400"/>
                </a:lnTo>
                <a:lnTo>
                  <a:pt x="4174655" y="1155700"/>
                </a:lnTo>
                <a:lnTo>
                  <a:pt x="4218940" y="1155700"/>
                </a:lnTo>
                <a:lnTo>
                  <a:pt x="4230675" y="1168400"/>
                </a:lnTo>
                <a:lnTo>
                  <a:pt x="4236263" y="1168400"/>
                </a:lnTo>
                <a:lnTo>
                  <a:pt x="4236263" y="1181100"/>
                </a:lnTo>
                <a:lnTo>
                  <a:pt x="4252188" y="1193800"/>
                </a:lnTo>
                <a:lnTo>
                  <a:pt x="4281932" y="1231900"/>
                </a:lnTo>
                <a:lnTo>
                  <a:pt x="4297858" y="1257300"/>
                </a:lnTo>
                <a:lnTo>
                  <a:pt x="4318686" y="1270000"/>
                </a:lnTo>
                <a:lnTo>
                  <a:pt x="4356151" y="1270000"/>
                </a:lnTo>
                <a:lnTo>
                  <a:pt x="4370679" y="1257300"/>
                </a:lnTo>
                <a:lnTo>
                  <a:pt x="4411281" y="1231900"/>
                </a:lnTo>
                <a:lnTo>
                  <a:pt x="4465891" y="1231900"/>
                </a:lnTo>
                <a:lnTo>
                  <a:pt x="4477080" y="1244600"/>
                </a:lnTo>
                <a:lnTo>
                  <a:pt x="4482693" y="1231900"/>
                </a:lnTo>
                <a:lnTo>
                  <a:pt x="4504563" y="1231900"/>
                </a:lnTo>
                <a:lnTo>
                  <a:pt x="4550422" y="1206500"/>
                </a:lnTo>
                <a:lnTo>
                  <a:pt x="4572305" y="1193800"/>
                </a:lnTo>
                <a:lnTo>
                  <a:pt x="4598898" y="1193800"/>
                </a:lnTo>
                <a:lnTo>
                  <a:pt x="4610100" y="1181100"/>
                </a:lnTo>
                <a:lnTo>
                  <a:pt x="4617110" y="1181100"/>
                </a:lnTo>
                <a:lnTo>
                  <a:pt x="4631626" y="1155700"/>
                </a:lnTo>
                <a:lnTo>
                  <a:pt x="4649305" y="1143000"/>
                </a:lnTo>
                <a:lnTo>
                  <a:pt x="4669091" y="1117600"/>
                </a:lnTo>
                <a:lnTo>
                  <a:pt x="4689919" y="1104900"/>
                </a:lnTo>
                <a:lnTo>
                  <a:pt x="4727714" y="1066800"/>
                </a:lnTo>
                <a:lnTo>
                  <a:pt x="4740300" y="1066800"/>
                </a:lnTo>
                <a:lnTo>
                  <a:pt x="4767885" y="1054100"/>
                </a:lnTo>
                <a:lnTo>
                  <a:pt x="4792827" y="1028700"/>
                </a:lnTo>
                <a:lnTo>
                  <a:pt x="4816716" y="1016000"/>
                </a:lnTo>
                <a:lnTo>
                  <a:pt x="4841138" y="990600"/>
                </a:lnTo>
                <a:lnTo>
                  <a:pt x="4860391" y="977900"/>
                </a:lnTo>
                <a:lnTo>
                  <a:pt x="4877536" y="965200"/>
                </a:lnTo>
                <a:lnTo>
                  <a:pt x="4894694" y="939800"/>
                </a:lnTo>
                <a:lnTo>
                  <a:pt x="4913947" y="939800"/>
                </a:lnTo>
                <a:lnTo>
                  <a:pt x="4945710" y="927100"/>
                </a:lnTo>
                <a:lnTo>
                  <a:pt x="4974844" y="914400"/>
                </a:lnTo>
                <a:lnTo>
                  <a:pt x="5002936" y="889000"/>
                </a:lnTo>
                <a:lnTo>
                  <a:pt x="5031537" y="876300"/>
                </a:lnTo>
                <a:lnTo>
                  <a:pt x="5049304" y="863600"/>
                </a:lnTo>
                <a:lnTo>
                  <a:pt x="5068646" y="850900"/>
                </a:lnTo>
                <a:lnTo>
                  <a:pt x="5150129" y="850900"/>
                </a:lnTo>
                <a:lnTo>
                  <a:pt x="5160378" y="838200"/>
                </a:lnTo>
                <a:lnTo>
                  <a:pt x="5177180" y="838200"/>
                </a:lnTo>
                <a:lnTo>
                  <a:pt x="5227561" y="800100"/>
                </a:lnTo>
                <a:lnTo>
                  <a:pt x="5240172" y="800100"/>
                </a:lnTo>
                <a:lnTo>
                  <a:pt x="5252771" y="787400"/>
                </a:lnTo>
                <a:lnTo>
                  <a:pt x="5265369" y="787400"/>
                </a:lnTo>
                <a:lnTo>
                  <a:pt x="5277967" y="774700"/>
                </a:lnTo>
                <a:lnTo>
                  <a:pt x="5317795" y="774700"/>
                </a:lnTo>
                <a:lnTo>
                  <a:pt x="5352897" y="762000"/>
                </a:lnTo>
                <a:lnTo>
                  <a:pt x="5382730" y="736600"/>
                </a:lnTo>
                <a:lnTo>
                  <a:pt x="5406783" y="711200"/>
                </a:lnTo>
                <a:lnTo>
                  <a:pt x="5422366" y="685800"/>
                </a:lnTo>
                <a:lnTo>
                  <a:pt x="5447385" y="673100"/>
                </a:lnTo>
                <a:lnTo>
                  <a:pt x="5547512" y="673100"/>
                </a:lnTo>
                <a:lnTo>
                  <a:pt x="5568061" y="660400"/>
                </a:lnTo>
                <a:lnTo>
                  <a:pt x="5586006" y="635000"/>
                </a:lnTo>
                <a:lnTo>
                  <a:pt x="5642026" y="635000"/>
                </a:lnTo>
                <a:lnTo>
                  <a:pt x="5650420" y="647700"/>
                </a:lnTo>
                <a:lnTo>
                  <a:pt x="5658815" y="647700"/>
                </a:lnTo>
                <a:lnTo>
                  <a:pt x="5667222" y="660400"/>
                </a:lnTo>
                <a:lnTo>
                  <a:pt x="5847842" y="660400"/>
                </a:lnTo>
                <a:lnTo>
                  <a:pt x="5869724" y="647700"/>
                </a:lnTo>
                <a:lnTo>
                  <a:pt x="5888456" y="635000"/>
                </a:lnTo>
                <a:lnTo>
                  <a:pt x="5904560" y="622300"/>
                </a:lnTo>
                <a:lnTo>
                  <a:pt x="5961240" y="622300"/>
                </a:lnTo>
                <a:lnTo>
                  <a:pt x="6001855" y="647700"/>
                </a:lnTo>
                <a:lnTo>
                  <a:pt x="6024257" y="660400"/>
                </a:lnTo>
                <a:lnTo>
                  <a:pt x="6133554" y="660400"/>
                </a:lnTo>
                <a:lnTo>
                  <a:pt x="6162865" y="647700"/>
                </a:lnTo>
                <a:lnTo>
                  <a:pt x="6185268" y="647700"/>
                </a:lnTo>
                <a:lnTo>
                  <a:pt x="6210389" y="660400"/>
                </a:lnTo>
                <a:lnTo>
                  <a:pt x="6234989" y="673100"/>
                </a:lnTo>
                <a:lnTo>
                  <a:pt x="6258522" y="673100"/>
                </a:lnTo>
                <a:lnTo>
                  <a:pt x="6280493" y="698500"/>
                </a:lnTo>
                <a:lnTo>
                  <a:pt x="6295212" y="698500"/>
                </a:lnTo>
                <a:lnTo>
                  <a:pt x="6306820" y="660400"/>
                </a:lnTo>
                <a:lnTo>
                  <a:pt x="6310173" y="647700"/>
                </a:lnTo>
                <a:lnTo>
                  <a:pt x="6316891" y="622300"/>
                </a:lnTo>
                <a:lnTo>
                  <a:pt x="6326949" y="571500"/>
                </a:lnTo>
                <a:lnTo>
                  <a:pt x="6338570" y="546100"/>
                </a:lnTo>
                <a:lnTo>
                  <a:pt x="6353302" y="546100"/>
                </a:lnTo>
                <a:lnTo>
                  <a:pt x="6381470" y="558800"/>
                </a:lnTo>
                <a:lnTo>
                  <a:pt x="6414732" y="558800"/>
                </a:lnTo>
                <a:lnTo>
                  <a:pt x="6442913" y="571500"/>
                </a:lnTo>
                <a:lnTo>
                  <a:pt x="6463652" y="571500"/>
                </a:lnTo>
                <a:lnTo>
                  <a:pt x="6474409" y="558800"/>
                </a:lnTo>
                <a:lnTo>
                  <a:pt x="6480302" y="546100"/>
                </a:lnTo>
                <a:lnTo>
                  <a:pt x="6486207" y="533400"/>
                </a:lnTo>
                <a:lnTo>
                  <a:pt x="6510096" y="533400"/>
                </a:lnTo>
                <a:lnTo>
                  <a:pt x="6523837" y="546100"/>
                </a:lnTo>
                <a:lnTo>
                  <a:pt x="6548602" y="558800"/>
                </a:lnTo>
                <a:lnTo>
                  <a:pt x="6572326" y="571500"/>
                </a:lnTo>
                <a:lnTo>
                  <a:pt x="6582918" y="571500"/>
                </a:lnTo>
                <a:lnTo>
                  <a:pt x="6599720" y="546100"/>
                </a:lnTo>
                <a:lnTo>
                  <a:pt x="6603924" y="533400"/>
                </a:lnTo>
                <a:lnTo>
                  <a:pt x="6633324" y="444500"/>
                </a:lnTo>
                <a:lnTo>
                  <a:pt x="6650126" y="406400"/>
                </a:lnTo>
                <a:lnTo>
                  <a:pt x="6666916" y="393700"/>
                </a:lnTo>
                <a:lnTo>
                  <a:pt x="6707962" y="406400"/>
                </a:lnTo>
                <a:lnTo>
                  <a:pt x="6747434" y="406400"/>
                </a:lnTo>
                <a:lnTo>
                  <a:pt x="6785851" y="393700"/>
                </a:lnTo>
                <a:lnTo>
                  <a:pt x="6823735" y="381000"/>
                </a:lnTo>
                <a:lnTo>
                  <a:pt x="6847281" y="368300"/>
                </a:lnTo>
                <a:lnTo>
                  <a:pt x="6873443" y="355600"/>
                </a:lnTo>
                <a:lnTo>
                  <a:pt x="6898564" y="342900"/>
                </a:lnTo>
                <a:lnTo>
                  <a:pt x="6918960" y="342900"/>
                </a:lnTo>
                <a:lnTo>
                  <a:pt x="6978447" y="368300"/>
                </a:lnTo>
                <a:lnTo>
                  <a:pt x="7009511" y="381000"/>
                </a:lnTo>
                <a:lnTo>
                  <a:pt x="7042150" y="393700"/>
                </a:lnTo>
                <a:lnTo>
                  <a:pt x="7058977" y="393700"/>
                </a:lnTo>
                <a:lnTo>
                  <a:pt x="7081202" y="406400"/>
                </a:lnTo>
                <a:lnTo>
                  <a:pt x="7148754" y="381000"/>
                </a:lnTo>
                <a:lnTo>
                  <a:pt x="7170991" y="381000"/>
                </a:lnTo>
                <a:lnTo>
                  <a:pt x="7238200" y="482600"/>
                </a:lnTo>
                <a:lnTo>
                  <a:pt x="7247382" y="482600"/>
                </a:lnTo>
                <a:lnTo>
                  <a:pt x="7257085" y="495300"/>
                </a:lnTo>
                <a:lnTo>
                  <a:pt x="7265746" y="495300"/>
                </a:lnTo>
                <a:lnTo>
                  <a:pt x="7271791" y="508000"/>
                </a:lnTo>
                <a:lnTo>
                  <a:pt x="7277214" y="520700"/>
                </a:lnTo>
                <a:lnTo>
                  <a:pt x="7285787" y="533400"/>
                </a:lnTo>
                <a:lnTo>
                  <a:pt x="7298563" y="546100"/>
                </a:lnTo>
                <a:lnTo>
                  <a:pt x="7341108" y="546100"/>
                </a:lnTo>
                <a:lnTo>
                  <a:pt x="7352043" y="558800"/>
                </a:lnTo>
                <a:lnTo>
                  <a:pt x="7361402" y="558800"/>
                </a:lnTo>
                <a:lnTo>
                  <a:pt x="7381443" y="571500"/>
                </a:lnTo>
                <a:lnTo>
                  <a:pt x="7399909" y="584200"/>
                </a:lnTo>
                <a:lnTo>
                  <a:pt x="7417333" y="596900"/>
                </a:lnTo>
                <a:lnTo>
                  <a:pt x="7434224" y="609600"/>
                </a:lnTo>
                <a:lnTo>
                  <a:pt x="7454951" y="622300"/>
                </a:lnTo>
                <a:lnTo>
                  <a:pt x="7474115" y="635000"/>
                </a:lnTo>
                <a:lnTo>
                  <a:pt x="7490130" y="660400"/>
                </a:lnTo>
                <a:lnTo>
                  <a:pt x="7501433" y="673100"/>
                </a:lnTo>
                <a:lnTo>
                  <a:pt x="7505611" y="685800"/>
                </a:lnTo>
                <a:lnTo>
                  <a:pt x="7509815" y="685800"/>
                </a:lnTo>
                <a:lnTo>
                  <a:pt x="7514018" y="698500"/>
                </a:lnTo>
                <a:lnTo>
                  <a:pt x="7518222" y="698500"/>
                </a:lnTo>
                <a:lnTo>
                  <a:pt x="7568628" y="736600"/>
                </a:lnTo>
                <a:lnTo>
                  <a:pt x="7585430" y="762000"/>
                </a:lnTo>
                <a:lnTo>
                  <a:pt x="7609751" y="774700"/>
                </a:lnTo>
                <a:lnTo>
                  <a:pt x="7656309" y="825500"/>
                </a:lnTo>
                <a:lnTo>
                  <a:pt x="7680655" y="850900"/>
                </a:lnTo>
                <a:lnTo>
                  <a:pt x="7689037" y="850900"/>
                </a:lnTo>
                <a:lnTo>
                  <a:pt x="7705839" y="863600"/>
                </a:lnTo>
                <a:lnTo>
                  <a:pt x="7714234" y="876300"/>
                </a:lnTo>
                <a:lnTo>
                  <a:pt x="7730947" y="876300"/>
                </a:lnTo>
                <a:lnTo>
                  <a:pt x="7747140" y="889000"/>
                </a:lnTo>
                <a:lnTo>
                  <a:pt x="7762278" y="901700"/>
                </a:lnTo>
                <a:lnTo>
                  <a:pt x="7775842" y="914400"/>
                </a:lnTo>
                <a:lnTo>
                  <a:pt x="7797990" y="901700"/>
                </a:lnTo>
                <a:lnTo>
                  <a:pt x="7831150" y="876300"/>
                </a:lnTo>
                <a:lnTo>
                  <a:pt x="7863268" y="850900"/>
                </a:lnTo>
                <a:lnTo>
                  <a:pt x="7893456" y="850900"/>
                </a:lnTo>
                <a:lnTo>
                  <a:pt x="7943863" y="876300"/>
                </a:lnTo>
                <a:lnTo>
                  <a:pt x="7969059" y="863600"/>
                </a:lnTo>
                <a:lnTo>
                  <a:pt x="7994256" y="863600"/>
                </a:lnTo>
                <a:lnTo>
                  <a:pt x="8002575" y="850900"/>
                </a:lnTo>
                <a:lnTo>
                  <a:pt x="8022272" y="850900"/>
                </a:lnTo>
                <a:lnTo>
                  <a:pt x="8050098" y="863600"/>
                </a:lnTo>
                <a:lnTo>
                  <a:pt x="8076870" y="889000"/>
                </a:lnTo>
                <a:lnTo>
                  <a:pt x="8105762" y="901700"/>
                </a:lnTo>
                <a:lnTo>
                  <a:pt x="8139887" y="914400"/>
                </a:lnTo>
                <a:lnTo>
                  <a:pt x="8145500" y="914400"/>
                </a:lnTo>
                <a:lnTo>
                  <a:pt x="8157654" y="939800"/>
                </a:lnTo>
                <a:lnTo>
                  <a:pt x="8175599" y="952500"/>
                </a:lnTo>
                <a:lnTo>
                  <a:pt x="8196681" y="952500"/>
                </a:lnTo>
                <a:lnTo>
                  <a:pt x="8218284" y="965200"/>
                </a:lnTo>
                <a:lnTo>
                  <a:pt x="8263090" y="965200"/>
                </a:lnTo>
                <a:lnTo>
                  <a:pt x="8288388" y="990600"/>
                </a:lnTo>
                <a:lnTo>
                  <a:pt x="8314207" y="1003300"/>
                </a:lnTo>
                <a:lnTo>
                  <a:pt x="8341068" y="1016000"/>
                </a:lnTo>
                <a:lnTo>
                  <a:pt x="8369503" y="1016000"/>
                </a:lnTo>
                <a:lnTo>
                  <a:pt x="8443722" y="1041400"/>
                </a:lnTo>
                <a:lnTo>
                  <a:pt x="8478202" y="1054100"/>
                </a:lnTo>
                <a:lnTo>
                  <a:pt x="8509521" y="1079500"/>
                </a:lnTo>
                <a:lnTo>
                  <a:pt x="8520735" y="1079500"/>
                </a:lnTo>
                <a:lnTo>
                  <a:pt x="8534997" y="1092200"/>
                </a:lnTo>
                <a:lnTo>
                  <a:pt x="8550834" y="1092200"/>
                </a:lnTo>
                <a:lnTo>
                  <a:pt x="8565629" y="1104900"/>
                </a:lnTo>
                <a:lnTo>
                  <a:pt x="8576729" y="1117600"/>
                </a:lnTo>
                <a:lnTo>
                  <a:pt x="8593785" y="1130300"/>
                </a:lnTo>
                <a:lnTo>
                  <a:pt x="8616632" y="1143000"/>
                </a:lnTo>
                <a:lnTo>
                  <a:pt x="8640521" y="1155700"/>
                </a:lnTo>
                <a:lnTo>
                  <a:pt x="8660740" y="1168400"/>
                </a:lnTo>
                <a:lnTo>
                  <a:pt x="8683231" y="1168400"/>
                </a:lnTo>
                <a:lnTo>
                  <a:pt x="8700643" y="1181100"/>
                </a:lnTo>
                <a:lnTo>
                  <a:pt x="8739162" y="1181100"/>
                </a:lnTo>
                <a:lnTo>
                  <a:pt x="8748433" y="1168400"/>
                </a:lnTo>
                <a:lnTo>
                  <a:pt x="8769083" y="1168400"/>
                </a:lnTo>
                <a:lnTo>
                  <a:pt x="8778354" y="1155700"/>
                </a:lnTo>
                <a:lnTo>
                  <a:pt x="8815895" y="1168400"/>
                </a:lnTo>
                <a:lnTo>
                  <a:pt x="8851862" y="1168400"/>
                </a:lnTo>
                <a:lnTo>
                  <a:pt x="8884679" y="1155700"/>
                </a:lnTo>
                <a:lnTo>
                  <a:pt x="8912771" y="1130300"/>
                </a:lnTo>
                <a:lnTo>
                  <a:pt x="8985593" y="1130300"/>
                </a:lnTo>
                <a:lnTo>
                  <a:pt x="9022512" y="1117600"/>
                </a:lnTo>
                <a:lnTo>
                  <a:pt x="9058377" y="1117600"/>
                </a:lnTo>
                <a:lnTo>
                  <a:pt x="9094254" y="1104900"/>
                </a:lnTo>
                <a:lnTo>
                  <a:pt x="9117762" y="1104900"/>
                </a:lnTo>
                <a:lnTo>
                  <a:pt x="9143835" y="1116330"/>
                </a:lnTo>
                <a:lnTo>
                  <a:pt x="9219120" y="1116330"/>
                </a:lnTo>
                <a:lnTo>
                  <a:pt x="9220810" y="1117600"/>
                </a:lnTo>
                <a:lnTo>
                  <a:pt x="9242107" y="1117600"/>
                </a:lnTo>
                <a:lnTo>
                  <a:pt x="9256446" y="1129030"/>
                </a:lnTo>
                <a:lnTo>
                  <a:pt x="9277375" y="1129030"/>
                </a:lnTo>
                <a:lnTo>
                  <a:pt x="9283497" y="1141730"/>
                </a:lnTo>
                <a:lnTo>
                  <a:pt x="9339224" y="1141730"/>
                </a:lnTo>
                <a:lnTo>
                  <a:pt x="9387091" y="1129030"/>
                </a:lnTo>
                <a:lnTo>
                  <a:pt x="9433814" y="1129030"/>
                </a:lnTo>
                <a:lnTo>
                  <a:pt x="9479940" y="1116330"/>
                </a:lnTo>
                <a:lnTo>
                  <a:pt x="9498368" y="1116330"/>
                </a:lnTo>
                <a:lnTo>
                  <a:pt x="9516796" y="1103630"/>
                </a:lnTo>
                <a:lnTo>
                  <a:pt x="9535211" y="1103630"/>
                </a:lnTo>
                <a:lnTo>
                  <a:pt x="9553613" y="1090930"/>
                </a:lnTo>
                <a:lnTo>
                  <a:pt x="9604172" y="1065530"/>
                </a:lnTo>
                <a:lnTo>
                  <a:pt x="9654146" y="1052830"/>
                </a:lnTo>
                <a:lnTo>
                  <a:pt x="9702965" y="1027430"/>
                </a:lnTo>
                <a:lnTo>
                  <a:pt x="9750057" y="989330"/>
                </a:lnTo>
                <a:lnTo>
                  <a:pt x="9815284" y="963930"/>
                </a:lnTo>
                <a:lnTo>
                  <a:pt x="9849345" y="963930"/>
                </a:lnTo>
                <a:lnTo>
                  <a:pt x="9885121" y="976630"/>
                </a:lnTo>
                <a:lnTo>
                  <a:pt x="9909683" y="976630"/>
                </a:lnTo>
                <a:lnTo>
                  <a:pt x="9941814" y="963930"/>
                </a:lnTo>
                <a:lnTo>
                  <a:pt x="10050894" y="963930"/>
                </a:lnTo>
                <a:lnTo>
                  <a:pt x="10050894" y="951230"/>
                </a:lnTo>
                <a:lnTo>
                  <a:pt x="10066820" y="938530"/>
                </a:lnTo>
                <a:lnTo>
                  <a:pt x="10086188" y="925830"/>
                </a:lnTo>
                <a:lnTo>
                  <a:pt x="10130688" y="925830"/>
                </a:lnTo>
                <a:lnTo>
                  <a:pt x="10167328" y="913130"/>
                </a:lnTo>
                <a:lnTo>
                  <a:pt x="10202812" y="913130"/>
                </a:lnTo>
                <a:lnTo>
                  <a:pt x="10236009" y="900430"/>
                </a:lnTo>
                <a:lnTo>
                  <a:pt x="10265753" y="887730"/>
                </a:lnTo>
                <a:lnTo>
                  <a:pt x="10321760" y="862330"/>
                </a:lnTo>
                <a:lnTo>
                  <a:pt x="10351211" y="849630"/>
                </a:lnTo>
                <a:lnTo>
                  <a:pt x="10388524" y="849630"/>
                </a:lnTo>
                <a:lnTo>
                  <a:pt x="10400805" y="836930"/>
                </a:lnTo>
                <a:lnTo>
                  <a:pt x="10429862" y="836930"/>
                </a:lnTo>
                <a:lnTo>
                  <a:pt x="10452214" y="824230"/>
                </a:lnTo>
                <a:lnTo>
                  <a:pt x="10558120" y="824230"/>
                </a:lnTo>
                <a:lnTo>
                  <a:pt x="10583545" y="798830"/>
                </a:lnTo>
                <a:lnTo>
                  <a:pt x="10609529" y="773430"/>
                </a:lnTo>
                <a:lnTo>
                  <a:pt x="10616146" y="760730"/>
                </a:lnTo>
                <a:lnTo>
                  <a:pt x="10625646" y="748030"/>
                </a:lnTo>
                <a:lnTo>
                  <a:pt x="10646359" y="748030"/>
                </a:lnTo>
                <a:lnTo>
                  <a:pt x="10669397" y="735330"/>
                </a:lnTo>
                <a:lnTo>
                  <a:pt x="10752176" y="735330"/>
                </a:lnTo>
                <a:lnTo>
                  <a:pt x="10765307" y="722630"/>
                </a:lnTo>
                <a:lnTo>
                  <a:pt x="10900664" y="722630"/>
                </a:lnTo>
                <a:lnTo>
                  <a:pt x="10934903" y="735330"/>
                </a:lnTo>
                <a:lnTo>
                  <a:pt x="10940555" y="735330"/>
                </a:lnTo>
                <a:lnTo>
                  <a:pt x="10947946" y="748030"/>
                </a:lnTo>
                <a:lnTo>
                  <a:pt x="11023156" y="748030"/>
                </a:lnTo>
                <a:lnTo>
                  <a:pt x="11076102" y="773430"/>
                </a:lnTo>
                <a:lnTo>
                  <a:pt x="11124438" y="786130"/>
                </a:lnTo>
                <a:lnTo>
                  <a:pt x="11168177" y="824230"/>
                </a:lnTo>
                <a:lnTo>
                  <a:pt x="11182960" y="836930"/>
                </a:lnTo>
                <a:lnTo>
                  <a:pt x="11214811" y="862330"/>
                </a:lnTo>
                <a:lnTo>
                  <a:pt x="11229594" y="862330"/>
                </a:lnTo>
                <a:lnTo>
                  <a:pt x="11244351" y="875030"/>
                </a:lnTo>
                <a:lnTo>
                  <a:pt x="11276203" y="875030"/>
                </a:lnTo>
                <a:lnTo>
                  <a:pt x="11290973" y="887730"/>
                </a:lnTo>
                <a:lnTo>
                  <a:pt x="11315522" y="887730"/>
                </a:lnTo>
                <a:lnTo>
                  <a:pt x="11327232" y="900430"/>
                </a:lnTo>
                <a:lnTo>
                  <a:pt x="11381524" y="900430"/>
                </a:lnTo>
                <a:lnTo>
                  <a:pt x="11398783" y="913130"/>
                </a:lnTo>
                <a:lnTo>
                  <a:pt x="11413744" y="938530"/>
                </a:lnTo>
                <a:lnTo>
                  <a:pt x="11422952" y="938530"/>
                </a:lnTo>
                <a:lnTo>
                  <a:pt x="11432159" y="963930"/>
                </a:lnTo>
                <a:lnTo>
                  <a:pt x="11434750" y="976630"/>
                </a:lnTo>
                <a:lnTo>
                  <a:pt x="11448275" y="1002030"/>
                </a:lnTo>
                <a:lnTo>
                  <a:pt x="11467554" y="1014730"/>
                </a:lnTo>
                <a:lnTo>
                  <a:pt x="11487417" y="1027430"/>
                </a:lnTo>
                <a:lnTo>
                  <a:pt x="11519560" y="1027430"/>
                </a:lnTo>
                <a:lnTo>
                  <a:pt x="11551120" y="1040130"/>
                </a:lnTo>
                <a:lnTo>
                  <a:pt x="11581524" y="1052830"/>
                </a:lnTo>
                <a:lnTo>
                  <a:pt x="11610188" y="1065530"/>
                </a:lnTo>
                <a:lnTo>
                  <a:pt x="11615852" y="1078230"/>
                </a:lnTo>
                <a:lnTo>
                  <a:pt x="11631778" y="1078230"/>
                </a:lnTo>
                <a:lnTo>
                  <a:pt x="11640884" y="1065530"/>
                </a:lnTo>
                <a:lnTo>
                  <a:pt x="11674551" y="1065530"/>
                </a:lnTo>
                <a:lnTo>
                  <a:pt x="11683860" y="1078230"/>
                </a:lnTo>
                <a:lnTo>
                  <a:pt x="11691430" y="1090930"/>
                </a:lnTo>
                <a:lnTo>
                  <a:pt x="11865547" y="1090930"/>
                </a:lnTo>
                <a:lnTo>
                  <a:pt x="11904878" y="1103630"/>
                </a:lnTo>
                <a:lnTo>
                  <a:pt x="11944198" y="1103630"/>
                </a:lnTo>
                <a:lnTo>
                  <a:pt x="11984673" y="1116330"/>
                </a:lnTo>
                <a:lnTo>
                  <a:pt x="12009704" y="1116330"/>
                </a:lnTo>
                <a:lnTo>
                  <a:pt x="12015368" y="1129030"/>
                </a:lnTo>
                <a:lnTo>
                  <a:pt x="12027548" y="1141730"/>
                </a:lnTo>
                <a:lnTo>
                  <a:pt x="12043753" y="1154430"/>
                </a:lnTo>
                <a:lnTo>
                  <a:pt x="12061114" y="1154430"/>
                </a:lnTo>
                <a:lnTo>
                  <a:pt x="12076748" y="1167130"/>
                </a:lnTo>
                <a:lnTo>
                  <a:pt x="12145061" y="1167130"/>
                </a:lnTo>
                <a:lnTo>
                  <a:pt x="12153595" y="1154430"/>
                </a:lnTo>
                <a:lnTo>
                  <a:pt x="12113603" y="1154430"/>
                </a:lnTo>
                <a:lnTo>
                  <a:pt x="12132120" y="1141730"/>
                </a:lnTo>
                <a:lnTo>
                  <a:pt x="12151195" y="1129030"/>
                </a:lnTo>
                <a:lnTo>
                  <a:pt x="12171439" y="1129030"/>
                </a:lnTo>
                <a:lnTo>
                  <a:pt x="12193397" y="1141730"/>
                </a:lnTo>
                <a:lnTo>
                  <a:pt x="12220169" y="1154430"/>
                </a:lnTo>
                <a:lnTo>
                  <a:pt x="12273699" y="1154430"/>
                </a:lnTo>
                <a:lnTo>
                  <a:pt x="12303912" y="1141730"/>
                </a:lnTo>
                <a:lnTo>
                  <a:pt x="12322327" y="1129030"/>
                </a:lnTo>
                <a:lnTo>
                  <a:pt x="12340742" y="1116330"/>
                </a:lnTo>
                <a:lnTo>
                  <a:pt x="12340742" y="1090930"/>
                </a:lnTo>
                <a:lnTo>
                  <a:pt x="12354458" y="1090930"/>
                </a:lnTo>
                <a:lnTo>
                  <a:pt x="12367603" y="1103630"/>
                </a:lnTo>
                <a:lnTo>
                  <a:pt x="12389841" y="1103630"/>
                </a:lnTo>
                <a:lnTo>
                  <a:pt x="12444336" y="1078230"/>
                </a:lnTo>
                <a:lnTo>
                  <a:pt x="12470130" y="1065530"/>
                </a:lnTo>
                <a:lnTo>
                  <a:pt x="12494209" y="1040130"/>
                </a:lnTo>
                <a:lnTo>
                  <a:pt x="12520778" y="1027430"/>
                </a:lnTo>
                <a:lnTo>
                  <a:pt x="12545632" y="1002030"/>
                </a:lnTo>
                <a:lnTo>
                  <a:pt x="12569330" y="989330"/>
                </a:lnTo>
                <a:lnTo>
                  <a:pt x="12592444" y="963930"/>
                </a:lnTo>
                <a:lnTo>
                  <a:pt x="12604725" y="963930"/>
                </a:lnTo>
                <a:lnTo>
                  <a:pt x="12635992" y="951230"/>
                </a:lnTo>
                <a:lnTo>
                  <a:pt x="12696228" y="938530"/>
                </a:lnTo>
                <a:lnTo>
                  <a:pt x="12727496" y="925830"/>
                </a:lnTo>
                <a:lnTo>
                  <a:pt x="12744958" y="925830"/>
                </a:lnTo>
                <a:lnTo>
                  <a:pt x="12777572" y="913130"/>
                </a:lnTo>
                <a:lnTo>
                  <a:pt x="12795047" y="900430"/>
                </a:lnTo>
                <a:lnTo>
                  <a:pt x="12831293" y="900430"/>
                </a:lnTo>
                <a:lnTo>
                  <a:pt x="12844145" y="887730"/>
                </a:lnTo>
                <a:lnTo>
                  <a:pt x="12948514" y="887730"/>
                </a:lnTo>
                <a:lnTo>
                  <a:pt x="12954064" y="875030"/>
                </a:lnTo>
                <a:lnTo>
                  <a:pt x="12960782" y="862330"/>
                </a:lnTo>
                <a:lnTo>
                  <a:pt x="12967500" y="862330"/>
                </a:lnTo>
                <a:lnTo>
                  <a:pt x="12973076" y="849630"/>
                </a:lnTo>
                <a:lnTo>
                  <a:pt x="12985928" y="862330"/>
                </a:lnTo>
                <a:lnTo>
                  <a:pt x="13009321" y="862330"/>
                </a:lnTo>
                <a:lnTo>
                  <a:pt x="13022174" y="875030"/>
                </a:lnTo>
                <a:lnTo>
                  <a:pt x="13028308" y="875030"/>
                </a:lnTo>
                <a:lnTo>
                  <a:pt x="13028308" y="887730"/>
                </a:lnTo>
                <a:lnTo>
                  <a:pt x="13045770" y="900430"/>
                </a:lnTo>
                <a:lnTo>
                  <a:pt x="13078384" y="951230"/>
                </a:lnTo>
                <a:lnTo>
                  <a:pt x="13095846" y="963930"/>
                </a:lnTo>
                <a:lnTo>
                  <a:pt x="13118681" y="976630"/>
                </a:lnTo>
                <a:lnTo>
                  <a:pt x="13140347" y="989330"/>
                </a:lnTo>
                <a:lnTo>
                  <a:pt x="13159727" y="989330"/>
                </a:lnTo>
                <a:lnTo>
                  <a:pt x="13175641" y="976630"/>
                </a:lnTo>
                <a:lnTo>
                  <a:pt x="13220154" y="951230"/>
                </a:lnTo>
                <a:lnTo>
                  <a:pt x="13244716" y="938530"/>
                </a:lnTo>
                <a:lnTo>
                  <a:pt x="13273888" y="951230"/>
                </a:lnTo>
                <a:lnTo>
                  <a:pt x="13298424" y="951230"/>
                </a:lnTo>
                <a:lnTo>
                  <a:pt x="13322402" y="938530"/>
                </a:lnTo>
                <a:lnTo>
                  <a:pt x="13372668" y="913130"/>
                </a:lnTo>
                <a:lnTo>
                  <a:pt x="13396659" y="900430"/>
                </a:lnTo>
                <a:lnTo>
                  <a:pt x="13425818" y="900430"/>
                </a:lnTo>
                <a:lnTo>
                  <a:pt x="13438086" y="887730"/>
                </a:lnTo>
                <a:lnTo>
                  <a:pt x="13445757" y="887730"/>
                </a:lnTo>
                <a:lnTo>
                  <a:pt x="13461683" y="862330"/>
                </a:lnTo>
                <a:lnTo>
                  <a:pt x="13471373" y="849630"/>
                </a:lnTo>
                <a:lnTo>
                  <a:pt x="13481063" y="836930"/>
                </a:lnTo>
                <a:lnTo>
                  <a:pt x="13502754" y="824230"/>
                </a:lnTo>
                <a:lnTo>
                  <a:pt x="13525589" y="798830"/>
                </a:lnTo>
                <a:lnTo>
                  <a:pt x="13567004" y="760730"/>
                </a:lnTo>
                <a:lnTo>
                  <a:pt x="13580821" y="760730"/>
                </a:lnTo>
                <a:lnTo>
                  <a:pt x="13611035" y="748030"/>
                </a:lnTo>
                <a:lnTo>
                  <a:pt x="13638378" y="722630"/>
                </a:lnTo>
                <a:lnTo>
                  <a:pt x="13664565" y="697230"/>
                </a:lnTo>
                <a:lnTo>
                  <a:pt x="13691337" y="684530"/>
                </a:lnTo>
                <a:lnTo>
                  <a:pt x="13712431" y="671830"/>
                </a:lnTo>
                <a:lnTo>
                  <a:pt x="13731240" y="646430"/>
                </a:lnTo>
                <a:lnTo>
                  <a:pt x="13750036" y="633730"/>
                </a:lnTo>
                <a:lnTo>
                  <a:pt x="13771131" y="621030"/>
                </a:lnTo>
                <a:lnTo>
                  <a:pt x="13805954" y="608330"/>
                </a:lnTo>
                <a:lnTo>
                  <a:pt x="13837895" y="595630"/>
                </a:lnTo>
                <a:lnTo>
                  <a:pt x="13868692" y="570230"/>
                </a:lnTo>
                <a:lnTo>
                  <a:pt x="13884377" y="557530"/>
                </a:lnTo>
                <a:lnTo>
                  <a:pt x="13900061" y="544830"/>
                </a:lnTo>
                <a:lnTo>
                  <a:pt x="13919518" y="532130"/>
                </a:lnTo>
                <a:lnTo>
                  <a:pt x="13940714" y="532130"/>
                </a:lnTo>
                <a:lnTo>
                  <a:pt x="13963066" y="519430"/>
                </a:lnTo>
                <a:lnTo>
                  <a:pt x="14041247" y="519430"/>
                </a:lnTo>
                <a:lnTo>
                  <a:pt x="14114920" y="468630"/>
                </a:lnTo>
                <a:lnTo>
                  <a:pt x="14128725" y="468630"/>
                </a:lnTo>
                <a:lnTo>
                  <a:pt x="14142542" y="455930"/>
                </a:lnTo>
                <a:lnTo>
                  <a:pt x="14156360" y="455930"/>
                </a:lnTo>
                <a:lnTo>
                  <a:pt x="14170178" y="443230"/>
                </a:lnTo>
                <a:lnTo>
                  <a:pt x="14213815" y="443230"/>
                </a:lnTo>
                <a:lnTo>
                  <a:pt x="14252283" y="430530"/>
                </a:lnTo>
                <a:lnTo>
                  <a:pt x="14284986" y="405130"/>
                </a:lnTo>
                <a:lnTo>
                  <a:pt x="14311363" y="367030"/>
                </a:lnTo>
                <a:lnTo>
                  <a:pt x="14328432" y="354330"/>
                </a:lnTo>
                <a:lnTo>
                  <a:pt x="14355877" y="328930"/>
                </a:lnTo>
                <a:lnTo>
                  <a:pt x="14465618" y="328930"/>
                </a:lnTo>
                <a:lnTo>
                  <a:pt x="14488160" y="316230"/>
                </a:lnTo>
                <a:lnTo>
                  <a:pt x="14507832" y="290830"/>
                </a:lnTo>
                <a:lnTo>
                  <a:pt x="14522603" y="290830"/>
                </a:lnTo>
                <a:lnTo>
                  <a:pt x="14538516" y="278130"/>
                </a:lnTo>
                <a:lnTo>
                  <a:pt x="14554441" y="290830"/>
                </a:lnTo>
                <a:lnTo>
                  <a:pt x="14569224" y="290830"/>
                </a:lnTo>
                <a:lnTo>
                  <a:pt x="14578419" y="303530"/>
                </a:lnTo>
                <a:lnTo>
                  <a:pt x="14587614" y="303530"/>
                </a:lnTo>
                <a:lnTo>
                  <a:pt x="14596834" y="316230"/>
                </a:lnTo>
                <a:lnTo>
                  <a:pt x="14794827" y="316230"/>
                </a:lnTo>
                <a:lnTo>
                  <a:pt x="14818805" y="303530"/>
                </a:lnTo>
                <a:lnTo>
                  <a:pt x="14839341" y="290830"/>
                </a:lnTo>
                <a:lnTo>
                  <a:pt x="14856981" y="278130"/>
                </a:lnTo>
                <a:lnTo>
                  <a:pt x="14874621" y="265430"/>
                </a:lnTo>
                <a:lnTo>
                  <a:pt x="14894586" y="265430"/>
                </a:lnTo>
                <a:lnTo>
                  <a:pt x="14919135" y="278130"/>
                </a:lnTo>
                <a:lnTo>
                  <a:pt x="14963648" y="303530"/>
                </a:lnTo>
                <a:lnTo>
                  <a:pt x="14988210" y="316230"/>
                </a:lnTo>
                <a:lnTo>
                  <a:pt x="15108009" y="316230"/>
                </a:lnTo>
                <a:lnTo>
                  <a:pt x="15140140" y="303530"/>
                </a:lnTo>
                <a:lnTo>
                  <a:pt x="15164715" y="303530"/>
                </a:lnTo>
                <a:lnTo>
                  <a:pt x="15219172" y="328930"/>
                </a:lnTo>
                <a:lnTo>
                  <a:pt x="15244979" y="341630"/>
                </a:lnTo>
                <a:lnTo>
                  <a:pt x="15269071" y="354330"/>
                </a:lnTo>
                <a:lnTo>
                  <a:pt x="15285212" y="354330"/>
                </a:lnTo>
                <a:lnTo>
                  <a:pt x="15297938" y="316230"/>
                </a:lnTo>
                <a:lnTo>
                  <a:pt x="15301608" y="303530"/>
                </a:lnTo>
                <a:lnTo>
                  <a:pt x="15308961" y="278130"/>
                </a:lnTo>
                <a:lnTo>
                  <a:pt x="15311717" y="265430"/>
                </a:lnTo>
                <a:lnTo>
                  <a:pt x="15319985" y="227330"/>
                </a:lnTo>
                <a:lnTo>
                  <a:pt x="15332723" y="189230"/>
                </a:lnTo>
                <a:lnTo>
                  <a:pt x="15348865" y="189230"/>
                </a:lnTo>
                <a:lnTo>
                  <a:pt x="15379764" y="201930"/>
                </a:lnTo>
                <a:lnTo>
                  <a:pt x="15416213" y="201930"/>
                </a:lnTo>
                <a:lnTo>
                  <a:pt x="15447112" y="214630"/>
                </a:lnTo>
                <a:lnTo>
                  <a:pt x="15469819" y="214630"/>
                </a:lnTo>
                <a:lnTo>
                  <a:pt x="15481618" y="201930"/>
                </a:lnTo>
                <a:lnTo>
                  <a:pt x="15488095" y="189230"/>
                </a:lnTo>
                <a:lnTo>
                  <a:pt x="15494559" y="176530"/>
                </a:lnTo>
                <a:lnTo>
                  <a:pt x="15520746" y="176530"/>
                </a:lnTo>
                <a:lnTo>
                  <a:pt x="15535821" y="189230"/>
                </a:lnTo>
                <a:lnTo>
                  <a:pt x="15562974" y="201930"/>
                </a:lnTo>
                <a:lnTo>
                  <a:pt x="15588971" y="214630"/>
                </a:lnTo>
                <a:lnTo>
                  <a:pt x="15600579" y="227330"/>
                </a:lnTo>
                <a:lnTo>
                  <a:pt x="15618994" y="189230"/>
                </a:lnTo>
                <a:lnTo>
                  <a:pt x="15623591" y="176530"/>
                </a:lnTo>
                <a:lnTo>
                  <a:pt x="15674239" y="36830"/>
                </a:lnTo>
                <a:lnTo>
                  <a:pt x="15692654" y="24130"/>
                </a:lnTo>
                <a:lnTo>
                  <a:pt x="15737637" y="36830"/>
                </a:lnTo>
                <a:lnTo>
                  <a:pt x="15780906" y="36830"/>
                </a:lnTo>
                <a:lnTo>
                  <a:pt x="15823019" y="24130"/>
                </a:lnTo>
                <a:lnTo>
                  <a:pt x="15864561" y="11430"/>
                </a:lnTo>
                <a:lnTo>
                  <a:pt x="15890189" y="0"/>
                </a:lnTo>
                <a:close/>
              </a:path>
              <a:path w="18288000" h="1435100" fill="norm" stroke="1" extrusionOk="0">
                <a:moveTo>
                  <a:pt x="18288000" y="0"/>
                </a:moveTo>
                <a:lnTo>
                  <a:pt x="16034360" y="0"/>
                </a:lnTo>
                <a:lnTo>
                  <a:pt x="16068193" y="12611"/>
                </a:lnTo>
                <a:lnTo>
                  <a:pt x="16103981" y="25311"/>
                </a:lnTo>
                <a:lnTo>
                  <a:pt x="16110103" y="25311"/>
                </a:lnTo>
                <a:lnTo>
                  <a:pt x="16122396" y="38011"/>
                </a:lnTo>
                <a:lnTo>
                  <a:pt x="16146755" y="38011"/>
                </a:lnTo>
                <a:lnTo>
                  <a:pt x="16220809" y="12611"/>
                </a:lnTo>
                <a:lnTo>
                  <a:pt x="16245167" y="12611"/>
                </a:lnTo>
                <a:lnTo>
                  <a:pt x="16318840" y="114211"/>
                </a:lnTo>
                <a:lnTo>
                  <a:pt x="16328911" y="126911"/>
                </a:lnTo>
                <a:lnTo>
                  <a:pt x="16339554" y="139611"/>
                </a:lnTo>
                <a:lnTo>
                  <a:pt x="16349040" y="139611"/>
                </a:lnTo>
                <a:lnTo>
                  <a:pt x="16355657" y="152311"/>
                </a:lnTo>
                <a:lnTo>
                  <a:pt x="16361613" y="165011"/>
                </a:lnTo>
                <a:lnTo>
                  <a:pt x="16371024" y="177711"/>
                </a:lnTo>
                <a:lnTo>
                  <a:pt x="16385032" y="190411"/>
                </a:lnTo>
                <a:lnTo>
                  <a:pt x="16418497" y="190411"/>
                </a:lnTo>
                <a:lnTo>
                  <a:pt x="16431641" y="203111"/>
                </a:lnTo>
                <a:lnTo>
                  <a:pt x="16443630" y="203111"/>
                </a:lnTo>
                <a:lnTo>
                  <a:pt x="16453892" y="215811"/>
                </a:lnTo>
                <a:lnTo>
                  <a:pt x="16475863" y="228511"/>
                </a:lnTo>
                <a:lnTo>
                  <a:pt x="16496094" y="241211"/>
                </a:lnTo>
                <a:lnTo>
                  <a:pt x="16515182" y="253911"/>
                </a:lnTo>
                <a:lnTo>
                  <a:pt x="16533686" y="266611"/>
                </a:lnTo>
                <a:lnTo>
                  <a:pt x="16556419" y="279311"/>
                </a:lnTo>
                <a:lnTo>
                  <a:pt x="16577425" y="292011"/>
                </a:lnTo>
                <a:lnTo>
                  <a:pt x="16594976" y="317411"/>
                </a:lnTo>
                <a:lnTo>
                  <a:pt x="16607358" y="330111"/>
                </a:lnTo>
                <a:lnTo>
                  <a:pt x="16611969" y="342811"/>
                </a:lnTo>
                <a:lnTo>
                  <a:pt x="16616579" y="342811"/>
                </a:lnTo>
                <a:lnTo>
                  <a:pt x="16621189" y="355511"/>
                </a:lnTo>
                <a:lnTo>
                  <a:pt x="16625799" y="355511"/>
                </a:lnTo>
                <a:lnTo>
                  <a:pt x="16644201" y="380911"/>
                </a:lnTo>
                <a:lnTo>
                  <a:pt x="16681044" y="406311"/>
                </a:lnTo>
                <a:lnTo>
                  <a:pt x="16699472" y="431711"/>
                </a:lnTo>
                <a:lnTo>
                  <a:pt x="16726129" y="444411"/>
                </a:lnTo>
                <a:lnTo>
                  <a:pt x="16777157" y="495211"/>
                </a:lnTo>
                <a:lnTo>
                  <a:pt x="16803827" y="520611"/>
                </a:lnTo>
                <a:lnTo>
                  <a:pt x="16813022" y="533311"/>
                </a:lnTo>
                <a:lnTo>
                  <a:pt x="16831437" y="546011"/>
                </a:lnTo>
                <a:lnTo>
                  <a:pt x="16840657" y="546011"/>
                </a:lnTo>
                <a:lnTo>
                  <a:pt x="16858971" y="558711"/>
                </a:lnTo>
                <a:lnTo>
                  <a:pt x="16876726" y="571411"/>
                </a:lnTo>
                <a:lnTo>
                  <a:pt x="16893312" y="584111"/>
                </a:lnTo>
                <a:lnTo>
                  <a:pt x="16908196" y="596811"/>
                </a:lnTo>
                <a:lnTo>
                  <a:pt x="16932453" y="584111"/>
                </a:lnTo>
                <a:lnTo>
                  <a:pt x="16968801" y="558711"/>
                </a:lnTo>
                <a:lnTo>
                  <a:pt x="17003992" y="520611"/>
                </a:lnTo>
                <a:lnTo>
                  <a:pt x="17024808" y="520611"/>
                </a:lnTo>
                <a:lnTo>
                  <a:pt x="17024808" y="533311"/>
                </a:lnTo>
                <a:lnTo>
                  <a:pt x="17037101" y="533311"/>
                </a:lnTo>
                <a:lnTo>
                  <a:pt x="17064724" y="546011"/>
                </a:lnTo>
                <a:lnTo>
                  <a:pt x="17119981" y="546011"/>
                </a:lnTo>
                <a:lnTo>
                  <a:pt x="17147617" y="533311"/>
                </a:lnTo>
                <a:lnTo>
                  <a:pt x="17178312" y="533311"/>
                </a:lnTo>
                <a:lnTo>
                  <a:pt x="17208818" y="546011"/>
                </a:lnTo>
                <a:lnTo>
                  <a:pt x="17238168" y="571411"/>
                </a:lnTo>
                <a:lnTo>
                  <a:pt x="17269816" y="584111"/>
                </a:lnTo>
                <a:lnTo>
                  <a:pt x="17307205" y="596811"/>
                </a:lnTo>
                <a:lnTo>
                  <a:pt x="17313364" y="596811"/>
                </a:lnTo>
                <a:lnTo>
                  <a:pt x="17313364" y="609511"/>
                </a:lnTo>
                <a:lnTo>
                  <a:pt x="17326699" y="622211"/>
                </a:lnTo>
                <a:lnTo>
                  <a:pt x="17346359" y="634911"/>
                </a:lnTo>
                <a:lnTo>
                  <a:pt x="17369473" y="647611"/>
                </a:lnTo>
                <a:lnTo>
                  <a:pt x="17420019" y="647611"/>
                </a:lnTo>
                <a:lnTo>
                  <a:pt x="17432008" y="660311"/>
                </a:lnTo>
                <a:lnTo>
                  <a:pt x="17442269" y="660311"/>
                </a:lnTo>
                <a:lnTo>
                  <a:pt x="17498289" y="685711"/>
                </a:lnTo>
                <a:lnTo>
                  <a:pt x="17527740" y="698411"/>
                </a:lnTo>
                <a:lnTo>
                  <a:pt x="17558919" y="711111"/>
                </a:lnTo>
                <a:lnTo>
                  <a:pt x="17640262" y="736511"/>
                </a:lnTo>
                <a:lnTo>
                  <a:pt x="17678057" y="761911"/>
                </a:lnTo>
                <a:lnTo>
                  <a:pt x="17712386" y="774611"/>
                </a:lnTo>
                <a:lnTo>
                  <a:pt x="17724666" y="774611"/>
                </a:lnTo>
                <a:lnTo>
                  <a:pt x="17724666" y="787311"/>
                </a:lnTo>
                <a:lnTo>
                  <a:pt x="17740313" y="787311"/>
                </a:lnTo>
                <a:lnTo>
                  <a:pt x="17757674" y="800011"/>
                </a:lnTo>
                <a:lnTo>
                  <a:pt x="17773879" y="812711"/>
                </a:lnTo>
                <a:lnTo>
                  <a:pt x="17786046" y="812711"/>
                </a:lnTo>
                <a:lnTo>
                  <a:pt x="17804765" y="838111"/>
                </a:lnTo>
                <a:lnTo>
                  <a:pt x="17829810" y="850811"/>
                </a:lnTo>
                <a:lnTo>
                  <a:pt x="17855997" y="863511"/>
                </a:lnTo>
                <a:lnTo>
                  <a:pt x="17878159" y="876211"/>
                </a:lnTo>
                <a:lnTo>
                  <a:pt x="17902797" y="876211"/>
                </a:lnTo>
                <a:lnTo>
                  <a:pt x="17921885" y="888911"/>
                </a:lnTo>
                <a:lnTo>
                  <a:pt x="17964087" y="888911"/>
                </a:lnTo>
                <a:lnTo>
                  <a:pt x="17974247" y="876211"/>
                </a:lnTo>
                <a:lnTo>
                  <a:pt x="17985575" y="876211"/>
                </a:lnTo>
                <a:lnTo>
                  <a:pt x="17996891" y="863511"/>
                </a:lnTo>
                <a:lnTo>
                  <a:pt x="18007064" y="863511"/>
                </a:lnTo>
                <a:lnTo>
                  <a:pt x="18048212" y="876211"/>
                </a:lnTo>
                <a:lnTo>
                  <a:pt x="18087645" y="876211"/>
                </a:lnTo>
                <a:lnTo>
                  <a:pt x="18123612" y="863511"/>
                </a:lnTo>
                <a:lnTo>
                  <a:pt x="18154396" y="838111"/>
                </a:lnTo>
                <a:lnTo>
                  <a:pt x="18160061" y="838111"/>
                </a:lnTo>
                <a:lnTo>
                  <a:pt x="18167452" y="825411"/>
                </a:lnTo>
                <a:lnTo>
                  <a:pt x="18274678" y="825411"/>
                </a:lnTo>
                <a:lnTo>
                  <a:pt x="18288000" y="821105"/>
                </a:lnTo>
                <a:lnTo>
                  <a:pt x="18288000" y="520611"/>
                </a:lnTo>
                <a:lnTo>
                  <a:pt x="18288000" y="12611"/>
                </a:lnTo>
                <a:lnTo>
                  <a:pt x="18288000" y="0"/>
                </a:lnTo>
                <a:close/>
              </a:path>
            </a:pathLst>
          </a:custGeom>
          <a:solidFill>
            <a:srgbClr val="FFFFFF"/>
          </a:solidFill>
          <a:ln>
            <a:noFill/>
          </a:ln>
        </p:spPr>
        <p:txBody>
          <a:bodyPr spcFirstLastPara="1" wrap="square" lIns="0" tIns="0" rIns="0" bIns="0" anchor="t" anchorCtr="0">
            <a:noAutofit/>
          </a:bodyPr>
          <a:lstStyle/>
          <a:p>
            <a:pPr marL="0" marR="0" lvl="0" indent="0" algn="l">
              <a:spcBef>
                <a:spcPts val="0"/>
              </a:spcBef>
              <a:spcAft>
                <a:spcPts val="0"/>
              </a:spcAft>
              <a:buNone/>
              <a:defRPr/>
            </a:pPr>
            <a:endParaRPr sz="18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93" name="Google Shape;93;gfba7500751_0_0" hidden="0"/>
          <p:cNvSpPr txBox="1">
            <a:spLocks noGrp="1"/>
          </p:cNvSpPr>
          <p:nvPr isPhoto="0" userDrawn="0">
            <p:ph type="title" idx="4294967295" hasCustomPrompt="0"/>
          </p:nvPr>
        </p:nvSpPr>
        <p:spPr bwMode="auto">
          <a:xfrm>
            <a:off x="767176" y="606996"/>
            <a:ext cx="124353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300">
                <a:solidFill>
                  <a:srgbClr val="FFFFFF"/>
                </a:solidFill>
                <a:latin typeface="Verdana"/>
                <a:ea typeface="Verdana"/>
                <a:cs typeface="Verdana"/>
              </a:rPr>
              <a:t>Why storyboarding?</a:t>
            </a:r>
            <a:endParaRPr sz="6300">
              <a:latin typeface="Verdana"/>
              <a:ea typeface="Verdana"/>
              <a:cs typeface="Verdana"/>
            </a:endParaRPr>
          </a:p>
        </p:txBody>
      </p:sp>
      <p:sp>
        <p:nvSpPr>
          <p:cNvPr id="94" name="Google Shape;94;gfba7500751_0_0" hidden="0"/>
          <p:cNvSpPr txBox="1"/>
          <p:nvPr isPhoto="0" userDrawn="0"/>
        </p:nvSpPr>
        <p:spPr bwMode="auto">
          <a:xfrm>
            <a:off x="751272" y="1831132"/>
            <a:ext cx="15469303" cy="8032938"/>
          </a:xfrm>
          <a:prstGeom prst="rect">
            <a:avLst/>
          </a:prstGeom>
          <a:noFill/>
          <a:ln>
            <a:noFill/>
          </a:ln>
        </p:spPr>
        <p:txBody>
          <a:bodyPr spcFirstLastPara="1" wrap="square" lIns="91425" tIns="91425" rIns="91425" bIns="91425" anchor="t" anchorCtr="0">
            <a:spAutoFit/>
          </a:bodyPr>
          <a:lstStyle/>
          <a:p>
            <a:pPr marL="457200" lvl="0" indent="-419100" algn="just">
              <a:spcBef>
                <a:spcPts val="0"/>
              </a:spcBef>
              <a:spcAft>
                <a:spcPts val="0"/>
              </a:spcAft>
              <a:buClr>
                <a:srgbClr val="FFF4FA"/>
              </a:buClr>
              <a:buSzPts val="3000"/>
              <a:buChar char="●"/>
              <a:defRPr/>
            </a:pPr>
            <a:r>
              <a:rPr lang="en-US" sz="3000" b="1">
                <a:solidFill>
                  <a:srgbClr val="FFF4FA"/>
                </a:solidFill>
              </a:rPr>
              <a:t>Efficacy: A picture speaks a hundred and one words; a storyboard represents a quick and dynamic approach to visualize an entire story</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Productivity: Visualizing things with a small amount of information saves up time</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A Storyboard makes the bottom message very clear</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Low cost: it is a low cost strategy to visualize, present and pitch a story draft before it got fully developed</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Ability to capture critical emotions at each sequence</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Helps in identifying the areas where more information is needed.</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Easy to communicate the understanding to clients</a:t>
            </a:r>
            <a:endParaRPr/>
          </a:p>
          <a:p>
            <a:pPr marL="457200" lvl="0" indent="-419100" algn="just">
              <a:spcBef>
                <a:spcPts val="0"/>
              </a:spcBef>
              <a:spcAft>
                <a:spcPts val="0"/>
              </a:spcAft>
              <a:buClr>
                <a:srgbClr val="FFF4FA"/>
              </a:buClr>
              <a:buSzPts val="3000"/>
              <a:buChar char="●"/>
              <a:defRPr/>
            </a:pPr>
            <a:endParaRPr sz="3000" b="1">
              <a:solidFill>
                <a:srgbClr val="FFF4FA"/>
              </a:solidFill>
            </a:endParaRPr>
          </a:p>
          <a:p>
            <a:pPr marL="457200" lvl="0" indent="-419100" algn="just">
              <a:spcBef>
                <a:spcPts val="0"/>
              </a:spcBef>
              <a:spcAft>
                <a:spcPts val="0"/>
              </a:spcAft>
              <a:buClr>
                <a:srgbClr val="FFF4FA"/>
              </a:buClr>
              <a:buSzPts val="3000"/>
              <a:buChar char="●"/>
              <a:defRPr/>
            </a:pPr>
            <a:r>
              <a:rPr lang="en-US" sz="3000" b="1">
                <a:solidFill>
                  <a:srgbClr val="FFF4FA"/>
                </a:solidFill>
              </a:rPr>
              <a:t>Helps in organizing the work.</a:t>
            </a:r>
            <a:endParaRPr sz="3000" b="1">
              <a:solidFill>
                <a:srgbClr val="FFF4FA"/>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99" name="Google Shape;99;gfba7500751_0_29" hidden="0"/>
          <p:cNvSpPr txBox="1">
            <a:spLocks noGrp="1"/>
          </p:cNvSpPr>
          <p:nvPr isPhoto="0" userDrawn="0">
            <p:ph type="title" idx="4294967295" hasCustomPrompt="0"/>
          </p:nvPr>
        </p:nvSpPr>
        <p:spPr bwMode="auto">
          <a:xfrm>
            <a:off x="615050" y="1154175"/>
            <a:ext cx="157959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None/>
              <a:defRPr/>
            </a:pPr>
            <a:r>
              <a:rPr lang="en-US" sz="6300">
                <a:solidFill>
                  <a:srgbClr val="FFFFFF"/>
                </a:solidFill>
                <a:latin typeface="Verdana"/>
                <a:ea typeface="Verdana"/>
                <a:cs typeface="Verdana"/>
              </a:rPr>
              <a:t>Storyboards for different sectors</a:t>
            </a:r>
            <a:endParaRPr sz="6300">
              <a:latin typeface="Verdana"/>
              <a:ea typeface="Verdana"/>
              <a:cs typeface="Verdana"/>
            </a:endParaRPr>
          </a:p>
        </p:txBody>
      </p:sp>
      <p:pic>
        <p:nvPicPr>
          <p:cNvPr id="100" name="Google Shape;100;gfba7500751_0_29" hidden="0"/>
          <p:cNvPicPr/>
          <p:nvPr isPhoto="0" userDrawn="0"/>
        </p:nvPicPr>
        <p:blipFill>
          <a:blip r:embed="rId2">
            <a:alphaModFix/>
          </a:blip>
          <a:srcRect l="5024" t="25088" r="19424" b="39275"/>
          <a:stretch/>
        </p:blipFill>
        <p:spPr bwMode="auto">
          <a:xfrm>
            <a:off x="542388" y="2981350"/>
            <a:ext cx="17203226" cy="4324300"/>
          </a:xfrm>
          <a:prstGeom prst="rect">
            <a:avLst/>
          </a:prstGeom>
          <a:noFill/>
          <a:ln>
            <a:noFill/>
          </a:ln>
        </p:spPr>
      </p:pic>
      <p:sp>
        <p:nvSpPr>
          <p:cNvPr id="101" name="Google Shape;101;gfba7500751_0_29" hidden="0"/>
          <p:cNvSpPr txBox="1"/>
          <p:nvPr isPhoto="0" userDrawn="0"/>
        </p:nvSpPr>
        <p:spPr bwMode="auto">
          <a:xfrm>
            <a:off x="527175" y="7596225"/>
            <a:ext cx="14675700" cy="554100"/>
          </a:xfrm>
          <a:prstGeom prst="rect">
            <a:avLst/>
          </a:prstGeom>
          <a:noFill/>
          <a:ln>
            <a:noFill/>
          </a:ln>
        </p:spPr>
        <p:txBody>
          <a:bodyPr spcFirstLastPara="1" wrap="square" lIns="91425" tIns="91425" rIns="91425" bIns="91425" anchor="t" anchorCtr="0">
            <a:spAutoFit/>
          </a:bodyPr>
          <a:lstStyle/>
          <a:p>
            <a:pPr marL="0" lvl="0" indent="0" algn="just">
              <a:spcBef>
                <a:spcPts val="0"/>
              </a:spcBef>
              <a:spcAft>
                <a:spcPts val="0"/>
              </a:spcAft>
              <a:buNone/>
              <a:defRPr/>
            </a:pPr>
            <a:r>
              <a:rPr lang="en-US" sz="2400" b="1">
                <a:solidFill>
                  <a:srgbClr val="FFF4FA"/>
                </a:solidFill>
              </a:rPr>
              <a:t>Source: </a:t>
            </a:r>
            <a:r>
              <a:rPr lang="en-US" sz="1600" b="1">
                <a:solidFill>
                  <a:schemeClr val="bg2"/>
                </a:solidFill>
              </a:rPr>
              <a:t>https://www.storyboardthat.com/articles/e/what-is-a-storyboard</a:t>
            </a:r>
            <a:endParaRPr sz="2400" b="1">
              <a:solidFill>
                <a:schemeClr val="bg2"/>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106" name="Google Shape;106;gfba7500751_0_24" hidden="0"/>
          <p:cNvSpPr txBox="1">
            <a:spLocks noGrp="1"/>
          </p:cNvSpPr>
          <p:nvPr isPhoto="0" userDrawn="0">
            <p:ph type="title" idx="4294967295" hasCustomPrompt="0"/>
          </p:nvPr>
        </p:nvSpPr>
        <p:spPr bwMode="auto">
          <a:xfrm>
            <a:off x="615050" y="1154175"/>
            <a:ext cx="16456200" cy="982500"/>
          </a:xfrm>
          <a:prstGeom prst="rect">
            <a:avLst/>
          </a:prstGeom>
          <a:noFill/>
          <a:ln>
            <a:noFill/>
          </a:ln>
        </p:spPr>
        <p:txBody>
          <a:bodyPr spcFirstLastPara="1" wrap="square" lIns="0" tIns="12700" rIns="0" bIns="0" anchor="t" anchorCtr="0">
            <a:spAutoFit/>
          </a:bodyPr>
          <a:lstStyle/>
          <a:p>
            <a:pPr marL="12700" lvl="0" indent="0" algn="l">
              <a:lnSpc>
                <a:spcPct val="100000"/>
              </a:lnSpc>
              <a:spcBef>
                <a:spcPts val="0"/>
              </a:spcBef>
              <a:spcAft>
                <a:spcPts val="0"/>
              </a:spcAft>
              <a:buClr>
                <a:srgbClr val="000000"/>
              </a:buClr>
              <a:buFont typeface="Arial"/>
              <a:buNone/>
              <a:defRPr/>
            </a:pPr>
            <a:r>
              <a:rPr lang="en-US" sz="6300">
                <a:solidFill>
                  <a:srgbClr val="FFFFFF"/>
                </a:solidFill>
                <a:latin typeface="Verdana"/>
                <a:ea typeface="Verdana"/>
                <a:cs typeface="Verdana"/>
              </a:rPr>
              <a:t>Common Storyboards Uses for </a:t>
            </a:r>
            <a:r>
              <a:rPr lang="en-US" sz="6300">
                <a:solidFill>
                  <a:schemeClr val="lt1"/>
                </a:solidFill>
                <a:latin typeface="Verdana"/>
                <a:ea typeface="Verdana"/>
                <a:cs typeface="Verdana"/>
              </a:rPr>
              <a:t>Business</a:t>
            </a:r>
            <a:endParaRPr sz="6300">
              <a:latin typeface="Verdana"/>
              <a:ea typeface="Verdana"/>
              <a:cs typeface="Verdana"/>
            </a:endParaRPr>
          </a:p>
        </p:txBody>
      </p:sp>
      <p:sp>
        <p:nvSpPr>
          <p:cNvPr id="107" name="Google Shape;107;gfba7500751_0_24" hidden="0"/>
          <p:cNvSpPr txBox="1"/>
          <p:nvPr isPhoto="0" userDrawn="0"/>
        </p:nvSpPr>
        <p:spPr bwMode="auto">
          <a:xfrm>
            <a:off x="615050" y="2479204"/>
            <a:ext cx="16737862" cy="7571273"/>
          </a:xfrm>
          <a:prstGeom prst="rect">
            <a:avLst/>
          </a:prstGeom>
          <a:noFill/>
          <a:ln>
            <a:noFill/>
          </a:ln>
        </p:spPr>
        <p:txBody>
          <a:bodyPr spcFirstLastPara="1" wrap="square" lIns="91425" tIns="91425" rIns="91425" bIns="91425" anchor="t" anchorCtr="0">
            <a:spAutoFit/>
          </a:bodyPr>
          <a:lstStyle/>
          <a:p>
            <a:pPr marL="457200" lvl="0" indent="-431799" algn="just">
              <a:spcBef>
                <a:spcPts val="0"/>
              </a:spcBef>
              <a:spcAft>
                <a:spcPts val="0"/>
              </a:spcAft>
              <a:buClr>
                <a:srgbClr val="FFF4FA"/>
              </a:buClr>
              <a:buSzPts val="3200"/>
              <a:buChar char="●"/>
              <a:defRPr/>
            </a:pPr>
            <a:r>
              <a:rPr lang="en-US" sz="3200" b="1">
                <a:solidFill>
                  <a:srgbClr val="FFF4FA"/>
                </a:solidFill>
              </a:rPr>
              <a:t>Planning for negotiations</a:t>
            </a:r>
            <a:endParaRPr/>
          </a:p>
          <a:p>
            <a:pPr marL="457200" lvl="0" indent="-431799" algn="just">
              <a:spcBef>
                <a:spcPts val="0"/>
              </a:spcBef>
              <a:spcAft>
                <a:spcPts val="0"/>
              </a:spcAft>
              <a:buClr>
                <a:srgbClr val="FFF4FA"/>
              </a:buClr>
              <a:buSzPts val="3200"/>
              <a:buChar char="●"/>
              <a:defRPr/>
            </a:pPr>
            <a:endParaRPr sz="3200" b="1">
              <a:solidFill>
                <a:srgbClr val="FFF4FA"/>
              </a:solidFill>
            </a:endParaRPr>
          </a:p>
          <a:p>
            <a:pPr marL="457200" lvl="0" indent="-431799" algn="just">
              <a:spcBef>
                <a:spcPts val="0"/>
              </a:spcBef>
              <a:spcAft>
                <a:spcPts val="0"/>
              </a:spcAft>
              <a:buClr>
                <a:srgbClr val="FFF4FA"/>
              </a:buClr>
              <a:buSzPts val="3200"/>
              <a:buChar char="●"/>
              <a:defRPr/>
            </a:pPr>
            <a:r>
              <a:rPr lang="en-US" sz="3200" b="1">
                <a:solidFill>
                  <a:srgbClr val="FFF4FA"/>
                </a:solidFill>
              </a:rPr>
              <a:t>Personas: studying potential customers and how a product fits their needs</a:t>
            </a:r>
            <a:endParaRPr/>
          </a:p>
          <a:p>
            <a:pPr marL="457200" lvl="0" indent="-431799" algn="just">
              <a:spcBef>
                <a:spcPts val="0"/>
              </a:spcBef>
              <a:spcAft>
                <a:spcPts val="0"/>
              </a:spcAft>
              <a:buClr>
                <a:srgbClr val="FFF4FA"/>
              </a:buClr>
              <a:buSzPts val="3200"/>
              <a:buChar char="●"/>
              <a:defRPr/>
            </a:pPr>
            <a:endParaRPr sz="3200" b="1">
              <a:solidFill>
                <a:srgbClr val="FFF4FA"/>
              </a:solidFill>
            </a:endParaRPr>
          </a:p>
          <a:p>
            <a:pPr marL="457200" lvl="0" indent="-431799" algn="just">
              <a:spcBef>
                <a:spcPts val="0"/>
              </a:spcBef>
              <a:spcAft>
                <a:spcPts val="0"/>
              </a:spcAft>
              <a:buClr>
                <a:srgbClr val="FFF4FA"/>
              </a:buClr>
              <a:buSzPts val="3200"/>
              <a:buChar char="●"/>
              <a:defRPr/>
            </a:pPr>
            <a:r>
              <a:rPr lang="en-US" sz="3200" b="1">
                <a:solidFill>
                  <a:srgbClr val="FFF4FA"/>
                </a:solidFill>
              </a:rPr>
              <a:t>Customer journey mapping: they are narrative stories of your users that allow you to see how a customer may have a need for your product, how they would come across your product, and how your product can benefit them. Creating these maps lets us realize where we may have flaws or gaps in our marketing strategy or use-case scenarios.</a:t>
            </a:r>
            <a:endParaRPr/>
          </a:p>
          <a:p>
            <a:pPr marL="457200" lvl="0" indent="-431799" algn="just">
              <a:spcBef>
                <a:spcPts val="0"/>
              </a:spcBef>
              <a:spcAft>
                <a:spcPts val="0"/>
              </a:spcAft>
              <a:buClr>
                <a:srgbClr val="FFF4FA"/>
              </a:buClr>
              <a:buSzPts val="3200"/>
              <a:buChar char="●"/>
              <a:defRPr/>
            </a:pPr>
            <a:endParaRPr sz="3200" b="1">
              <a:solidFill>
                <a:srgbClr val="FFF4FA"/>
              </a:solidFill>
            </a:endParaRPr>
          </a:p>
          <a:p>
            <a:pPr marL="457200" lvl="0" indent="-431799" algn="just">
              <a:spcBef>
                <a:spcPts val="0"/>
              </a:spcBef>
              <a:spcAft>
                <a:spcPts val="0"/>
              </a:spcAft>
              <a:buClr>
                <a:srgbClr val="FFF4FA"/>
              </a:buClr>
              <a:buSzPts val="3200"/>
              <a:buChar char="●"/>
              <a:defRPr/>
            </a:pPr>
            <a:r>
              <a:rPr lang="en-US" sz="3200" b="1">
                <a:solidFill>
                  <a:srgbClr val="FFF4FA"/>
                </a:solidFill>
              </a:rPr>
              <a:t>User stories</a:t>
            </a:r>
            <a:endParaRPr/>
          </a:p>
          <a:p>
            <a:pPr marL="457200" lvl="0" indent="-431799" algn="just">
              <a:spcBef>
                <a:spcPts val="0"/>
              </a:spcBef>
              <a:spcAft>
                <a:spcPts val="0"/>
              </a:spcAft>
              <a:buClr>
                <a:srgbClr val="FFF4FA"/>
              </a:buClr>
              <a:buSzPts val="3200"/>
              <a:buChar char="●"/>
              <a:defRPr/>
            </a:pPr>
            <a:endParaRPr sz="3200" b="1">
              <a:solidFill>
                <a:srgbClr val="FFF4FA"/>
              </a:solidFill>
            </a:endParaRPr>
          </a:p>
          <a:p>
            <a:pPr marL="457200" lvl="0" indent="-431799" algn="just">
              <a:spcBef>
                <a:spcPts val="0"/>
              </a:spcBef>
              <a:spcAft>
                <a:spcPts val="0"/>
              </a:spcAft>
              <a:buClr>
                <a:srgbClr val="FFF4FA"/>
              </a:buClr>
              <a:buSzPts val="3200"/>
              <a:buChar char="●"/>
              <a:defRPr/>
            </a:pPr>
            <a:r>
              <a:rPr lang="en-US" sz="3200" b="1">
                <a:solidFill>
                  <a:srgbClr val="FFF4FA"/>
                </a:solidFill>
              </a:rPr>
              <a:t>Mentoring/training for difficult conversation</a:t>
            </a:r>
            <a:endParaRPr/>
          </a:p>
          <a:p>
            <a:pPr marL="457200" lvl="0" indent="-431799" algn="just">
              <a:spcBef>
                <a:spcPts val="0"/>
              </a:spcBef>
              <a:spcAft>
                <a:spcPts val="0"/>
              </a:spcAft>
              <a:buClr>
                <a:srgbClr val="FFF4FA"/>
              </a:buClr>
              <a:buSzPts val="3200"/>
              <a:buChar char="●"/>
              <a:defRPr/>
            </a:pPr>
            <a:endParaRPr sz="3200" b="1">
              <a:solidFill>
                <a:srgbClr val="FFF4FA"/>
              </a:solidFill>
            </a:endParaRPr>
          </a:p>
          <a:p>
            <a:pPr marL="457200" lvl="0" indent="-431799" algn="just">
              <a:spcBef>
                <a:spcPts val="0"/>
              </a:spcBef>
              <a:spcAft>
                <a:spcPts val="0"/>
              </a:spcAft>
              <a:buClr>
                <a:srgbClr val="FFF4FA"/>
              </a:buClr>
              <a:buSzPts val="3200"/>
              <a:buChar char="●"/>
              <a:defRPr/>
            </a:pPr>
            <a:r>
              <a:rPr lang="en-US" sz="3200" b="1">
                <a:solidFill>
                  <a:srgbClr val="FFF4FA"/>
                </a:solidFill>
              </a:rPr>
              <a:t>Demonstrating a process</a:t>
            </a:r>
            <a:endParaRPr sz="3200" b="1">
              <a:solidFill>
                <a:srgbClr val="FFF4FA"/>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ONLYOFFICE/7.0.1.37</Application>
  <DocSecurity>0</DocSecurity>
  <PresentationFormat>Personalizzato</PresentationFormat>
  <Paragraphs>0</Paragraphs>
  <Slides>28</Slides>
  <Notes>28</Notes>
  <HiddenSlides>0</HiddenSlides>
  <MMClips>2</MMClips>
  <ScaleCrop>0</ScaleCrop>
  <HeadingPairs>
    <vt:vector size="4" baseType="variant">
      <vt:variant>
        <vt:lpstr>Theme</vt:lpstr>
      </vt:variant>
      <vt:variant>
        <vt:i4>1</vt:i4>
      </vt:variant>
      <vt:variant>
        <vt:lpstr>Slide Titles</vt:lpstr>
      </vt:variant>
      <vt:variant>
        <vt:i4>28</vt:i4>
      </vt:variant>
    </vt:vector>
  </HeadingPairs>
  <TitlesOfParts>
    <vt:vector size="29"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 E A R N I N G  M A T E R I A L S  N . 6</dc:title>
  <dc:subject/>
  <dc:creator>Gianluca Vagnarelli</dc:creator>
  <cp:keywords/>
  <dc:description/>
  <dc:identifier/>
  <dc:language/>
  <cp:lastModifiedBy>Marko Nikolic</cp:lastModifiedBy>
  <cp:revision>6</cp:revision>
  <dcterms:created xsi:type="dcterms:W3CDTF">2021-11-15T17:03:53Z</dcterms:created>
  <dcterms:modified xsi:type="dcterms:W3CDTF">2022-04-21T09:09:59Z</dcterms:modified>
  <cp:category/>
  <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2021-10-27T00:00:00Z</vt:filetime>
  </property>
  <property fmtid="{D5CDD505-2E9C-101B-9397-08002B2CF9AE}" pid="3" name="Creator">
    <vt:lpwstr>Canva</vt:lpwstr>
  </property>
  <property fmtid="{D5CDD505-2E9C-101B-9397-08002B2CF9AE}" pid="4" name="LastSaved">
    <vt:filetime>2021-11-15T00:00:00Z</vt:filetime>
  </property>
</Properties>
</file>