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3" r:id="rId6"/>
    <p:sldId id="264" r:id="rId7"/>
    <p:sldId id="261" r:id="rId8"/>
    <p:sldId id="279" r:id="rId9"/>
    <p:sldId id="265" r:id="rId10"/>
    <p:sldId id="267" r:id="rId11"/>
    <p:sldId id="274" r:id="rId12"/>
    <p:sldId id="275" r:id="rId13"/>
    <p:sldId id="276" r:id="rId14"/>
    <p:sldId id="277" r:id="rId15"/>
    <p:sldId id="278" r:id="rId16"/>
    <p:sldId id="266" r:id="rId17"/>
    <p:sldId id="268" r:id="rId18"/>
    <p:sldId id="269" r:id="rId19"/>
    <p:sldId id="280" r:id="rId20"/>
    <p:sldId id="281" r:id="rId21"/>
    <p:sldId id="271" r:id="rId22"/>
    <p:sldId id="282" r:id="rId23"/>
    <p:sldId id="27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6E0C3-D2BD-4AAA-9450-6136CA5C84C8}" v="6" dt="2022-01-25T14:27:00.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rissa Lueg" userId="ffe307ba-a5ac-4887-9d84-9b2237baf7c4" providerId="ADAL" clId="{6606E0C3-D2BD-4AAA-9450-6136CA5C84C8}"/>
    <pc:docChg chg="custSel modSld">
      <pc:chgData name="Klarissa Lueg" userId="ffe307ba-a5ac-4887-9d84-9b2237baf7c4" providerId="ADAL" clId="{6606E0C3-D2BD-4AAA-9450-6136CA5C84C8}" dt="2022-01-25T14:27:18.113" v="46" actId="113"/>
      <pc:docMkLst>
        <pc:docMk/>
      </pc:docMkLst>
      <pc:sldChg chg="delSp modSp mod">
        <pc:chgData name="Klarissa Lueg" userId="ffe307ba-a5ac-4887-9d84-9b2237baf7c4" providerId="ADAL" clId="{6606E0C3-D2BD-4AAA-9450-6136CA5C84C8}" dt="2022-01-25T14:27:18.113" v="46" actId="113"/>
        <pc:sldMkLst>
          <pc:docMk/>
          <pc:sldMk cId="3470725258" sldId="298"/>
        </pc:sldMkLst>
        <pc:spChg chg="mod">
          <ac:chgData name="Klarissa Lueg" userId="ffe307ba-a5ac-4887-9d84-9b2237baf7c4" providerId="ADAL" clId="{6606E0C3-D2BD-4AAA-9450-6136CA5C84C8}" dt="2022-01-25T14:24:12.075" v="9" actId="20577"/>
          <ac:spMkLst>
            <pc:docMk/>
            <pc:sldMk cId="3470725258" sldId="298"/>
            <ac:spMk id="2" creationId="{823832E7-39F1-4E20-B701-3161277DD9D1}"/>
          </ac:spMkLst>
        </pc:spChg>
        <pc:spChg chg="mod">
          <ac:chgData name="Klarissa Lueg" userId="ffe307ba-a5ac-4887-9d84-9b2237baf7c4" providerId="ADAL" clId="{6606E0C3-D2BD-4AAA-9450-6136CA5C84C8}" dt="2022-01-25T14:27:18.113" v="46" actId="113"/>
          <ac:spMkLst>
            <pc:docMk/>
            <pc:sldMk cId="3470725258" sldId="298"/>
            <ac:spMk id="7" creationId="{84F328FE-F846-4EB9-8293-32448567C1BF}"/>
          </ac:spMkLst>
        </pc:spChg>
        <pc:spChg chg="del">
          <ac:chgData name="Klarissa Lueg" userId="ffe307ba-a5ac-4887-9d84-9b2237baf7c4" providerId="ADAL" clId="{6606E0C3-D2BD-4AAA-9450-6136CA5C84C8}" dt="2022-01-25T14:24:19.179" v="11" actId="478"/>
          <ac:spMkLst>
            <pc:docMk/>
            <pc:sldMk cId="3470725258" sldId="298"/>
            <ac:spMk id="8" creationId="{12358C91-7EB1-4ACF-A985-E53E2A8E0B92}"/>
          </ac:spMkLst>
        </pc:spChg>
        <pc:picChg chg="del">
          <ac:chgData name="Klarissa Lueg" userId="ffe307ba-a5ac-4887-9d84-9b2237baf7c4" providerId="ADAL" clId="{6606E0C3-D2BD-4AAA-9450-6136CA5C84C8}" dt="2022-01-25T14:24:14.958" v="10" actId="478"/>
          <ac:picMkLst>
            <pc:docMk/>
            <pc:sldMk cId="3470725258" sldId="298"/>
            <ac:picMk id="5" creationId="{33A7452E-A113-4E52-AFD0-B26C4C2A0FE4}"/>
          </ac:picMkLst>
        </pc:picChg>
      </pc:sldChg>
    </pc:docChg>
  </pc:docChgLst>
  <pc:docChgLst>
    <pc:chgData name="Klarissa Lueg" userId="ffe307ba-a5ac-4887-9d84-9b2237baf7c4" providerId="ADAL" clId="{08F2FE00-E799-472E-9A53-D75FC50DEF8A}"/>
    <pc:docChg chg="custSel addSld delSld modSld">
      <pc:chgData name="Klarissa Lueg" userId="ffe307ba-a5ac-4887-9d84-9b2237baf7c4" providerId="ADAL" clId="{08F2FE00-E799-472E-9A53-D75FC50DEF8A}" dt="2021-10-11T12:43:55.162" v="1914" actId="113"/>
      <pc:docMkLst>
        <pc:docMk/>
      </pc:docMkLst>
      <pc:sldChg chg="addSp modSp mod">
        <pc:chgData name="Klarissa Lueg" userId="ffe307ba-a5ac-4887-9d84-9b2237baf7c4" providerId="ADAL" clId="{08F2FE00-E799-472E-9A53-D75FC50DEF8A}" dt="2021-10-11T07:02:56.446" v="276" actId="20577"/>
        <pc:sldMkLst>
          <pc:docMk/>
          <pc:sldMk cId="0" sldId="256"/>
        </pc:sldMkLst>
        <pc:spChg chg="add mod">
          <ac:chgData name="Klarissa Lueg" userId="ffe307ba-a5ac-4887-9d84-9b2237baf7c4" providerId="ADAL" clId="{08F2FE00-E799-472E-9A53-D75FC50DEF8A}" dt="2021-10-11T07:02:56.446" v="276" actId="20577"/>
          <ac:spMkLst>
            <pc:docMk/>
            <pc:sldMk cId="0" sldId="256"/>
            <ac:spMk id="2" creationId="{A7FEA3E2-39A6-4401-A0E1-8D563980DC41}"/>
          </ac:spMkLst>
        </pc:spChg>
      </pc:sldChg>
      <pc:sldChg chg="delSp modSp del mod">
        <pc:chgData name="Klarissa Lueg" userId="ffe307ba-a5ac-4887-9d84-9b2237baf7c4" providerId="ADAL" clId="{08F2FE00-E799-472E-9A53-D75FC50DEF8A}" dt="2021-10-11T07:06:57.380" v="319" actId="47"/>
        <pc:sldMkLst>
          <pc:docMk/>
          <pc:sldMk cId="2358814031" sldId="257"/>
        </pc:sldMkLst>
        <pc:spChg chg="del mod">
          <ac:chgData name="Klarissa Lueg" userId="ffe307ba-a5ac-4887-9d84-9b2237baf7c4" providerId="ADAL" clId="{08F2FE00-E799-472E-9A53-D75FC50DEF8A}" dt="2021-10-11T07:06:56.134" v="318" actId="21"/>
          <ac:spMkLst>
            <pc:docMk/>
            <pc:sldMk cId="2358814031" sldId="257"/>
            <ac:spMk id="2" creationId="{A7FEA3E2-39A6-4401-A0E1-8D563980DC41}"/>
          </ac:spMkLst>
        </pc:spChg>
        <pc:picChg chg="mod">
          <ac:chgData name="Klarissa Lueg" userId="ffe307ba-a5ac-4887-9d84-9b2237baf7c4" providerId="ADAL" clId="{08F2FE00-E799-472E-9A53-D75FC50DEF8A}" dt="2021-10-11T07:06:34.940" v="315" actId="1036"/>
          <ac:picMkLst>
            <pc:docMk/>
            <pc:sldMk cId="2358814031" sldId="257"/>
            <ac:picMk id="4" creationId="{00000000-0000-0000-0000-000000000000}"/>
          </ac:picMkLst>
        </pc:picChg>
        <pc:picChg chg="mod">
          <ac:chgData name="Klarissa Lueg" userId="ffe307ba-a5ac-4887-9d84-9b2237baf7c4" providerId="ADAL" clId="{08F2FE00-E799-472E-9A53-D75FC50DEF8A}" dt="2021-10-11T07:06:21.655" v="278" actId="1076"/>
          <ac:picMkLst>
            <pc:docMk/>
            <pc:sldMk cId="2358814031" sldId="257"/>
            <ac:picMk id="6" creationId="{00000000-0000-0000-0000-000000000000}"/>
          </ac:picMkLst>
        </pc:picChg>
      </pc:sldChg>
      <pc:sldChg chg="addSp delSp modSp new mod">
        <pc:chgData name="Klarissa Lueg" userId="ffe307ba-a5ac-4887-9d84-9b2237baf7c4" providerId="ADAL" clId="{08F2FE00-E799-472E-9A53-D75FC50DEF8A}" dt="2021-10-11T07:23:40.331" v="913" actId="113"/>
        <pc:sldMkLst>
          <pc:docMk/>
          <pc:sldMk cId="1073970310" sldId="258"/>
        </pc:sldMkLst>
        <pc:spChg chg="mod">
          <ac:chgData name="Klarissa Lueg" userId="ffe307ba-a5ac-4887-9d84-9b2237baf7c4" providerId="ADAL" clId="{08F2FE00-E799-472E-9A53-D75FC50DEF8A}" dt="2021-10-11T07:08:37.445" v="337" actId="207"/>
          <ac:spMkLst>
            <pc:docMk/>
            <pc:sldMk cId="1073970310" sldId="258"/>
            <ac:spMk id="2" creationId="{823832E7-39F1-4E20-B701-3161277DD9D1}"/>
          </ac:spMkLst>
        </pc:spChg>
        <pc:spChg chg="del">
          <ac:chgData name="Klarissa Lueg" userId="ffe307ba-a5ac-4887-9d84-9b2237baf7c4" providerId="ADAL" clId="{08F2FE00-E799-472E-9A53-D75FC50DEF8A}" dt="2021-10-11T07:07:01.070" v="320"/>
          <ac:spMkLst>
            <pc:docMk/>
            <pc:sldMk cId="1073970310" sldId="258"/>
            <ac:spMk id="3" creationId="{D8C8AE03-C640-49A3-A8F9-360A7587AF36}"/>
          </ac:spMkLst>
        </pc:spChg>
        <pc:spChg chg="add mod">
          <ac:chgData name="Klarissa Lueg" userId="ffe307ba-a5ac-4887-9d84-9b2237baf7c4" providerId="ADAL" clId="{08F2FE00-E799-472E-9A53-D75FC50DEF8A}" dt="2021-10-11T07:23:40.331" v="913" actId="113"/>
          <ac:spMkLst>
            <pc:docMk/>
            <pc:sldMk cId="1073970310" sldId="258"/>
            <ac:spMk id="5" creationId="{AF4EF864-CF9C-479F-A6DE-7EAA390384D9}"/>
          </ac:spMkLst>
        </pc:spChg>
      </pc:sldChg>
      <pc:sldChg chg="modSp mod">
        <pc:chgData name="Klarissa Lueg" userId="ffe307ba-a5ac-4887-9d84-9b2237baf7c4" providerId="ADAL" clId="{08F2FE00-E799-472E-9A53-D75FC50DEF8A}" dt="2021-10-11T07:50:49.736" v="1333" actId="113"/>
        <pc:sldMkLst>
          <pc:docMk/>
          <pc:sldMk cId="2280465957" sldId="259"/>
        </pc:sldMkLst>
        <pc:spChg chg="mod">
          <ac:chgData name="Klarissa Lueg" userId="ffe307ba-a5ac-4887-9d84-9b2237baf7c4" providerId="ADAL" clId="{08F2FE00-E799-472E-9A53-D75FC50DEF8A}" dt="2021-10-11T07:24:50.964" v="978" actId="20577"/>
          <ac:spMkLst>
            <pc:docMk/>
            <pc:sldMk cId="2280465957" sldId="259"/>
            <ac:spMk id="2" creationId="{823832E7-39F1-4E20-B701-3161277DD9D1}"/>
          </ac:spMkLst>
        </pc:spChg>
        <pc:spChg chg="mod">
          <ac:chgData name="Klarissa Lueg" userId="ffe307ba-a5ac-4887-9d84-9b2237baf7c4" providerId="ADAL" clId="{08F2FE00-E799-472E-9A53-D75FC50DEF8A}" dt="2021-10-11T07:50:49.736" v="1333" actId="113"/>
          <ac:spMkLst>
            <pc:docMk/>
            <pc:sldMk cId="2280465957" sldId="259"/>
            <ac:spMk id="5" creationId="{AF4EF864-CF9C-479F-A6DE-7EAA390384D9}"/>
          </ac:spMkLst>
        </pc:spChg>
      </pc:sldChg>
      <pc:sldChg chg="addSp modSp mod">
        <pc:chgData name="Klarissa Lueg" userId="ffe307ba-a5ac-4887-9d84-9b2237baf7c4" providerId="ADAL" clId="{08F2FE00-E799-472E-9A53-D75FC50DEF8A}" dt="2021-10-11T12:43:55.162" v="1914" actId="113"/>
        <pc:sldMkLst>
          <pc:docMk/>
          <pc:sldMk cId="727283250" sldId="260"/>
        </pc:sldMkLst>
        <pc:spChg chg="mod">
          <ac:chgData name="Klarissa Lueg" userId="ffe307ba-a5ac-4887-9d84-9b2237baf7c4" providerId="ADAL" clId="{08F2FE00-E799-472E-9A53-D75FC50DEF8A}" dt="2021-10-11T12:43:55.162" v="1914" actId="113"/>
          <ac:spMkLst>
            <pc:docMk/>
            <pc:sldMk cId="727283250" sldId="260"/>
            <ac:spMk id="5" creationId="{AF4EF864-CF9C-479F-A6DE-7EAA390384D9}"/>
          </ac:spMkLst>
        </pc:spChg>
        <pc:spChg chg="add mod">
          <ac:chgData name="Klarissa Lueg" userId="ffe307ba-a5ac-4887-9d84-9b2237baf7c4" providerId="ADAL" clId="{08F2FE00-E799-472E-9A53-D75FC50DEF8A}" dt="2021-10-11T12:40:20.698" v="1767" actId="1036"/>
          <ac:spMkLst>
            <pc:docMk/>
            <pc:sldMk cId="727283250" sldId="260"/>
            <ac:spMk id="6" creationId="{4209B546-F7E2-4CC9-B6A6-842FB57C2E3D}"/>
          </ac:spMkLst>
        </pc:spChg>
      </pc:sldChg>
    </pc:docChg>
  </pc:docChgLst>
  <pc:docChgLst>
    <pc:chgData name="Klarissa Lueg" userId="ffe307ba-a5ac-4887-9d84-9b2237baf7c4" providerId="ADAL" clId="{E8B04AF5-DE54-4006-9368-8018C3D6DC2E}"/>
    <pc:docChg chg="undo redo custSel addSld delSld modSld sldOrd">
      <pc:chgData name="Klarissa Lueg" userId="ffe307ba-a5ac-4887-9d84-9b2237baf7c4" providerId="ADAL" clId="{E8B04AF5-DE54-4006-9368-8018C3D6DC2E}" dt="2021-10-27T12:45:14.084" v="14903" actId="255"/>
      <pc:docMkLst>
        <pc:docMk/>
      </pc:docMkLst>
      <pc:sldChg chg="addSp modSp mod">
        <pc:chgData name="Klarissa Lueg" userId="ffe307ba-a5ac-4887-9d84-9b2237baf7c4" providerId="ADAL" clId="{E8B04AF5-DE54-4006-9368-8018C3D6DC2E}" dt="2021-10-13T08:35:12.310" v="605" actId="167"/>
        <pc:sldMkLst>
          <pc:docMk/>
          <pc:sldMk cId="1073970310" sldId="258"/>
        </pc:sldMkLst>
        <pc:spChg chg="add ord">
          <ac:chgData name="Klarissa Lueg" userId="ffe307ba-a5ac-4887-9d84-9b2237baf7c4" providerId="ADAL" clId="{E8B04AF5-DE54-4006-9368-8018C3D6DC2E}" dt="2021-10-13T08:35:12.310" v="605" actId="167"/>
          <ac:spMkLst>
            <pc:docMk/>
            <pc:sldMk cId="1073970310" sldId="258"/>
            <ac:spMk id="3" creationId="{F48E3325-756E-4D4C-A7C3-FE21F2B77A00}"/>
          </ac:spMkLst>
        </pc:spChg>
        <pc:spChg chg="mod">
          <ac:chgData name="Klarissa Lueg" userId="ffe307ba-a5ac-4887-9d84-9b2237baf7c4" providerId="ADAL" clId="{E8B04AF5-DE54-4006-9368-8018C3D6DC2E}" dt="2021-10-13T08:26:46.834" v="100" actId="20577"/>
          <ac:spMkLst>
            <pc:docMk/>
            <pc:sldMk cId="1073970310" sldId="258"/>
            <ac:spMk id="5" creationId="{AF4EF864-CF9C-479F-A6DE-7EAA390384D9}"/>
          </ac:spMkLst>
        </pc:spChg>
      </pc:sldChg>
      <pc:sldChg chg="modSp mod">
        <pc:chgData name="Klarissa Lueg" userId="ffe307ba-a5ac-4887-9d84-9b2237baf7c4" providerId="ADAL" clId="{E8B04AF5-DE54-4006-9368-8018C3D6DC2E}" dt="2021-10-13T08:27:03.884" v="115" actId="20577"/>
        <pc:sldMkLst>
          <pc:docMk/>
          <pc:sldMk cId="2280465957" sldId="259"/>
        </pc:sldMkLst>
        <pc:spChg chg="mod">
          <ac:chgData name="Klarissa Lueg" userId="ffe307ba-a5ac-4887-9d84-9b2237baf7c4" providerId="ADAL" clId="{E8B04AF5-DE54-4006-9368-8018C3D6DC2E}" dt="2021-10-13T08:27:03.884" v="115" actId="20577"/>
          <ac:spMkLst>
            <pc:docMk/>
            <pc:sldMk cId="2280465957" sldId="259"/>
            <ac:spMk id="2" creationId="{823832E7-39F1-4E20-B701-3161277DD9D1}"/>
          </ac:spMkLst>
        </pc:spChg>
        <pc:spChg chg="mod">
          <ac:chgData name="Klarissa Lueg" userId="ffe307ba-a5ac-4887-9d84-9b2237baf7c4" providerId="ADAL" clId="{E8B04AF5-DE54-4006-9368-8018C3D6DC2E}" dt="2021-10-13T08:23:47.416" v="55" actId="20577"/>
          <ac:spMkLst>
            <pc:docMk/>
            <pc:sldMk cId="2280465957" sldId="259"/>
            <ac:spMk id="5" creationId="{AF4EF864-CF9C-479F-A6DE-7EAA390384D9}"/>
          </ac:spMkLst>
        </pc:spChg>
      </pc:sldChg>
      <pc:sldChg chg="modSp mod">
        <pc:chgData name="Klarissa Lueg" userId="ffe307ba-a5ac-4887-9d84-9b2237baf7c4" providerId="ADAL" clId="{E8B04AF5-DE54-4006-9368-8018C3D6DC2E}" dt="2021-10-13T08:27:14.096" v="138" actId="20577"/>
        <pc:sldMkLst>
          <pc:docMk/>
          <pc:sldMk cId="727283250" sldId="260"/>
        </pc:sldMkLst>
        <pc:spChg chg="mod">
          <ac:chgData name="Klarissa Lueg" userId="ffe307ba-a5ac-4887-9d84-9b2237baf7c4" providerId="ADAL" clId="{E8B04AF5-DE54-4006-9368-8018C3D6DC2E}" dt="2021-10-13T08:27:14.096" v="138" actId="20577"/>
          <ac:spMkLst>
            <pc:docMk/>
            <pc:sldMk cId="727283250" sldId="260"/>
            <ac:spMk id="2" creationId="{823832E7-39F1-4E20-B701-3161277DD9D1}"/>
          </ac:spMkLst>
        </pc:spChg>
      </pc:sldChg>
      <pc:sldChg chg="addSp delSp modSp new mod ord">
        <pc:chgData name="Klarissa Lueg" userId="ffe307ba-a5ac-4887-9d84-9b2237baf7c4" providerId="ADAL" clId="{E8B04AF5-DE54-4006-9368-8018C3D6DC2E}" dt="2021-10-27T09:59:19.501" v="6710" actId="20577"/>
        <pc:sldMkLst>
          <pc:docMk/>
          <pc:sldMk cId="1826655350" sldId="261"/>
        </pc:sldMkLst>
        <pc:spChg chg="mod">
          <ac:chgData name="Klarissa Lueg" userId="ffe307ba-a5ac-4887-9d84-9b2237baf7c4" providerId="ADAL" clId="{E8B04AF5-DE54-4006-9368-8018C3D6DC2E}" dt="2021-10-27T09:59:19.501" v="6710" actId="20577"/>
          <ac:spMkLst>
            <pc:docMk/>
            <pc:sldMk cId="1826655350" sldId="261"/>
            <ac:spMk id="2" creationId="{719533D3-BA33-426B-B323-1CF773925C96}"/>
          </ac:spMkLst>
        </pc:spChg>
        <pc:spChg chg="del mod">
          <ac:chgData name="Klarissa Lueg" userId="ffe307ba-a5ac-4887-9d84-9b2237baf7c4" providerId="ADAL" clId="{E8B04AF5-DE54-4006-9368-8018C3D6DC2E}" dt="2021-10-27T09:20:35.617" v="5223" actId="478"/>
          <ac:spMkLst>
            <pc:docMk/>
            <pc:sldMk cId="1826655350" sldId="261"/>
            <ac:spMk id="3" creationId="{518DF963-25E1-4978-B345-FBB4DA295839}"/>
          </ac:spMkLst>
        </pc:spChg>
        <pc:spChg chg="add mod">
          <ac:chgData name="Klarissa Lueg" userId="ffe307ba-a5ac-4887-9d84-9b2237baf7c4" providerId="ADAL" clId="{E8B04AF5-DE54-4006-9368-8018C3D6DC2E}" dt="2021-10-27T09:47:39.259" v="5763" actId="12"/>
          <ac:spMkLst>
            <pc:docMk/>
            <pc:sldMk cId="1826655350" sldId="261"/>
            <ac:spMk id="5" creationId="{07C85D67-5B27-46B8-84D1-44791657BA50}"/>
          </ac:spMkLst>
        </pc:spChg>
      </pc:sldChg>
      <pc:sldChg chg="modSp del mod">
        <pc:chgData name="Klarissa Lueg" userId="ffe307ba-a5ac-4887-9d84-9b2237baf7c4" providerId="ADAL" clId="{E8B04AF5-DE54-4006-9368-8018C3D6DC2E}" dt="2021-10-13T08:27:27.552" v="139" actId="47"/>
        <pc:sldMkLst>
          <pc:docMk/>
          <pc:sldMk cId="3997198290" sldId="262"/>
        </pc:sldMkLst>
        <pc:spChg chg="mod">
          <ac:chgData name="Klarissa Lueg" userId="ffe307ba-a5ac-4887-9d84-9b2237baf7c4" providerId="ADAL" clId="{E8B04AF5-DE54-4006-9368-8018C3D6DC2E}" dt="2021-10-13T08:24:31.602" v="73" actId="20577"/>
          <ac:spMkLst>
            <pc:docMk/>
            <pc:sldMk cId="3997198290" sldId="262"/>
            <ac:spMk id="2" creationId="{823832E7-39F1-4E20-B701-3161277DD9D1}"/>
          </ac:spMkLst>
        </pc:spChg>
      </pc:sldChg>
      <pc:sldChg chg="delSp modSp mod">
        <pc:chgData name="Klarissa Lueg" userId="ffe307ba-a5ac-4887-9d84-9b2237baf7c4" providerId="ADAL" clId="{E8B04AF5-DE54-4006-9368-8018C3D6DC2E}" dt="2021-10-13T08:34:38.150" v="603" actId="478"/>
        <pc:sldMkLst>
          <pc:docMk/>
          <pc:sldMk cId="1144235476" sldId="263"/>
        </pc:sldMkLst>
        <pc:spChg chg="mod">
          <ac:chgData name="Klarissa Lueg" userId="ffe307ba-a5ac-4887-9d84-9b2237baf7c4" providerId="ADAL" clId="{E8B04AF5-DE54-4006-9368-8018C3D6DC2E}" dt="2021-10-13T08:34:31.390" v="601" actId="20577"/>
          <ac:spMkLst>
            <pc:docMk/>
            <pc:sldMk cId="1144235476" sldId="263"/>
            <ac:spMk id="5" creationId="{AF4EF864-CF9C-479F-A6DE-7EAA390384D9}"/>
          </ac:spMkLst>
        </pc:spChg>
        <pc:spChg chg="del mod">
          <ac:chgData name="Klarissa Lueg" userId="ffe307ba-a5ac-4887-9d84-9b2237baf7c4" providerId="ADAL" clId="{E8B04AF5-DE54-4006-9368-8018C3D6DC2E}" dt="2021-10-13T08:34:38.150" v="603" actId="478"/>
          <ac:spMkLst>
            <pc:docMk/>
            <pc:sldMk cId="1144235476" sldId="263"/>
            <ac:spMk id="6" creationId="{4209B546-F7E2-4CC9-B6A6-842FB57C2E3D}"/>
          </ac:spMkLst>
        </pc:spChg>
      </pc:sldChg>
      <pc:sldChg chg="addSp modSp mod">
        <pc:chgData name="Klarissa Lueg" userId="ffe307ba-a5ac-4887-9d84-9b2237baf7c4" providerId="ADAL" clId="{E8B04AF5-DE54-4006-9368-8018C3D6DC2E}" dt="2021-10-13T08:35:27.658" v="630" actId="167"/>
        <pc:sldMkLst>
          <pc:docMk/>
          <pc:sldMk cId="395322140" sldId="264"/>
        </pc:sldMkLst>
        <pc:spChg chg="add mod ord">
          <ac:chgData name="Klarissa Lueg" userId="ffe307ba-a5ac-4887-9d84-9b2237baf7c4" providerId="ADAL" clId="{E8B04AF5-DE54-4006-9368-8018C3D6DC2E}" dt="2021-10-13T08:35:27.658" v="630" actId="167"/>
          <ac:spMkLst>
            <pc:docMk/>
            <pc:sldMk cId="395322140" sldId="264"/>
            <ac:spMk id="6" creationId="{6C1313CB-4D0E-4124-A31E-83A522E52227}"/>
          </ac:spMkLst>
        </pc:spChg>
      </pc:sldChg>
      <pc:sldChg chg="modSp mod">
        <pc:chgData name="Klarissa Lueg" userId="ffe307ba-a5ac-4887-9d84-9b2237baf7c4" providerId="ADAL" clId="{E8B04AF5-DE54-4006-9368-8018C3D6DC2E}" dt="2021-10-13T08:36:15.925" v="646" actId="1036"/>
        <pc:sldMkLst>
          <pc:docMk/>
          <pc:sldMk cId="3502477388" sldId="265"/>
        </pc:sldMkLst>
        <pc:spChg chg="mod">
          <ac:chgData name="Klarissa Lueg" userId="ffe307ba-a5ac-4887-9d84-9b2237baf7c4" providerId="ADAL" clId="{E8B04AF5-DE54-4006-9368-8018C3D6DC2E}" dt="2021-10-13T08:36:15.925" v="646" actId="1036"/>
          <ac:spMkLst>
            <pc:docMk/>
            <pc:sldMk cId="3502477388" sldId="265"/>
            <ac:spMk id="6" creationId="{6C1313CB-4D0E-4124-A31E-83A522E52227}"/>
          </ac:spMkLst>
        </pc:spChg>
      </pc:sldChg>
      <pc:sldChg chg="addSp delSp modSp mod">
        <pc:chgData name="Klarissa Lueg" userId="ffe307ba-a5ac-4887-9d84-9b2237baf7c4" providerId="ADAL" clId="{E8B04AF5-DE54-4006-9368-8018C3D6DC2E}" dt="2021-10-27T10:00:25.515" v="6780" actId="20577"/>
        <pc:sldMkLst>
          <pc:docMk/>
          <pc:sldMk cId="640979605" sldId="266"/>
        </pc:sldMkLst>
        <pc:spChg chg="mod">
          <ac:chgData name="Klarissa Lueg" userId="ffe307ba-a5ac-4887-9d84-9b2237baf7c4" providerId="ADAL" clId="{E8B04AF5-DE54-4006-9368-8018C3D6DC2E}" dt="2021-10-27T10:00:25.515" v="6780" actId="20577"/>
          <ac:spMkLst>
            <pc:docMk/>
            <pc:sldMk cId="640979605" sldId="266"/>
            <ac:spMk id="2" creationId="{823832E7-39F1-4E20-B701-3161277DD9D1}"/>
          </ac:spMkLst>
        </pc:spChg>
        <pc:spChg chg="mod">
          <ac:chgData name="Klarissa Lueg" userId="ffe307ba-a5ac-4887-9d84-9b2237baf7c4" providerId="ADAL" clId="{E8B04AF5-DE54-4006-9368-8018C3D6DC2E}" dt="2021-10-27T09:17:40.424" v="5187" actId="20577"/>
          <ac:spMkLst>
            <pc:docMk/>
            <pc:sldMk cId="640979605" sldId="266"/>
            <ac:spMk id="5" creationId="{AF4EF864-CF9C-479F-A6DE-7EAA390384D9}"/>
          </ac:spMkLst>
        </pc:spChg>
        <pc:spChg chg="add mod">
          <ac:chgData name="Klarissa Lueg" userId="ffe307ba-a5ac-4887-9d84-9b2237baf7c4" providerId="ADAL" clId="{E8B04AF5-DE54-4006-9368-8018C3D6DC2E}" dt="2021-10-13T08:50:58.495" v="1499" actId="207"/>
          <ac:spMkLst>
            <pc:docMk/>
            <pc:sldMk cId="640979605" sldId="266"/>
            <ac:spMk id="6" creationId="{F7FEF8AF-2B1C-4FE1-9326-27B487F39110}"/>
          </ac:spMkLst>
        </pc:spChg>
        <pc:spChg chg="add del mod">
          <ac:chgData name="Klarissa Lueg" userId="ffe307ba-a5ac-4887-9d84-9b2237baf7c4" providerId="ADAL" clId="{E8B04AF5-DE54-4006-9368-8018C3D6DC2E}" dt="2021-10-13T08:49:12.238" v="1485" actId="478"/>
          <ac:spMkLst>
            <pc:docMk/>
            <pc:sldMk cId="640979605" sldId="266"/>
            <ac:spMk id="8" creationId="{36106F06-BA3D-44AF-8D06-BBCF6EB5A48A}"/>
          </ac:spMkLst>
        </pc:spChg>
        <pc:picChg chg="add del mod modCrop">
          <ac:chgData name="Klarissa Lueg" userId="ffe307ba-a5ac-4887-9d84-9b2237baf7c4" providerId="ADAL" clId="{E8B04AF5-DE54-4006-9368-8018C3D6DC2E}" dt="2021-10-13T08:45:29.398" v="1316" actId="478"/>
          <ac:picMkLst>
            <pc:docMk/>
            <pc:sldMk cId="640979605" sldId="266"/>
            <ac:picMk id="7" creationId="{05F48C78-E527-46C1-B244-EE0095044C42}"/>
          </ac:picMkLst>
        </pc:picChg>
      </pc:sldChg>
      <pc:sldChg chg="modSp mod ord">
        <pc:chgData name="Klarissa Lueg" userId="ffe307ba-a5ac-4887-9d84-9b2237baf7c4" providerId="ADAL" clId="{E8B04AF5-DE54-4006-9368-8018C3D6DC2E}" dt="2021-10-27T09:59:37.321" v="6726" actId="20577"/>
        <pc:sldMkLst>
          <pc:docMk/>
          <pc:sldMk cId="1515481473" sldId="267"/>
        </pc:sldMkLst>
        <pc:spChg chg="mod">
          <ac:chgData name="Klarissa Lueg" userId="ffe307ba-a5ac-4887-9d84-9b2237baf7c4" providerId="ADAL" clId="{E8B04AF5-DE54-4006-9368-8018C3D6DC2E}" dt="2021-10-27T09:59:37.321" v="6726" actId="20577"/>
          <ac:spMkLst>
            <pc:docMk/>
            <pc:sldMk cId="1515481473" sldId="267"/>
            <ac:spMk id="2" creationId="{823832E7-39F1-4E20-B701-3161277DD9D1}"/>
          </ac:spMkLst>
        </pc:spChg>
        <pc:spChg chg="mod">
          <ac:chgData name="Klarissa Lueg" userId="ffe307ba-a5ac-4887-9d84-9b2237baf7c4" providerId="ADAL" clId="{E8B04AF5-DE54-4006-9368-8018C3D6DC2E}" dt="2021-10-27T09:18:16.769" v="5189" actId="5793"/>
          <ac:spMkLst>
            <pc:docMk/>
            <pc:sldMk cId="1515481473" sldId="267"/>
            <ac:spMk id="5" creationId="{AF4EF864-CF9C-479F-A6DE-7EAA390384D9}"/>
          </ac:spMkLst>
        </pc:spChg>
      </pc:sldChg>
      <pc:sldChg chg="modSp mod">
        <pc:chgData name="Klarissa Lueg" userId="ffe307ba-a5ac-4887-9d84-9b2237baf7c4" providerId="ADAL" clId="{E8B04AF5-DE54-4006-9368-8018C3D6DC2E}" dt="2021-10-27T10:00:30.137" v="6788" actId="20577"/>
        <pc:sldMkLst>
          <pc:docMk/>
          <pc:sldMk cId="2744581410" sldId="268"/>
        </pc:sldMkLst>
        <pc:spChg chg="mod">
          <ac:chgData name="Klarissa Lueg" userId="ffe307ba-a5ac-4887-9d84-9b2237baf7c4" providerId="ADAL" clId="{E8B04AF5-DE54-4006-9368-8018C3D6DC2E}" dt="2021-10-27T10:00:30.137" v="6788" actId="20577"/>
          <ac:spMkLst>
            <pc:docMk/>
            <pc:sldMk cId="2744581410" sldId="268"/>
            <ac:spMk id="2" creationId="{823832E7-39F1-4E20-B701-3161277DD9D1}"/>
          </ac:spMkLst>
        </pc:spChg>
        <pc:spChg chg="mod">
          <ac:chgData name="Klarissa Lueg" userId="ffe307ba-a5ac-4887-9d84-9b2237baf7c4" providerId="ADAL" clId="{E8B04AF5-DE54-4006-9368-8018C3D6DC2E}" dt="2021-10-13T08:51:38.836" v="1578" actId="14100"/>
          <ac:spMkLst>
            <pc:docMk/>
            <pc:sldMk cId="2744581410" sldId="268"/>
            <ac:spMk id="5" creationId="{AF4EF864-CF9C-479F-A6DE-7EAA390384D9}"/>
          </ac:spMkLst>
        </pc:spChg>
        <pc:spChg chg="mod">
          <ac:chgData name="Klarissa Lueg" userId="ffe307ba-a5ac-4887-9d84-9b2237baf7c4" providerId="ADAL" clId="{E8B04AF5-DE54-4006-9368-8018C3D6DC2E}" dt="2021-10-13T08:56:12.215" v="1588" actId="20577"/>
          <ac:spMkLst>
            <pc:docMk/>
            <pc:sldMk cId="2744581410" sldId="268"/>
            <ac:spMk id="6" creationId="{F7FEF8AF-2B1C-4FE1-9326-27B487F39110}"/>
          </ac:spMkLst>
        </pc:spChg>
      </pc:sldChg>
      <pc:sldChg chg="modSp mod">
        <pc:chgData name="Klarissa Lueg" userId="ffe307ba-a5ac-4887-9d84-9b2237baf7c4" providerId="ADAL" clId="{E8B04AF5-DE54-4006-9368-8018C3D6DC2E}" dt="2021-10-13T08:56:41.735" v="1597" actId="1035"/>
        <pc:sldMkLst>
          <pc:docMk/>
          <pc:sldMk cId="494917171" sldId="269"/>
        </pc:sldMkLst>
        <pc:spChg chg="mod">
          <ac:chgData name="Klarissa Lueg" userId="ffe307ba-a5ac-4887-9d84-9b2237baf7c4" providerId="ADAL" clId="{E8B04AF5-DE54-4006-9368-8018C3D6DC2E}" dt="2021-10-13T08:56:41.735" v="1597" actId="1035"/>
          <ac:spMkLst>
            <pc:docMk/>
            <pc:sldMk cId="494917171" sldId="269"/>
            <ac:spMk id="6" creationId="{6C1313CB-4D0E-4124-A31E-83A522E52227}"/>
          </ac:spMkLst>
        </pc:spChg>
      </pc:sldChg>
      <pc:sldChg chg="modSp del mod">
        <pc:chgData name="Klarissa Lueg" userId="ffe307ba-a5ac-4887-9d84-9b2237baf7c4" providerId="ADAL" clId="{E8B04AF5-DE54-4006-9368-8018C3D6DC2E}" dt="2021-10-27T10:17:52.111" v="7375" actId="47"/>
        <pc:sldMkLst>
          <pc:docMk/>
          <pc:sldMk cId="1890240035" sldId="270"/>
        </pc:sldMkLst>
        <pc:spChg chg="mod">
          <ac:chgData name="Klarissa Lueg" userId="ffe307ba-a5ac-4887-9d84-9b2237baf7c4" providerId="ADAL" clId="{E8B04AF5-DE54-4006-9368-8018C3D6DC2E}" dt="2021-10-13T08:57:10.654" v="1607" actId="20577"/>
          <ac:spMkLst>
            <pc:docMk/>
            <pc:sldMk cId="1890240035" sldId="270"/>
            <ac:spMk id="3" creationId="{518DF963-25E1-4978-B345-FBB4DA295839}"/>
          </ac:spMkLst>
        </pc:spChg>
      </pc:sldChg>
      <pc:sldChg chg="modSp mod">
        <pc:chgData name="Klarissa Lueg" userId="ffe307ba-a5ac-4887-9d84-9b2237baf7c4" providerId="ADAL" clId="{E8B04AF5-DE54-4006-9368-8018C3D6DC2E}" dt="2021-10-13T08:57:40.489" v="1614" actId="1036"/>
        <pc:sldMkLst>
          <pc:docMk/>
          <pc:sldMk cId="2032392236" sldId="271"/>
        </pc:sldMkLst>
        <pc:spChg chg="mod">
          <ac:chgData name="Klarissa Lueg" userId="ffe307ba-a5ac-4887-9d84-9b2237baf7c4" providerId="ADAL" clId="{E8B04AF5-DE54-4006-9368-8018C3D6DC2E}" dt="2021-10-13T08:57:40.489" v="1614" actId="1036"/>
          <ac:spMkLst>
            <pc:docMk/>
            <pc:sldMk cId="2032392236" sldId="271"/>
            <ac:spMk id="6" creationId="{6C1313CB-4D0E-4124-A31E-83A522E52227}"/>
          </ac:spMkLst>
        </pc:spChg>
      </pc:sldChg>
      <pc:sldChg chg="addSp delSp modSp mod">
        <pc:chgData name="Klarissa Lueg" userId="ffe307ba-a5ac-4887-9d84-9b2237baf7c4" providerId="ADAL" clId="{E8B04AF5-DE54-4006-9368-8018C3D6DC2E}" dt="2021-10-27T11:03:06.213" v="9562" actId="20577"/>
        <pc:sldMkLst>
          <pc:docMk/>
          <pc:sldMk cId="1440228424" sldId="272"/>
        </pc:sldMkLst>
        <pc:spChg chg="mod">
          <ac:chgData name="Klarissa Lueg" userId="ffe307ba-a5ac-4887-9d84-9b2237baf7c4" providerId="ADAL" clId="{E8B04AF5-DE54-4006-9368-8018C3D6DC2E}" dt="2021-10-27T10:21:25.351" v="7528" actId="20577"/>
          <ac:spMkLst>
            <pc:docMk/>
            <pc:sldMk cId="1440228424" sldId="272"/>
            <ac:spMk id="2" creationId="{823832E7-39F1-4E20-B701-3161277DD9D1}"/>
          </ac:spMkLst>
        </pc:spChg>
        <pc:spChg chg="del mod">
          <ac:chgData name="Klarissa Lueg" userId="ffe307ba-a5ac-4887-9d84-9b2237baf7c4" providerId="ADAL" clId="{E8B04AF5-DE54-4006-9368-8018C3D6DC2E}" dt="2021-10-27T10:21:31.234" v="7529" actId="478"/>
          <ac:spMkLst>
            <pc:docMk/>
            <pc:sldMk cId="1440228424" sldId="272"/>
            <ac:spMk id="5" creationId="{AF4EF864-CF9C-479F-A6DE-7EAA390384D9}"/>
          </ac:spMkLst>
        </pc:spChg>
        <pc:spChg chg="mod">
          <ac:chgData name="Klarissa Lueg" userId="ffe307ba-a5ac-4887-9d84-9b2237baf7c4" providerId="ADAL" clId="{E8B04AF5-DE54-4006-9368-8018C3D6DC2E}" dt="2021-10-27T11:03:06.213" v="9562" actId="20577"/>
          <ac:spMkLst>
            <pc:docMk/>
            <pc:sldMk cId="1440228424" sldId="272"/>
            <ac:spMk id="6" creationId="{F7FEF8AF-2B1C-4FE1-9326-27B487F39110}"/>
          </ac:spMkLst>
        </pc:spChg>
        <pc:spChg chg="add del mod">
          <ac:chgData name="Klarissa Lueg" userId="ffe307ba-a5ac-4887-9d84-9b2237baf7c4" providerId="ADAL" clId="{E8B04AF5-DE54-4006-9368-8018C3D6DC2E}" dt="2021-10-27T10:21:38.234" v="7532" actId="478"/>
          <ac:spMkLst>
            <pc:docMk/>
            <pc:sldMk cId="1440228424" sldId="272"/>
            <ac:spMk id="7" creationId="{0D684213-68ED-4B73-B7B3-19D9798FF377}"/>
          </ac:spMkLst>
        </pc:spChg>
      </pc:sldChg>
      <pc:sldChg chg="modSp del mod">
        <pc:chgData name="Klarissa Lueg" userId="ffe307ba-a5ac-4887-9d84-9b2237baf7c4" providerId="ADAL" clId="{E8B04AF5-DE54-4006-9368-8018C3D6DC2E}" dt="2021-10-27T11:23:57.540" v="10668" actId="47"/>
        <pc:sldMkLst>
          <pc:docMk/>
          <pc:sldMk cId="3850730771" sldId="273"/>
        </pc:sldMkLst>
        <pc:spChg chg="mod">
          <ac:chgData name="Klarissa Lueg" userId="ffe307ba-a5ac-4887-9d84-9b2237baf7c4" providerId="ADAL" clId="{E8B04AF5-DE54-4006-9368-8018C3D6DC2E}" dt="2021-10-13T09:13:50.375" v="1976"/>
          <ac:spMkLst>
            <pc:docMk/>
            <pc:sldMk cId="3850730771" sldId="273"/>
            <ac:spMk id="6" creationId="{F7FEF8AF-2B1C-4FE1-9326-27B487F39110}"/>
          </ac:spMkLst>
        </pc:spChg>
      </pc:sldChg>
      <pc:sldChg chg="delSp modSp mod">
        <pc:chgData name="Klarissa Lueg" userId="ffe307ba-a5ac-4887-9d84-9b2237baf7c4" providerId="ADAL" clId="{E8B04AF5-DE54-4006-9368-8018C3D6DC2E}" dt="2021-10-27T09:59:43.720" v="6734" actId="20577"/>
        <pc:sldMkLst>
          <pc:docMk/>
          <pc:sldMk cId="1109610642" sldId="274"/>
        </pc:sldMkLst>
        <pc:spChg chg="mod">
          <ac:chgData name="Klarissa Lueg" userId="ffe307ba-a5ac-4887-9d84-9b2237baf7c4" providerId="ADAL" clId="{E8B04AF5-DE54-4006-9368-8018C3D6DC2E}" dt="2021-10-27T09:59:43.720" v="6734" actId="20577"/>
          <ac:spMkLst>
            <pc:docMk/>
            <pc:sldMk cId="1109610642" sldId="274"/>
            <ac:spMk id="2" creationId="{823832E7-39F1-4E20-B701-3161277DD9D1}"/>
          </ac:spMkLst>
        </pc:spChg>
        <pc:spChg chg="mod">
          <ac:chgData name="Klarissa Lueg" userId="ffe307ba-a5ac-4887-9d84-9b2237baf7c4" providerId="ADAL" clId="{E8B04AF5-DE54-4006-9368-8018C3D6DC2E}" dt="2021-10-27T08:51:28.349" v="2642" actId="20577"/>
          <ac:spMkLst>
            <pc:docMk/>
            <pc:sldMk cId="1109610642" sldId="274"/>
            <ac:spMk id="5" creationId="{AF4EF864-CF9C-479F-A6DE-7EAA390384D9}"/>
          </ac:spMkLst>
        </pc:spChg>
        <pc:spChg chg="del">
          <ac:chgData name="Klarissa Lueg" userId="ffe307ba-a5ac-4887-9d84-9b2237baf7c4" providerId="ADAL" clId="{E8B04AF5-DE54-4006-9368-8018C3D6DC2E}" dt="2021-10-27T08:29:39.687" v="2029" actId="478"/>
          <ac:spMkLst>
            <pc:docMk/>
            <pc:sldMk cId="1109610642" sldId="274"/>
            <ac:spMk id="6" creationId="{F7FEF8AF-2B1C-4FE1-9326-27B487F39110}"/>
          </ac:spMkLst>
        </pc:spChg>
        <pc:spChg chg="del">
          <ac:chgData name="Klarissa Lueg" userId="ffe307ba-a5ac-4887-9d84-9b2237baf7c4" providerId="ADAL" clId="{E8B04AF5-DE54-4006-9368-8018C3D6DC2E}" dt="2021-10-27T08:29:42.966" v="2030" actId="478"/>
          <ac:spMkLst>
            <pc:docMk/>
            <pc:sldMk cId="1109610642" sldId="274"/>
            <ac:spMk id="8" creationId="{36106F06-BA3D-44AF-8D06-BBCF6EB5A48A}"/>
          </ac:spMkLst>
        </pc:spChg>
        <pc:picChg chg="del">
          <ac:chgData name="Klarissa Lueg" userId="ffe307ba-a5ac-4887-9d84-9b2237baf7c4" providerId="ADAL" clId="{E8B04AF5-DE54-4006-9368-8018C3D6DC2E}" dt="2021-10-27T08:29:36.836" v="2028" actId="478"/>
          <ac:picMkLst>
            <pc:docMk/>
            <pc:sldMk cId="1109610642" sldId="274"/>
            <ac:picMk id="7" creationId="{05F48C78-E527-46C1-B244-EE0095044C42}"/>
          </ac:picMkLst>
        </pc:picChg>
      </pc:sldChg>
      <pc:sldChg chg="addSp modSp mod">
        <pc:chgData name="Klarissa Lueg" userId="ffe307ba-a5ac-4887-9d84-9b2237baf7c4" providerId="ADAL" clId="{E8B04AF5-DE54-4006-9368-8018C3D6DC2E}" dt="2021-10-27T09:59:49.283" v="6742" actId="20577"/>
        <pc:sldMkLst>
          <pc:docMk/>
          <pc:sldMk cId="1711822495" sldId="275"/>
        </pc:sldMkLst>
        <pc:spChg chg="mod">
          <ac:chgData name="Klarissa Lueg" userId="ffe307ba-a5ac-4887-9d84-9b2237baf7c4" providerId="ADAL" clId="{E8B04AF5-DE54-4006-9368-8018C3D6DC2E}" dt="2021-10-27T09:59:49.283" v="6742" actId="20577"/>
          <ac:spMkLst>
            <pc:docMk/>
            <pc:sldMk cId="1711822495" sldId="275"/>
            <ac:spMk id="2" creationId="{823832E7-39F1-4E20-B701-3161277DD9D1}"/>
          </ac:spMkLst>
        </pc:spChg>
        <pc:spChg chg="add mod">
          <ac:chgData name="Klarissa Lueg" userId="ffe307ba-a5ac-4887-9d84-9b2237baf7c4" providerId="ADAL" clId="{E8B04AF5-DE54-4006-9368-8018C3D6DC2E}" dt="2021-10-27T08:56:17.517" v="3003" actId="255"/>
          <ac:spMkLst>
            <pc:docMk/>
            <pc:sldMk cId="1711822495" sldId="275"/>
            <ac:spMk id="3" creationId="{4005A041-0FF1-4B65-A585-108EB7A151CA}"/>
          </ac:spMkLst>
        </pc:spChg>
        <pc:spChg chg="mod">
          <ac:chgData name="Klarissa Lueg" userId="ffe307ba-a5ac-4887-9d84-9b2237baf7c4" providerId="ADAL" clId="{E8B04AF5-DE54-4006-9368-8018C3D6DC2E}" dt="2021-10-27T08:55:03.357" v="2962" actId="20577"/>
          <ac:spMkLst>
            <pc:docMk/>
            <pc:sldMk cId="1711822495" sldId="275"/>
            <ac:spMk id="5" creationId="{AF4EF864-CF9C-479F-A6DE-7EAA390384D9}"/>
          </ac:spMkLst>
        </pc:spChg>
      </pc:sldChg>
      <pc:sldChg chg="modSp mod">
        <pc:chgData name="Klarissa Lueg" userId="ffe307ba-a5ac-4887-9d84-9b2237baf7c4" providerId="ADAL" clId="{E8B04AF5-DE54-4006-9368-8018C3D6DC2E}" dt="2021-10-27T09:59:59.551" v="6754" actId="1036"/>
        <pc:sldMkLst>
          <pc:docMk/>
          <pc:sldMk cId="1035657042" sldId="276"/>
        </pc:sldMkLst>
        <pc:spChg chg="mod">
          <ac:chgData name="Klarissa Lueg" userId="ffe307ba-a5ac-4887-9d84-9b2237baf7c4" providerId="ADAL" clId="{E8B04AF5-DE54-4006-9368-8018C3D6DC2E}" dt="2021-10-27T09:59:55.522" v="6750" actId="20577"/>
          <ac:spMkLst>
            <pc:docMk/>
            <pc:sldMk cId="1035657042" sldId="276"/>
            <ac:spMk id="2" creationId="{823832E7-39F1-4E20-B701-3161277DD9D1}"/>
          </ac:spMkLst>
        </pc:spChg>
        <pc:spChg chg="mod">
          <ac:chgData name="Klarissa Lueg" userId="ffe307ba-a5ac-4887-9d84-9b2237baf7c4" providerId="ADAL" clId="{E8B04AF5-DE54-4006-9368-8018C3D6DC2E}" dt="2021-10-27T09:59:59.551" v="6754" actId="1036"/>
          <ac:spMkLst>
            <pc:docMk/>
            <pc:sldMk cId="1035657042" sldId="276"/>
            <ac:spMk id="5" creationId="{AF4EF864-CF9C-479F-A6DE-7EAA390384D9}"/>
          </ac:spMkLst>
        </pc:spChg>
      </pc:sldChg>
      <pc:sldChg chg="modSp mod">
        <pc:chgData name="Klarissa Lueg" userId="ffe307ba-a5ac-4887-9d84-9b2237baf7c4" providerId="ADAL" clId="{E8B04AF5-DE54-4006-9368-8018C3D6DC2E}" dt="2021-10-27T10:00:05.850" v="6762" actId="20577"/>
        <pc:sldMkLst>
          <pc:docMk/>
          <pc:sldMk cId="2360316960" sldId="277"/>
        </pc:sldMkLst>
        <pc:spChg chg="mod">
          <ac:chgData name="Klarissa Lueg" userId="ffe307ba-a5ac-4887-9d84-9b2237baf7c4" providerId="ADAL" clId="{E8B04AF5-DE54-4006-9368-8018C3D6DC2E}" dt="2021-10-27T10:00:05.850" v="6762" actId="20577"/>
          <ac:spMkLst>
            <pc:docMk/>
            <pc:sldMk cId="2360316960" sldId="277"/>
            <ac:spMk id="2" creationId="{823832E7-39F1-4E20-B701-3161277DD9D1}"/>
          </ac:spMkLst>
        </pc:spChg>
        <pc:spChg chg="mod">
          <ac:chgData name="Klarissa Lueg" userId="ffe307ba-a5ac-4887-9d84-9b2237baf7c4" providerId="ADAL" clId="{E8B04AF5-DE54-4006-9368-8018C3D6DC2E}" dt="2021-10-27T09:11:20.952" v="4454" actId="20577"/>
          <ac:spMkLst>
            <pc:docMk/>
            <pc:sldMk cId="2360316960" sldId="277"/>
            <ac:spMk id="5" creationId="{AF4EF864-CF9C-479F-A6DE-7EAA390384D9}"/>
          </ac:spMkLst>
        </pc:spChg>
      </pc:sldChg>
      <pc:sldChg chg="modSp mod">
        <pc:chgData name="Klarissa Lueg" userId="ffe307ba-a5ac-4887-9d84-9b2237baf7c4" providerId="ADAL" clId="{E8B04AF5-DE54-4006-9368-8018C3D6DC2E}" dt="2021-10-27T10:00:18.533" v="6772" actId="20577"/>
        <pc:sldMkLst>
          <pc:docMk/>
          <pc:sldMk cId="3436076428" sldId="278"/>
        </pc:sldMkLst>
        <pc:spChg chg="mod">
          <ac:chgData name="Klarissa Lueg" userId="ffe307ba-a5ac-4887-9d84-9b2237baf7c4" providerId="ADAL" clId="{E8B04AF5-DE54-4006-9368-8018C3D6DC2E}" dt="2021-10-27T10:00:18.533" v="6772" actId="20577"/>
          <ac:spMkLst>
            <pc:docMk/>
            <pc:sldMk cId="3436076428" sldId="278"/>
            <ac:spMk id="2" creationId="{823832E7-39F1-4E20-B701-3161277DD9D1}"/>
          </ac:spMkLst>
        </pc:spChg>
        <pc:spChg chg="mod">
          <ac:chgData name="Klarissa Lueg" userId="ffe307ba-a5ac-4887-9d84-9b2237baf7c4" providerId="ADAL" clId="{E8B04AF5-DE54-4006-9368-8018C3D6DC2E}" dt="2021-10-27T09:17:23.165" v="5186" actId="20577"/>
          <ac:spMkLst>
            <pc:docMk/>
            <pc:sldMk cId="3436076428" sldId="278"/>
            <ac:spMk id="5" creationId="{AF4EF864-CF9C-479F-A6DE-7EAA390384D9}"/>
          </ac:spMkLst>
        </pc:spChg>
      </pc:sldChg>
      <pc:sldChg chg="modSp mod">
        <pc:chgData name="Klarissa Lueg" userId="ffe307ba-a5ac-4887-9d84-9b2237baf7c4" providerId="ADAL" clId="{E8B04AF5-DE54-4006-9368-8018C3D6DC2E}" dt="2021-10-27T09:59:28.685" v="6718" actId="20577"/>
        <pc:sldMkLst>
          <pc:docMk/>
          <pc:sldMk cId="2634001670" sldId="279"/>
        </pc:sldMkLst>
        <pc:spChg chg="mod">
          <ac:chgData name="Klarissa Lueg" userId="ffe307ba-a5ac-4887-9d84-9b2237baf7c4" providerId="ADAL" clId="{E8B04AF5-DE54-4006-9368-8018C3D6DC2E}" dt="2021-10-27T09:59:28.685" v="6718" actId="20577"/>
          <ac:spMkLst>
            <pc:docMk/>
            <pc:sldMk cId="2634001670" sldId="279"/>
            <ac:spMk id="2" creationId="{719533D3-BA33-426B-B323-1CF773925C96}"/>
          </ac:spMkLst>
        </pc:spChg>
        <pc:spChg chg="mod">
          <ac:chgData name="Klarissa Lueg" userId="ffe307ba-a5ac-4887-9d84-9b2237baf7c4" providerId="ADAL" clId="{E8B04AF5-DE54-4006-9368-8018C3D6DC2E}" dt="2021-10-27T09:59:02.026" v="6702" actId="12"/>
          <ac:spMkLst>
            <pc:docMk/>
            <pc:sldMk cId="2634001670" sldId="279"/>
            <ac:spMk id="5" creationId="{07C85D67-5B27-46B8-84D1-44791657BA50}"/>
          </ac:spMkLst>
        </pc:spChg>
      </pc:sldChg>
      <pc:sldChg chg="addSp delSp modSp mod">
        <pc:chgData name="Klarissa Lueg" userId="ffe307ba-a5ac-4887-9d84-9b2237baf7c4" providerId="ADAL" clId="{E8B04AF5-DE54-4006-9368-8018C3D6DC2E}" dt="2021-10-27T10:13:27.962" v="7087" actId="20577"/>
        <pc:sldMkLst>
          <pc:docMk/>
          <pc:sldMk cId="3819287801" sldId="280"/>
        </pc:sldMkLst>
        <pc:spChg chg="mod">
          <ac:chgData name="Klarissa Lueg" userId="ffe307ba-a5ac-4887-9d84-9b2237baf7c4" providerId="ADAL" clId="{E8B04AF5-DE54-4006-9368-8018C3D6DC2E}" dt="2021-10-27T10:00:58.137" v="6799" actId="20577"/>
          <ac:spMkLst>
            <pc:docMk/>
            <pc:sldMk cId="3819287801" sldId="280"/>
            <ac:spMk id="2" creationId="{823832E7-39F1-4E20-B701-3161277DD9D1}"/>
          </ac:spMkLst>
        </pc:spChg>
        <pc:spChg chg="del mod">
          <ac:chgData name="Klarissa Lueg" userId="ffe307ba-a5ac-4887-9d84-9b2237baf7c4" providerId="ADAL" clId="{E8B04AF5-DE54-4006-9368-8018C3D6DC2E}" dt="2021-10-27T10:05:16.688" v="6805" actId="478"/>
          <ac:spMkLst>
            <pc:docMk/>
            <pc:sldMk cId="3819287801" sldId="280"/>
            <ac:spMk id="5" creationId="{AF4EF864-CF9C-479F-A6DE-7EAA390384D9}"/>
          </ac:spMkLst>
        </pc:spChg>
        <pc:spChg chg="del mod">
          <ac:chgData name="Klarissa Lueg" userId="ffe307ba-a5ac-4887-9d84-9b2237baf7c4" providerId="ADAL" clId="{E8B04AF5-DE54-4006-9368-8018C3D6DC2E}" dt="2021-10-27T10:05:13.903" v="6804" actId="478"/>
          <ac:spMkLst>
            <pc:docMk/>
            <pc:sldMk cId="3819287801" sldId="280"/>
            <ac:spMk id="6" creationId="{F7FEF8AF-2B1C-4FE1-9326-27B487F39110}"/>
          </ac:spMkLst>
        </pc:spChg>
        <pc:spChg chg="add del mod">
          <ac:chgData name="Klarissa Lueg" userId="ffe307ba-a5ac-4887-9d84-9b2237baf7c4" providerId="ADAL" clId="{E8B04AF5-DE54-4006-9368-8018C3D6DC2E}" dt="2021-10-27T10:05:18.711" v="6806" actId="478"/>
          <ac:spMkLst>
            <pc:docMk/>
            <pc:sldMk cId="3819287801" sldId="280"/>
            <ac:spMk id="7" creationId="{A9468808-047E-410C-B55D-1B964E2492CC}"/>
          </ac:spMkLst>
        </pc:spChg>
        <pc:spChg chg="add mod">
          <ac:chgData name="Klarissa Lueg" userId="ffe307ba-a5ac-4887-9d84-9b2237baf7c4" providerId="ADAL" clId="{E8B04AF5-DE54-4006-9368-8018C3D6DC2E}" dt="2021-10-27T10:13:27.962" v="7087" actId="20577"/>
          <ac:spMkLst>
            <pc:docMk/>
            <pc:sldMk cId="3819287801" sldId="280"/>
            <ac:spMk id="8" creationId="{2A9853CA-30D8-4510-9688-2E7FC4B5C4D2}"/>
          </ac:spMkLst>
        </pc:spChg>
      </pc:sldChg>
      <pc:sldChg chg="modSp mod">
        <pc:chgData name="Klarissa Lueg" userId="ffe307ba-a5ac-4887-9d84-9b2237baf7c4" providerId="ADAL" clId="{E8B04AF5-DE54-4006-9368-8018C3D6DC2E}" dt="2021-10-27T10:17:46.074" v="7374" actId="20577"/>
        <pc:sldMkLst>
          <pc:docMk/>
          <pc:sldMk cId="3914397965" sldId="281"/>
        </pc:sldMkLst>
        <pc:spChg chg="mod">
          <ac:chgData name="Klarissa Lueg" userId="ffe307ba-a5ac-4887-9d84-9b2237baf7c4" providerId="ADAL" clId="{E8B04AF5-DE54-4006-9368-8018C3D6DC2E}" dt="2021-10-27T10:17:46.074" v="7374" actId="20577"/>
          <ac:spMkLst>
            <pc:docMk/>
            <pc:sldMk cId="3914397965" sldId="281"/>
            <ac:spMk id="8" creationId="{2A9853CA-30D8-4510-9688-2E7FC4B5C4D2}"/>
          </ac:spMkLst>
        </pc:spChg>
      </pc:sldChg>
      <pc:sldChg chg="add del">
        <pc:chgData name="Klarissa Lueg" userId="ffe307ba-a5ac-4887-9d84-9b2237baf7c4" providerId="ADAL" clId="{E8B04AF5-DE54-4006-9368-8018C3D6DC2E}" dt="2021-10-27T10:12:36.618" v="7045"/>
        <pc:sldMkLst>
          <pc:docMk/>
          <pc:sldMk cId="2839649609" sldId="282"/>
        </pc:sldMkLst>
      </pc:sldChg>
      <pc:sldChg chg="addSp delSp modSp mod">
        <pc:chgData name="Klarissa Lueg" userId="ffe307ba-a5ac-4887-9d84-9b2237baf7c4" providerId="ADAL" clId="{E8B04AF5-DE54-4006-9368-8018C3D6DC2E}" dt="2021-10-27T10:30:52.292" v="8342" actId="20577"/>
        <pc:sldMkLst>
          <pc:docMk/>
          <pc:sldMk cId="3206056504" sldId="282"/>
        </pc:sldMkLst>
        <pc:spChg chg="add mod">
          <ac:chgData name="Klarissa Lueg" userId="ffe307ba-a5ac-4887-9d84-9b2237baf7c4" providerId="ADAL" clId="{E8B04AF5-DE54-4006-9368-8018C3D6DC2E}" dt="2021-10-27T10:30:52.292" v="8342" actId="20577"/>
          <ac:spMkLst>
            <pc:docMk/>
            <pc:sldMk cId="3206056504" sldId="282"/>
            <ac:spMk id="5" creationId="{B5E3043D-9A71-4CE7-96BC-A0A4AAE3B534}"/>
          </ac:spMkLst>
        </pc:spChg>
        <pc:spChg chg="del">
          <ac:chgData name="Klarissa Lueg" userId="ffe307ba-a5ac-4887-9d84-9b2237baf7c4" providerId="ADAL" clId="{E8B04AF5-DE54-4006-9368-8018C3D6DC2E}" dt="2021-10-27T10:29:26.412" v="8120" actId="478"/>
          <ac:spMkLst>
            <pc:docMk/>
            <pc:sldMk cId="3206056504" sldId="282"/>
            <ac:spMk id="6" creationId="{F7FEF8AF-2B1C-4FE1-9326-27B487F39110}"/>
          </ac:spMkLst>
        </pc:spChg>
      </pc:sldChg>
      <pc:sldChg chg="addSp delSp modSp mod">
        <pc:chgData name="Klarissa Lueg" userId="ffe307ba-a5ac-4887-9d84-9b2237baf7c4" providerId="ADAL" clId="{E8B04AF5-DE54-4006-9368-8018C3D6DC2E}" dt="2021-10-27T10:50:02.271" v="9502" actId="1037"/>
        <pc:sldMkLst>
          <pc:docMk/>
          <pc:sldMk cId="40264796" sldId="283"/>
        </pc:sldMkLst>
        <pc:spChg chg="mod">
          <ac:chgData name="Klarissa Lueg" userId="ffe307ba-a5ac-4887-9d84-9b2237baf7c4" providerId="ADAL" clId="{E8B04AF5-DE54-4006-9368-8018C3D6DC2E}" dt="2021-10-27T10:50:02.271" v="9502" actId="1037"/>
          <ac:spMkLst>
            <pc:docMk/>
            <pc:sldMk cId="40264796" sldId="283"/>
            <ac:spMk id="6" creationId="{F7FEF8AF-2B1C-4FE1-9326-27B487F39110}"/>
          </ac:spMkLst>
        </pc:spChg>
        <pc:spChg chg="add mod">
          <ac:chgData name="Klarissa Lueg" userId="ffe307ba-a5ac-4887-9d84-9b2237baf7c4" providerId="ADAL" clId="{E8B04AF5-DE54-4006-9368-8018C3D6DC2E}" dt="2021-10-27T10:49:18.007" v="9488" actId="115"/>
          <ac:spMkLst>
            <pc:docMk/>
            <pc:sldMk cId="40264796" sldId="283"/>
            <ac:spMk id="7" creationId="{B003F2F4-9FFB-4976-932B-14C5FD6162A7}"/>
          </ac:spMkLst>
        </pc:spChg>
        <pc:spChg chg="add mod">
          <ac:chgData name="Klarissa Lueg" userId="ffe307ba-a5ac-4887-9d84-9b2237baf7c4" providerId="ADAL" clId="{E8B04AF5-DE54-4006-9368-8018C3D6DC2E}" dt="2021-10-27T10:49:14.613" v="9486" actId="115"/>
          <ac:spMkLst>
            <pc:docMk/>
            <pc:sldMk cId="40264796" sldId="283"/>
            <ac:spMk id="8" creationId="{05A73C9F-7EFD-462D-BB2B-FF4414ABCDA0}"/>
          </ac:spMkLst>
        </pc:spChg>
        <pc:graphicFrameChg chg="add del modGraphic">
          <ac:chgData name="Klarissa Lueg" userId="ffe307ba-a5ac-4887-9d84-9b2237baf7c4" providerId="ADAL" clId="{E8B04AF5-DE54-4006-9368-8018C3D6DC2E}" dt="2021-10-27T10:41:24.169" v="8525" actId="478"/>
          <ac:graphicFrameMkLst>
            <pc:docMk/>
            <pc:sldMk cId="40264796" sldId="283"/>
            <ac:graphicFrameMk id="3" creationId="{473367E6-3A0F-4790-A999-99747427A09B}"/>
          </ac:graphicFrameMkLst>
        </pc:graphicFrameChg>
        <pc:graphicFrameChg chg="add del modGraphic">
          <ac:chgData name="Klarissa Lueg" userId="ffe307ba-a5ac-4887-9d84-9b2237baf7c4" providerId="ADAL" clId="{E8B04AF5-DE54-4006-9368-8018C3D6DC2E}" dt="2021-10-27T10:41:50.648" v="8534" actId="478"/>
          <ac:graphicFrameMkLst>
            <pc:docMk/>
            <pc:sldMk cId="40264796" sldId="283"/>
            <ac:graphicFrameMk id="5" creationId="{D0153DDB-D105-445F-B3DD-3D3452D78C23}"/>
          </ac:graphicFrameMkLst>
        </pc:graphicFrameChg>
      </pc:sldChg>
      <pc:sldChg chg="addSp delSp modSp mod">
        <pc:chgData name="Klarissa Lueg" userId="ffe307ba-a5ac-4887-9d84-9b2237baf7c4" providerId="ADAL" clId="{E8B04AF5-DE54-4006-9368-8018C3D6DC2E}" dt="2021-10-27T11:09:16.295" v="9836" actId="1036"/>
        <pc:sldMkLst>
          <pc:docMk/>
          <pc:sldMk cId="924235733" sldId="284"/>
        </pc:sldMkLst>
        <pc:spChg chg="mod">
          <ac:chgData name="Klarissa Lueg" userId="ffe307ba-a5ac-4887-9d84-9b2237baf7c4" providerId="ADAL" clId="{E8B04AF5-DE54-4006-9368-8018C3D6DC2E}" dt="2021-10-27T11:08:10.396" v="9823" actId="14100"/>
          <ac:spMkLst>
            <pc:docMk/>
            <pc:sldMk cId="924235733" sldId="284"/>
            <ac:spMk id="4" creationId="{31A06E70-C48F-4A81-A30F-CBD3B5175AD9}"/>
          </ac:spMkLst>
        </pc:spChg>
        <pc:spChg chg="mod">
          <ac:chgData name="Klarissa Lueg" userId="ffe307ba-a5ac-4887-9d84-9b2237baf7c4" providerId="ADAL" clId="{E8B04AF5-DE54-4006-9368-8018C3D6DC2E}" dt="2021-10-27T11:07:55.004" v="9821" actId="33524"/>
          <ac:spMkLst>
            <pc:docMk/>
            <pc:sldMk cId="924235733" sldId="284"/>
            <ac:spMk id="6" creationId="{F7FEF8AF-2B1C-4FE1-9326-27B487F39110}"/>
          </ac:spMkLst>
        </pc:spChg>
        <pc:spChg chg="del">
          <ac:chgData name="Klarissa Lueg" userId="ffe307ba-a5ac-4887-9d84-9b2237baf7c4" providerId="ADAL" clId="{E8B04AF5-DE54-4006-9368-8018C3D6DC2E}" dt="2021-10-27T11:03:34.193" v="9597" actId="478"/>
          <ac:spMkLst>
            <pc:docMk/>
            <pc:sldMk cId="924235733" sldId="284"/>
            <ac:spMk id="7" creationId="{B003F2F4-9FFB-4976-932B-14C5FD6162A7}"/>
          </ac:spMkLst>
        </pc:spChg>
        <pc:spChg chg="del">
          <ac:chgData name="Klarissa Lueg" userId="ffe307ba-a5ac-4887-9d84-9b2237baf7c4" providerId="ADAL" clId="{E8B04AF5-DE54-4006-9368-8018C3D6DC2E}" dt="2021-10-27T11:03:31.639" v="9596" actId="478"/>
          <ac:spMkLst>
            <pc:docMk/>
            <pc:sldMk cId="924235733" sldId="284"/>
            <ac:spMk id="8" creationId="{05A73C9F-7EFD-462D-BB2B-FF4414ABCDA0}"/>
          </ac:spMkLst>
        </pc:spChg>
        <pc:spChg chg="add mod">
          <ac:chgData name="Klarissa Lueg" userId="ffe307ba-a5ac-4887-9d84-9b2237baf7c4" providerId="ADAL" clId="{E8B04AF5-DE54-4006-9368-8018C3D6DC2E}" dt="2021-10-27T11:07:47.911" v="9820" actId="120"/>
          <ac:spMkLst>
            <pc:docMk/>
            <pc:sldMk cId="924235733" sldId="284"/>
            <ac:spMk id="9" creationId="{D933CC08-2B53-4B64-9760-7B46ED242C6F}"/>
          </ac:spMkLst>
        </pc:spChg>
        <pc:spChg chg="add mod">
          <ac:chgData name="Klarissa Lueg" userId="ffe307ba-a5ac-4887-9d84-9b2237baf7c4" providerId="ADAL" clId="{E8B04AF5-DE54-4006-9368-8018C3D6DC2E}" dt="2021-10-27T11:09:16.295" v="9836" actId="1036"/>
          <ac:spMkLst>
            <pc:docMk/>
            <pc:sldMk cId="924235733" sldId="284"/>
            <ac:spMk id="10" creationId="{18685B28-05E5-4D11-B8B8-D1789C83431A}"/>
          </ac:spMkLst>
        </pc:spChg>
        <pc:picChg chg="add mod modCrop">
          <ac:chgData name="Klarissa Lueg" userId="ffe307ba-a5ac-4887-9d84-9b2237baf7c4" providerId="ADAL" clId="{E8B04AF5-DE54-4006-9368-8018C3D6DC2E}" dt="2021-10-27T11:05:52.481" v="9603" actId="1076"/>
          <ac:picMkLst>
            <pc:docMk/>
            <pc:sldMk cId="924235733" sldId="284"/>
            <ac:picMk id="5" creationId="{6C91264A-4D5C-4AC3-AB59-B80B99FCD831}"/>
          </ac:picMkLst>
        </pc:picChg>
      </pc:sldChg>
      <pc:sldChg chg="delSp modSp mod">
        <pc:chgData name="Klarissa Lueg" userId="ffe307ba-a5ac-4887-9d84-9b2237baf7c4" providerId="ADAL" clId="{E8B04AF5-DE54-4006-9368-8018C3D6DC2E}" dt="2021-10-27T11:22:01.093" v="10667" actId="14100"/>
        <pc:sldMkLst>
          <pc:docMk/>
          <pc:sldMk cId="3970877083" sldId="285"/>
        </pc:sldMkLst>
        <pc:spChg chg="mod">
          <ac:chgData name="Klarissa Lueg" userId="ffe307ba-a5ac-4887-9d84-9b2237baf7c4" providerId="ADAL" clId="{E8B04AF5-DE54-4006-9368-8018C3D6DC2E}" dt="2021-10-27T11:21:58.075" v="10666" actId="5793"/>
          <ac:spMkLst>
            <pc:docMk/>
            <pc:sldMk cId="3970877083" sldId="285"/>
            <ac:spMk id="6" creationId="{F7FEF8AF-2B1C-4FE1-9326-27B487F39110}"/>
          </ac:spMkLst>
        </pc:spChg>
        <pc:spChg chg="del">
          <ac:chgData name="Klarissa Lueg" userId="ffe307ba-a5ac-4887-9d84-9b2237baf7c4" providerId="ADAL" clId="{E8B04AF5-DE54-4006-9368-8018C3D6DC2E}" dt="2021-10-27T11:11:45.213" v="9871" actId="478"/>
          <ac:spMkLst>
            <pc:docMk/>
            <pc:sldMk cId="3970877083" sldId="285"/>
            <ac:spMk id="9" creationId="{D933CC08-2B53-4B64-9760-7B46ED242C6F}"/>
          </ac:spMkLst>
        </pc:spChg>
        <pc:spChg chg="mod">
          <ac:chgData name="Klarissa Lueg" userId="ffe307ba-a5ac-4887-9d84-9b2237baf7c4" providerId="ADAL" clId="{E8B04AF5-DE54-4006-9368-8018C3D6DC2E}" dt="2021-10-27T11:22:01.093" v="10667" actId="14100"/>
          <ac:spMkLst>
            <pc:docMk/>
            <pc:sldMk cId="3970877083" sldId="285"/>
            <ac:spMk id="10" creationId="{18685B28-05E5-4D11-B8B8-D1789C83431A}"/>
          </ac:spMkLst>
        </pc:spChg>
        <pc:picChg chg="del">
          <ac:chgData name="Klarissa Lueg" userId="ffe307ba-a5ac-4887-9d84-9b2237baf7c4" providerId="ADAL" clId="{E8B04AF5-DE54-4006-9368-8018C3D6DC2E}" dt="2021-10-27T11:11:41.586" v="9870" actId="478"/>
          <ac:picMkLst>
            <pc:docMk/>
            <pc:sldMk cId="3970877083" sldId="285"/>
            <ac:picMk id="5" creationId="{6C91264A-4D5C-4AC3-AB59-B80B99FCD831}"/>
          </ac:picMkLst>
        </pc:picChg>
      </pc:sldChg>
      <pc:sldChg chg="modSp mod">
        <pc:chgData name="Klarissa Lueg" userId="ffe307ba-a5ac-4887-9d84-9b2237baf7c4" providerId="ADAL" clId="{E8B04AF5-DE54-4006-9368-8018C3D6DC2E}" dt="2021-10-27T11:24:21.123" v="10679" actId="14100"/>
        <pc:sldMkLst>
          <pc:docMk/>
          <pc:sldMk cId="157538940" sldId="286"/>
        </pc:sldMkLst>
        <pc:spChg chg="mod">
          <ac:chgData name="Klarissa Lueg" userId="ffe307ba-a5ac-4887-9d84-9b2237baf7c4" providerId="ADAL" clId="{E8B04AF5-DE54-4006-9368-8018C3D6DC2E}" dt="2021-10-27T11:24:21.123" v="10679" actId="14100"/>
          <ac:spMkLst>
            <pc:docMk/>
            <pc:sldMk cId="157538940" sldId="286"/>
            <ac:spMk id="5" creationId="{AF4EF864-CF9C-479F-A6DE-7EAA390384D9}"/>
          </ac:spMkLst>
        </pc:spChg>
        <pc:spChg chg="mod">
          <ac:chgData name="Klarissa Lueg" userId="ffe307ba-a5ac-4887-9d84-9b2237baf7c4" providerId="ADAL" clId="{E8B04AF5-DE54-4006-9368-8018C3D6DC2E}" dt="2021-10-27T11:24:17.411" v="10678" actId="1035"/>
          <ac:spMkLst>
            <pc:docMk/>
            <pc:sldMk cId="157538940" sldId="286"/>
            <ac:spMk id="6" creationId="{6C1313CB-4D0E-4124-A31E-83A522E52227}"/>
          </ac:spMkLst>
        </pc:spChg>
      </pc:sldChg>
      <pc:sldChg chg="addSp delSp modSp mod">
        <pc:chgData name="Klarissa Lueg" userId="ffe307ba-a5ac-4887-9d84-9b2237baf7c4" providerId="ADAL" clId="{E8B04AF5-DE54-4006-9368-8018C3D6DC2E}" dt="2021-10-27T11:28:04.286" v="10808" actId="20577"/>
        <pc:sldMkLst>
          <pc:docMk/>
          <pc:sldMk cId="2536324304" sldId="287"/>
        </pc:sldMkLst>
        <pc:spChg chg="mod">
          <ac:chgData name="Klarissa Lueg" userId="ffe307ba-a5ac-4887-9d84-9b2237baf7c4" providerId="ADAL" clId="{E8B04AF5-DE54-4006-9368-8018C3D6DC2E}" dt="2021-10-27T11:24:39.763" v="10693" actId="20577"/>
          <ac:spMkLst>
            <pc:docMk/>
            <pc:sldMk cId="2536324304" sldId="287"/>
            <ac:spMk id="2" creationId="{823832E7-39F1-4E20-B701-3161277DD9D1}"/>
          </ac:spMkLst>
        </pc:spChg>
        <pc:spChg chg="del mod">
          <ac:chgData name="Klarissa Lueg" userId="ffe307ba-a5ac-4887-9d84-9b2237baf7c4" providerId="ADAL" clId="{E8B04AF5-DE54-4006-9368-8018C3D6DC2E}" dt="2021-10-27T11:27:21.851" v="10698" actId="478"/>
          <ac:spMkLst>
            <pc:docMk/>
            <pc:sldMk cId="2536324304" sldId="287"/>
            <ac:spMk id="6" creationId="{F7FEF8AF-2B1C-4FE1-9326-27B487F39110}"/>
          </ac:spMkLst>
        </pc:spChg>
        <pc:spChg chg="add mod">
          <ac:chgData name="Klarissa Lueg" userId="ffe307ba-a5ac-4887-9d84-9b2237baf7c4" providerId="ADAL" clId="{E8B04AF5-DE54-4006-9368-8018C3D6DC2E}" dt="2021-10-27T11:28:04.286" v="10808" actId="20577"/>
          <ac:spMkLst>
            <pc:docMk/>
            <pc:sldMk cId="2536324304" sldId="287"/>
            <ac:spMk id="7" creationId="{84F328FE-F846-4EB9-8293-32448567C1BF}"/>
          </ac:spMkLst>
        </pc:spChg>
      </pc:sldChg>
      <pc:sldChg chg="addSp modSp mod">
        <pc:chgData name="Klarissa Lueg" userId="ffe307ba-a5ac-4887-9d84-9b2237baf7c4" providerId="ADAL" clId="{E8B04AF5-DE54-4006-9368-8018C3D6DC2E}" dt="2021-10-27T11:35:38.827" v="10980" actId="20577"/>
        <pc:sldMkLst>
          <pc:docMk/>
          <pc:sldMk cId="4060771127" sldId="288"/>
        </pc:sldMkLst>
        <pc:spChg chg="mod">
          <ac:chgData name="Klarissa Lueg" userId="ffe307ba-a5ac-4887-9d84-9b2237baf7c4" providerId="ADAL" clId="{E8B04AF5-DE54-4006-9368-8018C3D6DC2E}" dt="2021-10-27T11:34:03.888" v="10833" actId="1036"/>
          <ac:spMkLst>
            <pc:docMk/>
            <pc:sldMk cId="4060771127" sldId="288"/>
            <ac:spMk id="7" creationId="{84F328FE-F846-4EB9-8293-32448567C1BF}"/>
          </ac:spMkLst>
        </pc:spChg>
        <pc:spChg chg="mod">
          <ac:chgData name="Klarissa Lueg" userId="ffe307ba-a5ac-4887-9d84-9b2237baf7c4" providerId="ADAL" clId="{E8B04AF5-DE54-4006-9368-8018C3D6DC2E}" dt="2021-10-27T11:35:38.827" v="10980" actId="20577"/>
          <ac:spMkLst>
            <pc:docMk/>
            <pc:sldMk cId="4060771127" sldId="288"/>
            <ac:spMk id="10" creationId="{18685B28-05E5-4D11-B8B8-D1789C83431A}"/>
          </ac:spMkLst>
        </pc:spChg>
        <pc:picChg chg="add mod modCrop">
          <ac:chgData name="Klarissa Lueg" userId="ffe307ba-a5ac-4887-9d84-9b2237baf7c4" providerId="ADAL" clId="{E8B04AF5-DE54-4006-9368-8018C3D6DC2E}" dt="2021-10-27T11:34:26.300" v="10837" actId="732"/>
          <ac:picMkLst>
            <pc:docMk/>
            <pc:sldMk cId="4060771127" sldId="288"/>
            <ac:picMk id="5" creationId="{C798F0E6-4897-4DB4-8A4C-63BD534DBC0F}"/>
          </ac:picMkLst>
        </pc:picChg>
      </pc:sldChg>
      <pc:sldChg chg="modSp mod">
        <pc:chgData name="Klarissa Lueg" userId="ffe307ba-a5ac-4887-9d84-9b2237baf7c4" providerId="ADAL" clId="{E8B04AF5-DE54-4006-9368-8018C3D6DC2E}" dt="2021-10-27T11:49:02.355" v="12391" actId="115"/>
        <pc:sldMkLst>
          <pc:docMk/>
          <pc:sldMk cId="1755216511" sldId="289"/>
        </pc:sldMkLst>
        <pc:spChg chg="mod">
          <ac:chgData name="Klarissa Lueg" userId="ffe307ba-a5ac-4887-9d84-9b2237baf7c4" providerId="ADAL" clId="{E8B04AF5-DE54-4006-9368-8018C3D6DC2E}" dt="2021-10-27T11:49:02.355" v="12391" actId="115"/>
          <ac:spMkLst>
            <pc:docMk/>
            <pc:sldMk cId="1755216511" sldId="289"/>
            <ac:spMk id="7" creationId="{84F328FE-F846-4EB9-8293-32448567C1BF}"/>
          </ac:spMkLst>
        </pc:spChg>
        <pc:spChg chg="mod">
          <ac:chgData name="Klarissa Lueg" userId="ffe307ba-a5ac-4887-9d84-9b2237baf7c4" providerId="ADAL" clId="{E8B04AF5-DE54-4006-9368-8018C3D6DC2E}" dt="2021-10-27T11:40:44.138" v="11576" actId="1036"/>
          <ac:spMkLst>
            <pc:docMk/>
            <pc:sldMk cId="1755216511" sldId="289"/>
            <ac:spMk id="10" creationId="{18685B28-05E5-4D11-B8B8-D1789C83431A}"/>
          </ac:spMkLst>
        </pc:spChg>
      </pc:sldChg>
      <pc:sldChg chg="modSp mod">
        <pc:chgData name="Klarissa Lueg" userId="ffe307ba-a5ac-4887-9d84-9b2237baf7c4" providerId="ADAL" clId="{E8B04AF5-DE54-4006-9368-8018C3D6DC2E}" dt="2021-10-27T11:49:26.830" v="12404" actId="1036"/>
        <pc:sldMkLst>
          <pc:docMk/>
          <pc:sldMk cId="305118736" sldId="290"/>
        </pc:sldMkLst>
        <pc:spChg chg="mod">
          <ac:chgData name="Klarissa Lueg" userId="ffe307ba-a5ac-4887-9d84-9b2237baf7c4" providerId="ADAL" clId="{E8B04AF5-DE54-4006-9368-8018C3D6DC2E}" dt="2021-10-27T11:49:26.830" v="12404" actId="1036"/>
          <ac:spMkLst>
            <pc:docMk/>
            <pc:sldMk cId="305118736" sldId="290"/>
            <ac:spMk id="6" creationId="{6C1313CB-4D0E-4124-A31E-83A522E52227}"/>
          </ac:spMkLst>
        </pc:spChg>
      </pc:sldChg>
      <pc:sldChg chg="modSp mod">
        <pc:chgData name="Klarissa Lueg" userId="ffe307ba-a5ac-4887-9d84-9b2237baf7c4" providerId="ADAL" clId="{E8B04AF5-DE54-4006-9368-8018C3D6DC2E}" dt="2021-10-27T11:54:28.217" v="12472" actId="20577"/>
        <pc:sldMkLst>
          <pc:docMk/>
          <pc:sldMk cId="3633803498" sldId="291"/>
        </pc:sldMkLst>
        <pc:spChg chg="mod">
          <ac:chgData name="Klarissa Lueg" userId="ffe307ba-a5ac-4887-9d84-9b2237baf7c4" providerId="ADAL" clId="{E8B04AF5-DE54-4006-9368-8018C3D6DC2E}" dt="2021-10-27T11:49:46.672" v="12425" actId="20577"/>
          <ac:spMkLst>
            <pc:docMk/>
            <pc:sldMk cId="3633803498" sldId="291"/>
            <ac:spMk id="2" creationId="{823832E7-39F1-4E20-B701-3161277DD9D1}"/>
          </ac:spMkLst>
        </pc:spChg>
        <pc:spChg chg="mod">
          <ac:chgData name="Klarissa Lueg" userId="ffe307ba-a5ac-4887-9d84-9b2237baf7c4" providerId="ADAL" clId="{E8B04AF5-DE54-4006-9368-8018C3D6DC2E}" dt="2021-10-27T11:54:28.217" v="12472" actId="20577"/>
          <ac:spMkLst>
            <pc:docMk/>
            <pc:sldMk cId="3633803498" sldId="291"/>
            <ac:spMk id="7" creationId="{84F328FE-F846-4EB9-8293-32448567C1BF}"/>
          </ac:spMkLst>
        </pc:spChg>
      </pc:sldChg>
      <pc:sldChg chg="addSp delSp modSp mod">
        <pc:chgData name="Klarissa Lueg" userId="ffe307ba-a5ac-4887-9d84-9b2237baf7c4" providerId="ADAL" clId="{E8B04AF5-DE54-4006-9368-8018C3D6DC2E}" dt="2021-10-27T12:05:05.971" v="13211" actId="113"/>
        <pc:sldMkLst>
          <pc:docMk/>
          <pc:sldMk cId="4289793689" sldId="292"/>
        </pc:sldMkLst>
        <pc:spChg chg="mod">
          <ac:chgData name="Klarissa Lueg" userId="ffe307ba-a5ac-4887-9d84-9b2237baf7c4" providerId="ADAL" clId="{E8B04AF5-DE54-4006-9368-8018C3D6DC2E}" dt="2021-10-27T12:05:05.971" v="13211" actId="113"/>
          <ac:spMkLst>
            <pc:docMk/>
            <pc:sldMk cId="4289793689" sldId="292"/>
            <ac:spMk id="7" creationId="{84F328FE-F846-4EB9-8293-32448567C1BF}"/>
          </ac:spMkLst>
        </pc:spChg>
        <pc:spChg chg="add mod">
          <ac:chgData name="Klarissa Lueg" userId="ffe307ba-a5ac-4887-9d84-9b2237baf7c4" providerId="ADAL" clId="{E8B04AF5-DE54-4006-9368-8018C3D6DC2E}" dt="2021-10-27T12:04:24.916" v="13208" actId="1038"/>
          <ac:spMkLst>
            <pc:docMk/>
            <pc:sldMk cId="4289793689" sldId="292"/>
            <ac:spMk id="8" creationId="{12358C91-7EB1-4ACF-A985-E53E2A8E0B92}"/>
          </ac:spMkLst>
        </pc:spChg>
        <pc:spChg chg="del">
          <ac:chgData name="Klarissa Lueg" userId="ffe307ba-a5ac-4887-9d84-9b2237baf7c4" providerId="ADAL" clId="{E8B04AF5-DE54-4006-9368-8018C3D6DC2E}" dt="2021-10-27T12:03:05.247" v="13089" actId="478"/>
          <ac:spMkLst>
            <pc:docMk/>
            <pc:sldMk cId="4289793689" sldId="292"/>
            <ac:spMk id="10" creationId="{18685B28-05E5-4D11-B8B8-D1789C83431A}"/>
          </ac:spMkLst>
        </pc:spChg>
      </pc:sldChg>
      <pc:sldChg chg="addSp modSp mod">
        <pc:chgData name="Klarissa Lueg" userId="ffe307ba-a5ac-4887-9d84-9b2237baf7c4" providerId="ADAL" clId="{E8B04AF5-DE54-4006-9368-8018C3D6DC2E}" dt="2021-10-27T12:35:07.727" v="14037" actId="20577"/>
        <pc:sldMkLst>
          <pc:docMk/>
          <pc:sldMk cId="1877351785" sldId="293"/>
        </pc:sldMkLst>
        <pc:spChg chg="mod">
          <ac:chgData name="Klarissa Lueg" userId="ffe307ba-a5ac-4887-9d84-9b2237baf7c4" providerId="ADAL" clId="{E8B04AF5-DE54-4006-9368-8018C3D6DC2E}" dt="2021-10-27T12:35:07.727" v="14037" actId="20577"/>
          <ac:spMkLst>
            <pc:docMk/>
            <pc:sldMk cId="1877351785" sldId="293"/>
            <ac:spMk id="7" creationId="{84F328FE-F846-4EB9-8293-32448567C1BF}"/>
          </ac:spMkLst>
        </pc:spChg>
        <pc:spChg chg="mod">
          <ac:chgData name="Klarissa Lueg" userId="ffe307ba-a5ac-4887-9d84-9b2237baf7c4" providerId="ADAL" clId="{E8B04AF5-DE54-4006-9368-8018C3D6DC2E}" dt="2021-10-27T12:34:53.665" v="14035" actId="1035"/>
          <ac:spMkLst>
            <pc:docMk/>
            <pc:sldMk cId="1877351785" sldId="293"/>
            <ac:spMk id="8" creationId="{12358C91-7EB1-4ACF-A985-E53E2A8E0B92}"/>
          </ac:spMkLst>
        </pc:spChg>
        <pc:picChg chg="add mod modCrop">
          <ac:chgData name="Klarissa Lueg" userId="ffe307ba-a5ac-4887-9d84-9b2237baf7c4" providerId="ADAL" clId="{E8B04AF5-DE54-4006-9368-8018C3D6DC2E}" dt="2021-10-27T12:34:59.833" v="14036" actId="1076"/>
          <ac:picMkLst>
            <pc:docMk/>
            <pc:sldMk cId="1877351785" sldId="293"/>
            <ac:picMk id="5" creationId="{33A7452E-A113-4E52-AFD0-B26C4C2A0FE4}"/>
          </ac:picMkLst>
        </pc:picChg>
      </pc:sldChg>
      <pc:sldChg chg="modSp mod">
        <pc:chgData name="Klarissa Lueg" userId="ffe307ba-a5ac-4887-9d84-9b2237baf7c4" providerId="ADAL" clId="{E8B04AF5-DE54-4006-9368-8018C3D6DC2E}" dt="2021-10-27T12:35:30.734" v="14043" actId="1036"/>
        <pc:sldMkLst>
          <pc:docMk/>
          <pc:sldMk cId="2398993519" sldId="294"/>
        </pc:sldMkLst>
        <pc:spChg chg="mod">
          <ac:chgData name="Klarissa Lueg" userId="ffe307ba-a5ac-4887-9d84-9b2237baf7c4" providerId="ADAL" clId="{E8B04AF5-DE54-4006-9368-8018C3D6DC2E}" dt="2021-10-27T12:35:30.734" v="14043" actId="1036"/>
          <ac:spMkLst>
            <pc:docMk/>
            <pc:sldMk cId="2398993519" sldId="294"/>
            <ac:spMk id="6" creationId="{6C1313CB-4D0E-4124-A31E-83A522E52227}"/>
          </ac:spMkLst>
        </pc:spChg>
      </pc:sldChg>
      <pc:sldChg chg="addSp delSp modSp mod modClrScheme chgLayout">
        <pc:chgData name="Klarissa Lueg" userId="ffe307ba-a5ac-4887-9d84-9b2237baf7c4" providerId="ADAL" clId="{E8B04AF5-DE54-4006-9368-8018C3D6DC2E}" dt="2021-10-27T12:43:02.043" v="14706" actId="207"/>
        <pc:sldMkLst>
          <pc:docMk/>
          <pc:sldMk cId="2293015925" sldId="295"/>
        </pc:sldMkLst>
        <pc:spChg chg="mod">
          <ac:chgData name="Klarissa Lueg" userId="ffe307ba-a5ac-4887-9d84-9b2237baf7c4" providerId="ADAL" clId="{E8B04AF5-DE54-4006-9368-8018C3D6DC2E}" dt="2021-10-27T12:43:02.043" v="14706" actId="207"/>
          <ac:spMkLst>
            <pc:docMk/>
            <pc:sldMk cId="2293015925" sldId="295"/>
            <ac:spMk id="2" creationId="{823832E7-39F1-4E20-B701-3161277DD9D1}"/>
          </ac:spMkLst>
        </pc:spChg>
        <pc:spChg chg="mod ord">
          <ac:chgData name="Klarissa Lueg" userId="ffe307ba-a5ac-4887-9d84-9b2237baf7c4" providerId="ADAL" clId="{E8B04AF5-DE54-4006-9368-8018C3D6DC2E}" dt="2021-10-27T12:42:53.930" v="14704" actId="26606"/>
          <ac:spMkLst>
            <pc:docMk/>
            <pc:sldMk cId="2293015925" sldId="295"/>
            <ac:spMk id="4" creationId="{31A06E70-C48F-4A81-A30F-CBD3B5175AD9}"/>
          </ac:spMkLst>
        </pc:spChg>
        <pc:spChg chg="add del mod">
          <ac:chgData name="Klarissa Lueg" userId="ffe307ba-a5ac-4887-9d84-9b2237baf7c4" providerId="ADAL" clId="{E8B04AF5-DE54-4006-9368-8018C3D6DC2E}" dt="2021-10-27T12:36:05.109" v="14057" actId="478"/>
          <ac:spMkLst>
            <pc:docMk/>
            <pc:sldMk cId="2293015925" sldId="295"/>
            <ac:spMk id="5" creationId="{D958B44B-11CC-437E-B1B0-905843021DF3}"/>
          </ac:spMkLst>
        </pc:spChg>
        <pc:spChg chg="add mod ord">
          <ac:chgData name="Klarissa Lueg" userId="ffe307ba-a5ac-4887-9d84-9b2237baf7c4" providerId="ADAL" clId="{E8B04AF5-DE54-4006-9368-8018C3D6DC2E}" dt="2021-10-27T12:42:59.205" v="14705" actId="207"/>
          <ac:spMkLst>
            <pc:docMk/>
            <pc:sldMk cId="2293015925" sldId="295"/>
            <ac:spMk id="6" creationId="{84811660-97C3-4F68-941A-E0CC03376B9F}"/>
          </ac:spMkLst>
        </pc:spChg>
        <pc:spChg chg="del mod">
          <ac:chgData name="Klarissa Lueg" userId="ffe307ba-a5ac-4887-9d84-9b2237baf7c4" providerId="ADAL" clId="{E8B04AF5-DE54-4006-9368-8018C3D6DC2E}" dt="2021-10-27T12:36:01.184" v="14056" actId="478"/>
          <ac:spMkLst>
            <pc:docMk/>
            <pc:sldMk cId="2293015925" sldId="295"/>
            <ac:spMk id="7" creationId="{84F328FE-F846-4EB9-8293-32448567C1BF}"/>
          </ac:spMkLst>
        </pc:spChg>
        <pc:spChg chg="del">
          <ac:chgData name="Klarissa Lueg" userId="ffe307ba-a5ac-4887-9d84-9b2237baf7c4" providerId="ADAL" clId="{E8B04AF5-DE54-4006-9368-8018C3D6DC2E}" dt="2021-10-27T12:35:47.876" v="14054" actId="478"/>
          <ac:spMkLst>
            <pc:docMk/>
            <pc:sldMk cId="2293015925" sldId="295"/>
            <ac:spMk id="8" creationId="{12358C91-7EB1-4ACF-A985-E53E2A8E0B92}"/>
          </ac:spMkLst>
        </pc:spChg>
        <pc:spChg chg="add del mod">
          <ac:chgData name="Klarissa Lueg" userId="ffe307ba-a5ac-4887-9d84-9b2237baf7c4" providerId="ADAL" clId="{E8B04AF5-DE54-4006-9368-8018C3D6DC2E}" dt="2021-10-27T12:41:25.742" v="14697" actId="478"/>
          <ac:spMkLst>
            <pc:docMk/>
            <pc:sldMk cId="2293015925" sldId="295"/>
            <ac:spMk id="12" creationId="{859A301D-A790-4EFD-A11F-6F052C8FD762}"/>
          </ac:spMkLst>
        </pc:spChg>
        <pc:picChg chg="add del mod modCrop">
          <ac:chgData name="Klarissa Lueg" userId="ffe307ba-a5ac-4887-9d84-9b2237baf7c4" providerId="ADAL" clId="{E8B04AF5-DE54-4006-9368-8018C3D6DC2E}" dt="2021-10-27T12:41:19.142" v="14696" actId="478"/>
          <ac:picMkLst>
            <pc:docMk/>
            <pc:sldMk cId="2293015925" sldId="295"/>
            <ac:picMk id="10" creationId="{5C3BB672-E8B6-4DDF-B5CD-5123DD42CFAD}"/>
          </ac:picMkLst>
        </pc:picChg>
        <pc:picChg chg="add mod">
          <ac:chgData name="Klarissa Lueg" userId="ffe307ba-a5ac-4887-9d84-9b2237baf7c4" providerId="ADAL" clId="{E8B04AF5-DE54-4006-9368-8018C3D6DC2E}" dt="2021-10-27T12:42:53.930" v="14704" actId="26606"/>
          <ac:picMkLst>
            <pc:docMk/>
            <pc:sldMk cId="2293015925" sldId="295"/>
            <ac:picMk id="14" creationId="{E846D1A4-F887-4733-A1EF-0D5E08A5414D}"/>
          </ac:picMkLst>
        </pc:picChg>
      </pc:sldChg>
      <pc:sldChg chg="addSp delSp modSp mod modClrScheme chgLayout">
        <pc:chgData name="Klarissa Lueg" userId="ffe307ba-a5ac-4887-9d84-9b2237baf7c4" providerId="ADAL" clId="{E8B04AF5-DE54-4006-9368-8018C3D6DC2E}" dt="2021-10-27T12:44:20.083" v="14864" actId="14100"/>
        <pc:sldMkLst>
          <pc:docMk/>
          <pc:sldMk cId="2353576971" sldId="296"/>
        </pc:sldMkLst>
        <pc:spChg chg="mod">
          <ac:chgData name="Klarissa Lueg" userId="ffe307ba-a5ac-4887-9d84-9b2237baf7c4" providerId="ADAL" clId="{E8B04AF5-DE54-4006-9368-8018C3D6DC2E}" dt="2021-10-27T12:43:09.077" v="14708" actId="207"/>
          <ac:spMkLst>
            <pc:docMk/>
            <pc:sldMk cId="2353576971" sldId="296"/>
            <ac:spMk id="2" creationId="{823832E7-39F1-4E20-B701-3161277DD9D1}"/>
          </ac:spMkLst>
        </pc:spChg>
        <pc:spChg chg="mod ord">
          <ac:chgData name="Klarissa Lueg" userId="ffe307ba-a5ac-4887-9d84-9b2237baf7c4" providerId="ADAL" clId="{E8B04AF5-DE54-4006-9368-8018C3D6DC2E}" dt="2021-10-27T12:42:32.989" v="14702" actId="26606"/>
          <ac:spMkLst>
            <pc:docMk/>
            <pc:sldMk cId="2353576971" sldId="296"/>
            <ac:spMk id="4" creationId="{31A06E70-C48F-4A81-A30F-CBD3B5175AD9}"/>
          </ac:spMkLst>
        </pc:spChg>
        <pc:spChg chg="mod ord">
          <ac:chgData name="Klarissa Lueg" userId="ffe307ba-a5ac-4887-9d84-9b2237baf7c4" providerId="ADAL" clId="{E8B04AF5-DE54-4006-9368-8018C3D6DC2E}" dt="2021-10-27T12:44:20.083" v="14864" actId="14100"/>
          <ac:spMkLst>
            <pc:docMk/>
            <pc:sldMk cId="2353576971" sldId="296"/>
            <ac:spMk id="6" creationId="{84811660-97C3-4F68-941A-E0CC03376B9F}"/>
          </ac:spMkLst>
        </pc:spChg>
        <pc:spChg chg="del">
          <ac:chgData name="Klarissa Lueg" userId="ffe307ba-a5ac-4887-9d84-9b2237baf7c4" providerId="ADAL" clId="{E8B04AF5-DE54-4006-9368-8018C3D6DC2E}" dt="2021-10-27T12:41:30.108" v="14698" actId="478"/>
          <ac:spMkLst>
            <pc:docMk/>
            <pc:sldMk cId="2353576971" sldId="296"/>
            <ac:spMk id="12" creationId="{859A301D-A790-4EFD-A11F-6F052C8FD762}"/>
          </ac:spMkLst>
        </pc:spChg>
        <pc:picChg chg="add del mod">
          <ac:chgData name="Klarissa Lueg" userId="ffe307ba-a5ac-4887-9d84-9b2237baf7c4" providerId="ADAL" clId="{E8B04AF5-DE54-4006-9368-8018C3D6DC2E}" dt="2021-10-27T12:42:14.556" v="14700" actId="478"/>
          <ac:picMkLst>
            <pc:docMk/>
            <pc:sldMk cId="2353576971" sldId="296"/>
            <ac:picMk id="5" creationId="{231DDCC8-D55F-42B5-9667-9A178280DE85}"/>
          </ac:picMkLst>
        </pc:picChg>
        <pc:picChg chg="add del mod">
          <ac:chgData name="Klarissa Lueg" userId="ffe307ba-a5ac-4887-9d84-9b2237baf7c4" providerId="ADAL" clId="{E8B04AF5-DE54-4006-9368-8018C3D6DC2E}" dt="2021-10-27T12:42:14.556" v="14700" actId="478"/>
          <ac:picMkLst>
            <pc:docMk/>
            <pc:sldMk cId="2353576971" sldId="296"/>
            <ac:picMk id="8" creationId="{853AAE8F-601E-4D66-95B3-644E91255152}"/>
          </ac:picMkLst>
        </pc:picChg>
        <pc:picChg chg="del">
          <ac:chgData name="Klarissa Lueg" userId="ffe307ba-a5ac-4887-9d84-9b2237baf7c4" providerId="ADAL" clId="{E8B04AF5-DE54-4006-9368-8018C3D6DC2E}" dt="2021-10-27T12:41:16.396" v="14695" actId="478"/>
          <ac:picMkLst>
            <pc:docMk/>
            <pc:sldMk cId="2353576971" sldId="296"/>
            <ac:picMk id="10" creationId="{5C3BB672-E8B6-4DDF-B5CD-5123DD42CFAD}"/>
          </ac:picMkLst>
        </pc:picChg>
        <pc:picChg chg="add mod">
          <ac:chgData name="Klarissa Lueg" userId="ffe307ba-a5ac-4887-9d84-9b2237baf7c4" providerId="ADAL" clId="{E8B04AF5-DE54-4006-9368-8018C3D6DC2E}" dt="2021-10-27T12:42:32.989" v="14702" actId="26606"/>
          <ac:picMkLst>
            <pc:docMk/>
            <pc:sldMk cId="2353576971" sldId="296"/>
            <ac:picMk id="11" creationId="{16E7BB6E-B7B0-440E-989D-377F9A782CB9}"/>
          </ac:picMkLst>
        </pc:picChg>
      </pc:sldChg>
      <pc:sldChg chg="modSp mod">
        <pc:chgData name="Klarissa Lueg" userId="ffe307ba-a5ac-4887-9d84-9b2237baf7c4" providerId="ADAL" clId="{E8B04AF5-DE54-4006-9368-8018C3D6DC2E}" dt="2021-10-27T12:45:14.084" v="14903" actId="255"/>
        <pc:sldMkLst>
          <pc:docMk/>
          <pc:sldMk cId="3270874261" sldId="297"/>
        </pc:sldMkLst>
        <pc:spChg chg="mod">
          <ac:chgData name="Klarissa Lueg" userId="ffe307ba-a5ac-4887-9d84-9b2237baf7c4" providerId="ADAL" clId="{E8B04AF5-DE54-4006-9368-8018C3D6DC2E}" dt="2021-10-27T12:45:14.084" v="14903" actId="255"/>
          <ac:spMkLst>
            <pc:docMk/>
            <pc:sldMk cId="3270874261" sldId="297"/>
            <ac:spMk id="2" creationId="{A7FEA3E2-39A6-4401-A0E1-8D563980DC41}"/>
          </ac:spMkLst>
        </pc:spChg>
      </pc:sldChg>
    </pc:docChg>
  </pc:docChgLst>
  <pc:docChgLst>
    <pc:chgData name="Klarissa Lueg" userId="ffe307ba-a5ac-4887-9d84-9b2237baf7c4" providerId="ADAL" clId="{7DD6078A-F24E-4108-BB90-171DD03DB5E4}"/>
    <pc:docChg chg="custSel modSld">
      <pc:chgData name="Klarissa Lueg" userId="ffe307ba-a5ac-4887-9d84-9b2237baf7c4" providerId="ADAL" clId="{7DD6078A-F24E-4108-BB90-171DD03DB5E4}" dt="2021-11-11T12:19:29.637" v="0" actId="33524"/>
      <pc:docMkLst>
        <pc:docMk/>
      </pc:docMkLst>
      <pc:sldChg chg="modSp mod">
        <pc:chgData name="Klarissa Lueg" userId="ffe307ba-a5ac-4887-9d84-9b2237baf7c4" providerId="ADAL" clId="{7DD6078A-F24E-4108-BB90-171DD03DB5E4}" dt="2021-11-11T12:19:29.637" v="0" actId="33524"/>
        <pc:sldMkLst>
          <pc:docMk/>
          <pc:sldMk cId="1711822495" sldId="275"/>
        </pc:sldMkLst>
        <pc:spChg chg="mod">
          <ac:chgData name="Klarissa Lueg" userId="ffe307ba-a5ac-4887-9d84-9b2237baf7c4" providerId="ADAL" clId="{7DD6078A-F24E-4108-BB90-171DD03DB5E4}" dt="2021-11-11T12:19:29.637" v="0" actId="33524"/>
          <ac:spMkLst>
            <pc:docMk/>
            <pc:sldMk cId="1711822495" sldId="275"/>
            <ac:spMk id="5" creationId="{AF4EF864-CF9C-479F-A6DE-7EAA390384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90F38CF-163F-42E4-8DD9-0C5A58C92236}" type="datetimeFigureOut">
              <a:rPr lang="da-DK" smtClean="0"/>
              <a:t>25-01-2022</a:t>
            </a:fld>
            <a:endParaRPr lang="da-DK"/>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1386ACE-82B1-40EA-9514-D01D252C51C9}" type="slidenum">
              <a:rPr lang="da-DK" smtClean="0"/>
              <a:t>‹#›</a:t>
            </a:fld>
            <a:endParaRPr lang="da-DK"/>
          </a:p>
        </p:txBody>
      </p:sp>
    </p:spTree>
    <p:extLst>
      <p:ext uri="{BB962C8B-B14F-4D97-AF65-F5344CB8AC3E}">
        <p14:creationId xmlns:p14="http://schemas.microsoft.com/office/powerpoint/2010/main" val="289233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Diapositiva titolo">
    <p:bg>
      <p:bgPr>
        <a:solidFill>
          <a:schemeClr val="bg2"/>
        </a:solidFill>
        <a:effectLst/>
      </p:bgPr>
    </p:bg>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915128" y="1788454"/>
            <a:ext cx="8361229" cy="2098226"/>
          </a:xfrm>
        </p:spPr>
        <p:txBody>
          <a:bodyPr anchor="b">
            <a:noAutofit/>
          </a:bodyPr>
          <a:lstStyle>
            <a:lvl1pPr algn="ctr">
              <a:defRPr sz="7200" cap="all">
                <a:solidFill>
                  <a:schemeClr val="tx2"/>
                </a:solidFill>
              </a:defRPr>
            </a:lvl1pPr>
          </a:lstStyle>
          <a:p>
            <a:pPr>
              <a:defRPr/>
            </a:pPr>
            <a:r>
              <a:rPr lang="it-IT"/>
              <a:t>Fare clic per modificare lo stile del titolo dello schema</a:t>
            </a:r>
            <a:endParaRPr lang="en-US"/>
          </a:p>
        </p:txBody>
      </p:sp>
      <p:sp>
        <p:nvSpPr>
          <p:cNvPr id="5" name="Subtitle 2"/>
          <p:cNvSpPr>
            <a:spLocks noGrp="1"/>
          </p:cNvSpPr>
          <p:nvPr>
            <p:ph type="subTitle" idx="1"/>
          </p:nvPr>
        </p:nvSpPr>
        <p:spPr bwMode="auto">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it-IT"/>
              <a:t>Fare clic per modificare lo stile del sottotitolo dello schema</a:t>
            </a:r>
            <a:endParaRPr lang="en-US"/>
          </a:p>
        </p:txBody>
      </p:sp>
      <p:sp>
        <p:nvSpPr>
          <p:cNvPr id="6" name="Date Placeholder 3"/>
          <p:cNvSpPr>
            <a:spLocks noGrp="1"/>
          </p:cNvSpPr>
          <p:nvPr>
            <p:ph type="dt" sz="half" idx="10"/>
          </p:nvPr>
        </p:nvSpPr>
        <p:spPr bwMode="auto">
          <a:xfrm>
            <a:off x="752858" y="6453386"/>
            <a:ext cx="1607944" cy="404614"/>
          </a:xfrm>
        </p:spPr>
        <p:txBody>
          <a:bodyPr/>
          <a:lstStyle>
            <a:lvl1pPr>
              <a:defRPr>
                <a:solidFill>
                  <a:schemeClr val="tx2"/>
                </a:solidFill>
              </a:defRPr>
            </a:lvl1pPr>
          </a:lstStyle>
          <a:p>
            <a:pPr>
              <a:defRPr/>
            </a:pPr>
            <a:fld id="{4F90A41F-8F39-42F7-8DD5-B56F7421078D}" type="datetime1">
              <a:rPr lang="it-IT" smtClean="0"/>
              <a:t>25/01/2022</a:t>
            </a:fld>
            <a:endParaRPr lang="it-IT"/>
          </a:p>
        </p:txBody>
      </p:sp>
      <p:sp>
        <p:nvSpPr>
          <p:cNvPr id="7" name="Footer Placeholder 4"/>
          <p:cNvSpPr>
            <a:spLocks noGrp="1"/>
          </p:cNvSpPr>
          <p:nvPr>
            <p:ph type="ftr" sz="quarter" idx="11"/>
          </p:nvPr>
        </p:nvSpPr>
        <p:spPr bwMode="auto">
          <a:xfrm>
            <a:off x="2584054" y="6453386"/>
            <a:ext cx="7023377" cy="404614"/>
          </a:xfrm>
        </p:spPr>
        <p:txBody>
          <a:bodyPr/>
          <a:lstStyle>
            <a:lvl1pPr algn="ctr">
              <a:defRPr>
                <a:solidFill>
                  <a:schemeClr val="tx2"/>
                </a:solidFill>
              </a:defRPr>
            </a:lvl1pPr>
          </a:lstStyle>
          <a:p>
            <a:pPr>
              <a:defRPr/>
            </a:pPr>
            <a:endParaRPr lang="it-IT"/>
          </a:p>
        </p:txBody>
      </p:sp>
      <p:sp>
        <p:nvSpPr>
          <p:cNvPr id="8" name="Slide Number Placeholder 5"/>
          <p:cNvSpPr>
            <a:spLocks noGrp="1"/>
          </p:cNvSpPr>
          <p:nvPr>
            <p:ph type="sldNum" sz="quarter" idx="12"/>
          </p:nvPr>
        </p:nvSpPr>
        <p:spPr bwMode="auto">
          <a:xfrm>
            <a:off x="9830683" y="6453386"/>
            <a:ext cx="1596292" cy="404614"/>
          </a:xfrm>
        </p:spPr>
        <p:txBody>
          <a:bodyPr/>
          <a:lstStyle>
            <a:lvl1pPr>
              <a:defRPr>
                <a:solidFill>
                  <a:schemeClr val="tx2"/>
                </a:solidFill>
              </a:defRPr>
            </a:lvl1pPr>
          </a:lstStyle>
          <a:p>
            <a:pPr>
              <a:defRPr/>
            </a:pPr>
            <a:fld id="{4E0D2331-F92B-4E4F-8962-9A6A8C889751}" type="slidenum">
              <a:rPr lang="it-IT"/>
              <a:t>‹#›</a:t>
            </a:fld>
            <a:endParaRPr lang="it-IT"/>
          </a:p>
        </p:txBody>
      </p:sp>
      <p:grpSp>
        <p:nvGrpSpPr>
          <p:cNvPr id="9" name="Group 6"/>
          <p:cNvGrpSpPr/>
          <p:nvPr/>
        </p:nvGrpSpPr>
        <p:grpSpPr bwMode="auto">
          <a:xfrm>
            <a:off x="752858" y="744469"/>
            <a:ext cx="10674117" cy="5349671"/>
            <a:chOff x="752858" y="744469"/>
            <a:chExt cx="10674117" cy="5349671"/>
          </a:xfrm>
        </p:grpSpPr>
        <p:sp>
          <p:nvSpPr>
            <p:cNvPr id="10" name="Freeform 6"/>
            <p:cNvSpPr/>
            <p:nvPr/>
          </p:nvSpPr>
          <p:spPr bwMode="auto">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p:cNvSpPr/>
            <p:nvPr/>
          </p:nvSpPr>
          <p:spPr bwMode="auto">
            <a:xfrm flipH="1" flipV="1">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olo e testo verticale">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it-IT"/>
              <a:t>Fare clic per modificare lo stile del titolo dello schema</a:t>
            </a:r>
            <a:endParaRPr lang="en-US"/>
          </a:p>
        </p:txBody>
      </p:sp>
      <p:sp>
        <p:nvSpPr>
          <p:cNvPr id="5" name="Vertical Text Placeholder 2"/>
          <p:cNvSpPr>
            <a:spLocks noGrp="1"/>
          </p:cNvSpPr>
          <p:nvPr>
            <p:ph type="body" orient="vert" idx="1"/>
          </p:nvPr>
        </p:nvSpPr>
        <p:spPr bwMode="auto">
          <a:xfrm>
            <a:off x="1371600" y="2295525"/>
            <a:ext cx="9601200" cy="3571875"/>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6" name="Date Placeholder 3"/>
          <p:cNvSpPr>
            <a:spLocks noGrp="1"/>
          </p:cNvSpPr>
          <p:nvPr>
            <p:ph type="dt" sz="half" idx="10"/>
          </p:nvPr>
        </p:nvSpPr>
        <p:spPr bwMode="auto"/>
        <p:txBody>
          <a:bodyPr/>
          <a:lstStyle/>
          <a:p>
            <a:pPr>
              <a:defRPr/>
            </a:pPr>
            <a:fld id="{D0494028-BD86-4048-B769-4EDE6692B98B}" type="datetime1">
              <a:rPr lang="it-IT" smtClean="0"/>
              <a:t>25/01/2022</a:t>
            </a:fld>
            <a:endParaRPr lang="it-IT"/>
          </a:p>
        </p:txBody>
      </p:sp>
      <p:sp>
        <p:nvSpPr>
          <p:cNvPr id="7" name="Footer Placeholder 4"/>
          <p:cNvSpPr>
            <a:spLocks noGrp="1"/>
          </p:cNvSpPr>
          <p:nvPr>
            <p:ph type="ftr" sz="quarter" idx="11"/>
          </p:nvPr>
        </p:nvSpPr>
        <p:spPr bwMode="auto"/>
        <p:txBody>
          <a:bodyPr/>
          <a:lstStyle/>
          <a:p>
            <a:pPr>
              <a:defRPr/>
            </a:pPr>
            <a:endParaRPr lang="it-IT"/>
          </a:p>
        </p:txBody>
      </p:sp>
      <p:sp>
        <p:nvSpPr>
          <p:cNvPr id="8" name="Slide Number Placeholder 5"/>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Titolo e testo vertical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9596561" y="624156"/>
            <a:ext cx="1565766" cy="5243244"/>
          </a:xfrm>
        </p:spPr>
        <p:txBody>
          <a:bodyPr vert="eaVert"/>
          <a:lstStyle/>
          <a:p>
            <a:pPr>
              <a:defRPr/>
            </a:pPr>
            <a:r>
              <a:rPr lang="it-IT"/>
              <a:t>Fare clic per modificare lo stile del titolo dello schema</a:t>
            </a:r>
            <a:endParaRPr lang="en-US"/>
          </a:p>
        </p:txBody>
      </p:sp>
      <p:sp>
        <p:nvSpPr>
          <p:cNvPr id="5" name="Vertical Text Placeholder 2"/>
          <p:cNvSpPr>
            <a:spLocks noGrp="1"/>
          </p:cNvSpPr>
          <p:nvPr>
            <p:ph type="body" orient="vert" idx="1"/>
          </p:nvPr>
        </p:nvSpPr>
        <p:spPr bwMode="auto">
          <a:xfrm>
            <a:off x="1371600" y="624156"/>
            <a:ext cx="8179641" cy="5243244"/>
          </a:xfrm>
        </p:spPr>
        <p:txBody>
          <a:bodyPr vert="eaVert"/>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6" name="Date Placeholder 3"/>
          <p:cNvSpPr>
            <a:spLocks noGrp="1"/>
          </p:cNvSpPr>
          <p:nvPr>
            <p:ph type="dt" sz="half" idx="10"/>
          </p:nvPr>
        </p:nvSpPr>
        <p:spPr bwMode="auto"/>
        <p:txBody>
          <a:bodyPr/>
          <a:lstStyle/>
          <a:p>
            <a:pPr>
              <a:defRPr/>
            </a:pPr>
            <a:fld id="{CCE76897-8193-4180-B6FB-EBB7D446A63D}" type="datetime1">
              <a:rPr lang="it-IT" smtClean="0"/>
              <a:t>25/01/2022</a:t>
            </a:fld>
            <a:endParaRPr lang="it-IT"/>
          </a:p>
        </p:txBody>
      </p:sp>
      <p:sp>
        <p:nvSpPr>
          <p:cNvPr id="7" name="Footer Placeholder 4"/>
          <p:cNvSpPr>
            <a:spLocks noGrp="1"/>
          </p:cNvSpPr>
          <p:nvPr>
            <p:ph type="ftr" sz="quarter" idx="11"/>
          </p:nvPr>
        </p:nvSpPr>
        <p:spPr bwMode="auto"/>
        <p:txBody>
          <a:bodyPr/>
          <a:lstStyle/>
          <a:p>
            <a:pPr>
              <a:defRPr/>
            </a:pPr>
            <a:endParaRPr lang="it-IT"/>
          </a:p>
        </p:txBody>
      </p:sp>
      <p:sp>
        <p:nvSpPr>
          <p:cNvPr id="8" name="Slide Number Placeholder 5"/>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olo e contenuto">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it-IT"/>
              <a:t>Fare clic per modificare lo stile del titolo dello schema</a:t>
            </a:r>
            <a:endParaRPr lang="en-US"/>
          </a:p>
        </p:txBody>
      </p:sp>
      <p:sp>
        <p:nvSpPr>
          <p:cNvPr id="5" name="Content Placeholder 2"/>
          <p:cNvSpPr>
            <a:spLocks noGrp="1"/>
          </p:cNvSpPr>
          <p:nvPr>
            <p:ph idx="1"/>
          </p:nvPr>
        </p:nvSpPr>
        <p:spPr bwMode="auto"/>
        <p:txBody>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6" name="Date Placeholder 3"/>
          <p:cNvSpPr>
            <a:spLocks noGrp="1"/>
          </p:cNvSpPr>
          <p:nvPr>
            <p:ph type="dt" sz="half" idx="10"/>
          </p:nvPr>
        </p:nvSpPr>
        <p:spPr bwMode="auto"/>
        <p:txBody>
          <a:bodyPr/>
          <a:lstStyle/>
          <a:p>
            <a:pPr>
              <a:defRPr/>
            </a:pPr>
            <a:fld id="{3B7AAD6A-1CE1-4F87-9968-608C4C2E3274}" type="datetime1">
              <a:rPr lang="it-IT" smtClean="0"/>
              <a:t>25/01/2022</a:t>
            </a:fld>
            <a:endParaRPr lang="it-IT"/>
          </a:p>
        </p:txBody>
      </p:sp>
      <p:sp>
        <p:nvSpPr>
          <p:cNvPr id="7" name="Footer Placeholder 4"/>
          <p:cNvSpPr>
            <a:spLocks noGrp="1"/>
          </p:cNvSpPr>
          <p:nvPr>
            <p:ph type="ftr" sz="quarter" idx="11"/>
          </p:nvPr>
        </p:nvSpPr>
        <p:spPr bwMode="auto"/>
        <p:txBody>
          <a:bodyPr/>
          <a:lstStyle/>
          <a:p>
            <a:pPr>
              <a:defRPr/>
            </a:pPr>
            <a:endParaRPr lang="it-IT"/>
          </a:p>
        </p:txBody>
      </p:sp>
      <p:sp>
        <p:nvSpPr>
          <p:cNvPr id="8" name="Slide Number Placeholder 5"/>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Intestazione sezione">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65025" y="1301360"/>
            <a:ext cx="9612971" cy="2852737"/>
          </a:xfrm>
        </p:spPr>
        <p:txBody>
          <a:bodyPr anchor="b">
            <a:normAutofit/>
          </a:bodyPr>
          <a:lstStyle>
            <a:lvl1pPr algn="r">
              <a:defRPr sz="7200" cap="all">
                <a:solidFill>
                  <a:schemeClr val="tx2"/>
                </a:solidFill>
              </a:defRPr>
            </a:lvl1pPr>
          </a:lstStyle>
          <a:p>
            <a:pPr>
              <a:defRPr/>
            </a:pPr>
            <a:r>
              <a:rPr lang="it-IT"/>
              <a:t>Fare clic per modificare lo stile del titolo dello schema</a:t>
            </a:r>
            <a:endParaRPr lang="en-US"/>
          </a:p>
        </p:txBody>
      </p:sp>
      <p:sp>
        <p:nvSpPr>
          <p:cNvPr id="5" name="Text Placeholder 2"/>
          <p:cNvSpPr>
            <a:spLocks noGrp="1"/>
          </p:cNvSpPr>
          <p:nvPr>
            <p:ph type="body" idx="1"/>
          </p:nvPr>
        </p:nvSpPr>
        <p:spPr bwMode="auto">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it-IT"/>
              <a:t>Fare clic per modificare gli stili del testo dello schema</a:t>
            </a:r>
            <a:endParaRPr/>
          </a:p>
        </p:txBody>
      </p:sp>
      <p:sp>
        <p:nvSpPr>
          <p:cNvPr id="6" name="Date Placeholder 3"/>
          <p:cNvSpPr>
            <a:spLocks noGrp="1"/>
          </p:cNvSpPr>
          <p:nvPr>
            <p:ph type="dt" sz="half" idx="10"/>
          </p:nvPr>
        </p:nvSpPr>
        <p:spPr bwMode="auto">
          <a:xfrm>
            <a:off x="738908" y="6453386"/>
            <a:ext cx="1622409" cy="404614"/>
          </a:xfrm>
        </p:spPr>
        <p:txBody>
          <a:bodyPr/>
          <a:lstStyle>
            <a:lvl1pPr>
              <a:defRPr>
                <a:solidFill>
                  <a:schemeClr val="tx2"/>
                </a:solidFill>
              </a:defRPr>
            </a:lvl1pPr>
          </a:lstStyle>
          <a:p>
            <a:pPr>
              <a:defRPr/>
            </a:pPr>
            <a:fld id="{DF56ABEA-B08C-4405-B681-68A8462CC4C1}" type="datetime1">
              <a:rPr lang="it-IT" smtClean="0"/>
              <a:t>25/01/2022</a:t>
            </a:fld>
            <a:endParaRPr lang="it-IT"/>
          </a:p>
        </p:txBody>
      </p:sp>
      <p:sp>
        <p:nvSpPr>
          <p:cNvPr id="7" name="Footer Placeholder 4"/>
          <p:cNvSpPr>
            <a:spLocks noGrp="1"/>
          </p:cNvSpPr>
          <p:nvPr>
            <p:ph type="ftr" sz="quarter" idx="11"/>
          </p:nvPr>
        </p:nvSpPr>
        <p:spPr bwMode="auto">
          <a:xfrm>
            <a:off x="2584312" y="6453386"/>
            <a:ext cx="7023377" cy="404614"/>
          </a:xfrm>
        </p:spPr>
        <p:txBody>
          <a:bodyPr/>
          <a:lstStyle>
            <a:lvl1pPr algn="ctr">
              <a:defRPr>
                <a:solidFill>
                  <a:schemeClr val="tx2"/>
                </a:solidFill>
              </a:defRPr>
            </a:lvl1pPr>
          </a:lstStyle>
          <a:p>
            <a:pPr>
              <a:defRPr/>
            </a:pPr>
            <a:endParaRPr lang="it-IT"/>
          </a:p>
        </p:txBody>
      </p:sp>
      <p:sp>
        <p:nvSpPr>
          <p:cNvPr id="8" name="Slide Number Placeholder 5"/>
          <p:cNvSpPr>
            <a:spLocks noGrp="1"/>
          </p:cNvSpPr>
          <p:nvPr>
            <p:ph type="sldNum" sz="quarter" idx="12"/>
          </p:nvPr>
        </p:nvSpPr>
        <p:spPr bwMode="auto">
          <a:xfrm>
            <a:off x="9830683" y="6453386"/>
            <a:ext cx="1596292" cy="404614"/>
          </a:xfrm>
        </p:spPr>
        <p:txBody>
          <a:bodyPr/>
          <a:lstStyle>
            <a:lvl1pPr>
              <a:defRPr>
                <a:solidFill>
                  <a:schemeClr val="tx2"/>
                </a:solidFill>
              </a:defRPr>
            </a:lvl1pPr>
          </a:lstStyle>
          <a:p>
            <a:pPr>
              <a:defRPr/>
            </a:pPr>
            <a:fld id="{4E0D2331-F92B-4E4F-8962-9A6A8C889751}" type="slidenum">
              <a:rPr lang="it-IT"/>
              <a:t>‹#›</a:t>
            </a:fld>
            <a:endParaRPr lang="it-IT"/>
          </a:p>
        </p:txBody>
      </p:sp>
      <p:sp>
        <p:nvSpPr>
          <p:cNvPr id="9" name="Freeform 6" title="Crop Mark"/>
          <p:cNvSpPr/>
          <p:nvPr/>
        </p:nvSpPr>
        <p:spPr bwMode="auto">
          <a:xfrm>
            <a:off x="8151962" y="1685652"/>
            <a:ext cx="3275013" cy="4408488"/>
          </a:xfrm>
          <a:custGeom>
            <a:avLst/>
            <a:gdLst/>
            <a:ahLst/>
            <a:cxnLst/>
            <a:rect l="0" t="0"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ue contenuti">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solidFill>
                  <a:schemeClr val="tx2"/>
                </a:solidFill>
              </a:defRPr>
            </a:lvl1pPr>
          </a:lstStyle>
          <a:p>
            <a:pPr>
              <a:defRPr/>
            </a:pPr>
            <a:r>
              <a:rPr lang="it-IT"/>
              <a:t>Fare clic per modificare lo stile del titolo dello schema</a:t>
            </a:r>
            <a:endParaRPr lang="en-US"/>
          </a:p>
        </p:txBody>
      </p:sp>
      <p:sp>
        <p:nvSpPr>
          <p:cNvPr id="5" name="Content Placeholder 2"/>
          <p:cNvSpPr>
            <a:spLocks noGrp="1"/>
          </p:cNvSpPr>
          <p:nvPr>
            <p:ph sz="half" idx="1"/>
          </p:nvPr>
        </p:nvSpPr>
        <p:spPr bwMode="auto">
          <a:xfrm>
            <a:off x="1371600"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6" name="Content Placeholder 3"/>
          <p:cNvSpPr>
            <a:spLocks noGrp="1"/>
          </p:cNvSpPr>
          <p:nvPr>
            <p:ph sz="half" idx="2"/>
          </p:nvPr>
        </p:nvSpPr>
        <p:spPr bwMode="auto">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7" name="Date Placeholder 4"/>
          <p:cNvSpPr>
            <a:spLocks noGrp="1"/>
          </p:cNvSpPr>
          <p:nvPr>
            <p:ph type="dt" sz="half" idx="10"/>
          </p:nvPr>
        </p:nvSpPr>
        <p:spPr bwMode="auto"/>
        <p:txBody>
          <a:bodyPr/>
          <a:lstStyle/>
          <a:p>
            <a:pPr>
              <a:defRPr/>
            </a:pPr>
            <a:fld id="{2A801F01-8736-4813-B98D-F28DF256BA8E}" type="datetime1">
              <a:rPr lang="it-IT" smtClean="0"/>
              <a:t>25/01/2022</a:t>
            </a:fld>
            <a:endParaRPr lang="it-IT"/>
          </a:p>
        </p:txBody>
      </p:sp>
      <p:sp>
        <p:nvSpPr>
          <p:cNvPr id="8" name="Footer Placeholder 5"/>
          <p:cNvSpPr>
            <a:spLocks noGrp="1"/>
          </p:cNvSpPr>
          <p:nvPr>
            <p:ph type="ftr" sz="quarter" idx="11"/>
          </p:nvPr>
        </p:nvSpPr>
        <p:spPr bwMode="auto"/>
        <p:txBody>
          <a:bodyPr/>
          <a:lstStyle/>
          <a:p>
            <a:pPr>
              <a:defRPr/>
            </a:pPr>
            <a:endParaRPr lang="it-IT"/>
          </a:p>
        </p:txBody>
      </p:sp>
      <p:sp>
        <p:nvSpPr>
          <p:cNvPr id="9" name="Slide Number Placeholder 6"/>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nfronto">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371600" y="685800"/>
            <a:ext cx="9601200" cy="1485900"/>
          </a:xfrm>
        </p:spPr>
        <p:txBody>
          <a:bodyPr/>
          <a:lstStyle>
            <a:lvl1pPr>
              <a:defRPr>
                <a:solidFill>
                  <a:schemeClr val="tx2"/>
                </a:solidFill>
              </a:defRPr>
            </a:lvl1pPr>
          </a:lstStyle>
          <a:p>
            <a:pPr>
              <a:defRPr/>
            </a:pPr>
            <a:r>
              <a:rPr lang="it-IT"/>
              <a:t>Fare clic per modificare lo stile del titolo dello schema</a:t>
            </a:r>
            <a:endParaRPr lang="en-US"/>
          </a:p>
        </p:txBody>
      </p:sp>
      <p:sp>
        <p:nvSpPr>
          <p:cNvPr id="5" name="Text Placeholder 2"/>
          <p:cNvSpPr>
            <a:spLocks noGrp="1"/>
          </p:cNvSpPr>
          <p:nvPr>
            <p:ph type="body" idx="1"/>
          </p:nvPr>
        </p:nvSpPr>
        <p:spPr bwMode="auto">
          <a:xfrm>
            <a:off x="1371600" y="2340864"/>
            <a:ext cx="4443984" cy="823912"/>
          </a:xfrm>
        </p:spPr>
        <p:txBody>
          <a:bodyPr anchor="b">
            <a:noAutofit/>
          </a:bodyPr>
          <a:lstStyle>
            <a:lvl1pPr marL="0" indent="0">
              <a:lnSpc>
                <a:spcPct val="84000"/>
              </a:lnSpc>
              <a:spcBef>
                <a:spcPts val="0"/>
              </a:spcBef>
              <a:spcAft>
                <a:spcPts val="0"/>
              </a:spcAft>
              <a:buNone/>
              <a:defRPr sz="3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6" name="Content Placeholder 3"/>
          <p:cNvSpPr>
            <a:spLocks noGrp="1"/>
          </p:cNvSpPr>
          <p:nvPr>
            <p:ph sz="half" idx="2"/>
          </p:nvPr>
        </p:nvSpPr>
        <p:spPr bwMode="auto">
          <a:xfrm>
            <a:off x="1371600" y="3305206"/>
            <a:ext cx="4443984" cy="25621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7" name="Text Placeholder 4"/>
          <p:cNvSpPr>
            <a:spLocks noGrp="1"/>
          </p:cNvSpPr>
          <p:nvPr>
            <p:ph type="body" sz="quarter" idx="3"/>
          </p:nvPr>
        </p:nvSpPr>
        <p:spPr bwMode="auto">
          <a:xfrm>
            <a:off x="6525014" y="2340864"/>
            <a:ext cx="4443984" cy="823912"/>
          </a:xfrm>
        </p:spPr>
        <p:txBody>
          <a:bodyPr anchor="b">
            <a:noAutofit/>
          </a:bodyPr>
          <a:lstStyle>
            <a:lvl1pPr marL="0" indent="0">
              <a:lnSpc>
                <a:spcPct val="84000"/>
              </a:lnSpc>
              <a:spcBef>
                <a:spcPts val="0"/>
              </a:spcBef>
              <a:spcAft>
                <a:spcPts val="0"/>
              </a:spcAft>
              <a:buNone/>
              <a:defRPr sz="3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it-IT"/>
              <a:t>Fare clic per modificare gli stili del testo dello schema</a:t>
            </a:r>
            <a:endParaRPr/>
          </a:p>
        </p:txBody>
      </p:sp>
      <p:sp>
        <p:nvSpPr>
          <p:cNvPr id="8" name="Content Placeholder 5"/>
          <p:cNvSpPr>
            <a:spLocks noGrp="1"/>
          </p:cNvSpPr>
          <p:nvPr>
            <p:ph sz="quarter" idx="4"/>
          </p:nvPr>
        </p:nvSpPr>
        <p:spPr bwMode="auto">
          <a:xfrm>
            <a:off x="6525014" y="3305206"/>
            <a:ext cx="4443984" cy="25621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9" name="Date Placeholder 6"/>
          <p:cNvSpPr>
            <a:spLocks noGrp="1"/>
          </p:cNvSpPr>
          <p:nvPr>
            <p:ph type="dt" sz="half" idx="10"/>
          </p:nvPr>
        </p:nvSpPr>
        <p:spPr bwMode="auto"/>
        <p:txBody>
          <a:bodyPr/>
          <a:lstStyle/>
          <a:p>
            <a:pPr>
              <a:defRPr/>
            </a:pPr>
            <a:fld id="{6AB05EB0-315D-4FE6-A797-859EAB9C61E9}" type="datetime1">
              <a:rPr lang="it-IT" smtClean="0"/>
              <a:t>25/01/2022</a:t>
            </a:fld>
            <a:endParaRPr lang="it-IT"/>
          </a:p>
        </p:txBody>
      </p:sp>
      <p:sp>
        <p:nvSpPr>
          <p:cNvPr id="10" name="Footer Placeholder 7"/>
          <p:cNvSpPr>
            <a:spLocks noGrp="1"/>
          </p:cNvSpPr>
          <p:nvPr>
            <p:ph type="ftr" sz="quarter" idx="11"/>
          </p:nvPr>
        </p:nvSpPr>
        <p:spPr bwMode="auto"/>
        <p:txBody>
          <a:bodyPr/>
          <a:lstStyle/>
          <a:p>
            <a:pPr>
              <a:defRPr/>
            </a:pPr>
            <a:endParaRPr lang="it-IT"/>
          </a:p>
        </p:txBody>
      </p:sp>
      <p:sp>
        <p:nvSpPr>
          <p:cNvPr id="11" name="Slide Number Placeholder 8"/>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Solo titolo">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it-IT"/>
              <a:t>Fare clic per modificare lo stile del titolo dello schema</a:t>
            </a:r>
            <a:endParaRPr lang="en-US"/>
          </a:p>
        </p:txBody>
      </p:sp>
      <p:sp>
        <p:nvSpPr>
          <p:cNvPr id="5" name="Date Placeholder 2"/>
          <p:cNvSpPr>
            <a:spLocks noGrp="1"/>
          </p:cNvSpPr>
          <p:nvPr>
            <p:ph type="dt" sz="half" idx="10"/>
          </p:nvPr>
        </p:nvSpPr>
        <p:spPr bwMode="auto"/>
        <p:txBody>
          <a:bodyPr/>
          <a:lstStyle/>
          <a:p>
            <a:pPr>
              <a:defRPr/>
            </a:pPr>
            <a:fld id="{BE14B724-8361-4698-83E2-4ED12F765CB2}" type="datetime1">
              <a:rPr lang="it-IT" smtClean="0"/>
              <a:t>25/01/2022</a:t>
            </a:fld>
            <a:endParaRPr lang="it-IT"/>
          </a:p>
        </p:txBody>
      </p:sp>
      <p:sp>
        <p:nvSpPr>
          <p:cNvPr id="6" name="Footer Placeholder 3"/>
          <p:cNvSpPr>
            <a:spLocks noGrp="1"/>
          </p:cNvSpPr>
          <p:nvPr>
            <p:ph type="ftr" sz="quarter" idx="11"/>
          </p:nvPr>
        </p:nvSpPr>
        <p:spPr bwMode="auto"/>
        <p:txBody>
          <a:bodyPr/>
          <a:lstStyle/>
          <a:p>
            <a:pPr>
              <a:defRPr/>
            </a:pPr>
            <a:endParaRPr lang="it-IT"/>
          </a:p>
        </p:txBody>
      </p:sp>
      <p:sp>
        <p:nvSpPr>
          <p:cNvPr id="7" name="Slide Number Placeholder 4"/>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uota">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18E97C6B-4AEC-4BB4-9CB9-4BB5CAB346FF}" type="datetime1">
              <a:rPr lang="it-IT" smtClean="0"/>
              <a:t>25/01/2022</a:t>
            </a:fld>
            <a:endParaRPr lang="it-IT"/>
          </a:p>
        </p:txBody>
      </p:sp>
      <p:sp>
        <p:nvSpPr>
          <p:cNvPr id="5" name="Footer Placeholder 2"/>
          <p:cNvSpPr>
            <a:spLocks noGrp="1"/>
          </p:cNvSpPr>
          <p:nvPr>
            <p:ph type="ftr" sz="quarter" idx="11"/>
          </p:nvPr>
        </p:nvSpPr>
        <p:spPr bwMode="auto"/>
        <p:txBody>
          <a:bodyPr/>
          <a:lstStyle/>
          <a:p>
            <a:pPr>
              <a:defRPr/>
            </a:pPr>
            <a:endParaRPr lang="it-IT"/>
          </a:p>
        </p:txBody>
      </p:sp>
      <p:sp>
        <p:nvSpPr>
          <p:cNvPr id="6" name="Slide Number Placeholder 3"/>
          <p:cNvSpPr>
            <a:spLocks noGrp="1"/>
          </p:cNvSpPr>
          <p:nvPr>
            <p:ph type="sldNum" sz="quarter" idx="12"/>
          </p:nvPr>
        </p:nvSpPr>
        <p:spPr bwMode="auto"/>
        <p:txBody>
          <a:bodyPr/>
          <a:lstStyle/>
          <a:p>
            <a:pPr>
              <a:defRPr/>
            </a:pPr>
            <a:fld id="{4E0D2331-F92B-4E4F-8962-9A6A8C889751}" type="slidenum">
              <a:rPr lang="it-IT"/>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Contenuto con didascalia">
    <p:spTree>
      <p:nvGrpSpPr>
        <p:cNvPr id="1" name=""/>
        <p:cNvGrpSpPr/>
        <p:nvPr/>
      </p:nvGrpSpPr>
      <p:grpSpPr bwMode="auto">
        <a:xfrm>
          <a:off x="0" y="0"/>
          <a:ext cx="0" cy="0"/>
          <a:chOff x="0" y="0"/>
          <a:chExt cx="0" cy="0"/>
        </a:xfrm>
      </p:grpSpPr>
      <p:sp>
        <p:nvSpPr>
          <p:cNvPr id="4" name="Rectangle 7" title="Background Shape"/>
          <p:cNvSpPr/>
          <p:nvPr/>
        </p:nvSpPr>
        <p:spPr bwMode="auto">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p:cNvSpPr>
            <a:spLocks noGrp="1"/>
          </p:cNvSpPr>
          <p:nvPr>
            <p:ph type="title"/>
          </p:nvPr>
        </p:nvSpPr>
        <p:spPr bwMode="auto">
          <a:xfrm>
            <a:off x="723900" y="685800"/>
            <a:ext cx="3855720" cy="2157884"/>
          </a:xfrm>
        </p:spPr>
        <p:txBody>
          <a:bodyPr anchor="t">
            <a:noAutofit/>
          </a:bodyPr>
          <a:lstStyle>
            <a:lvl1pPr>
              <a:lnSpc>
                <a:spcPct val="84000"/>
              </a:lnSpc>
              <a:defRPr sz="4800">
                <a:solidFill>
                  <a:schemeClr val="tx2"/>
                </a:solidFill>
              </a:defRPr>
            </a:lvl1pPr>
          </a:lstStyle>
          <a:p>
            <a:pPr>
              <a:defRPr/>
            </a:pPr>
            <a:r>
              <a:rPr lang="it-IT"/>
              <a:t>Fare clic per modificare lo stile del titolo dello schema</a:t>
            </a:r>
            <a:endParaRPr lang="en-US"/>
          </a:p>
        </p:txBody>
      </p:sp>
      <p:sp>
        <p:nvSpPr>
          <p:cNvPr id="6" name="Content Placeholder 2"/>
          <p:cNvSpPr>
            <a:spLocks noGrp="1"/>
          </p:cNvSpPr>
          <p:nvPr>
            <p:ph idx="1"/>
          </p:nvPr>
        </p:nvSpPr>
        <p:spPr bwMode="auto">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7" name="Text Placeholder 3"/>
          <p:cNvSpPr>
            <a:spLocks noGrp="1"/>
          </p:cNvSpPr>
          <p:nvPr>
            <p:ph type="body" sz="half" idx="2"/>
          </p:nvPr>
        </p:nvSpPr>
        <p:spPr bwMode="auto">
          <a:xfrm>
            <a:off x="723900" y="2856344"/>
            <a:ext cx="3855720" cy="3011056"/>
          </a:xfrm>
        </p:spPr>
        <p:txBody>
          <a:bodyPr/>
          <a:lstStyle>
            <a:lvl1pPr marL="0" indent="0">
              <a:lnSpc>
                <a:spcPct val="112999"/>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
        <p:nvSpPr>
          <p:cNvPr id="8" name="Date Placeholder 4"/>
          <p:cNvSpPr>
            <a:spLocks noGrp="1"/>
          </p:cNvSpPr>
          <p:nvPr>
            <p:ph type="dt" sz="half" idx="10"/>
          </p:nvPr>
        </p:nvSpPr>
        <p:spPr bwMode="auto">
          <a:xfrm>
            <a:off x="723900" y="6453386"/>
            <a:ext cx="1204572" cy="404614"/>
          </a:xfrm>
        </p:spPr>
        <p:txBody>
          <a:bodyPr/>
          <a:lstStyle>
            <a:lvl1pPr>
              <a:defRPr>
                <a:solidFill>
                  <a:schemeClr val="tx2"/>
                </a:solidFill>
              </a:defRPr>
            </a:lvl1pPr>
          </a:lstStyle>
          <a:p>
            <a:pPr>
              <a:defRPr/>
            </a:pPr>
            <a:fld id="{598CB8E5-5214-480B-B5D2-4E0786F93E13}" type="datetime1">
              <a:rPr lang="it-IT" smtClean="0"/>
              <a:t>25/01/2022</a:t>
            </a:fld>
            <a:endParaRPr lang="it-IT"/>
          </a:p>
        </p:txBody>
      </p:sp>
      <p:sp>
        <p:nvSpPr>
          <p:cNvPr id="9" name="Footer Placeholder 5"/>
          <p:cNvSpPr>
            <a:spLocks noGrp="1"/>
          </p:cNvSpPr>
          <p:nvPr>
            <p:ph type="ftr" sz="quarter" idx="11"/>
          </p:nvPr>
        </p:nvSpPr>
        <p:spPr bwMode="auto">
          <a:xfrm>
            <a:off x="2205945" y="6453386"/>
            <a:ext cx="2373675" cy="404614"/>
          </a:xfrm>
        </p:spPr>
        <p:txBody>
          <a:bodyPr/>
          <a:lstStyle>
            <a:lvl1pPr>
              <a:defRPr>
                <a:solidFill>
                  <a:schemeClr val="tx2"/>
                </a:solidFill>
              </a:defRPr>
            </a:lvl1pPr>
          </a:lstStyle>
          <a:p>
            <a:pPr>
              <a:defRPr/>
            </a:pPr>
            <a:endParaRPr lang="it-IT"/>
          </a:p>
        </p:txBody>
      </p:sp>
      <p:sp>
        <p:nvSpPr>
          <p:cNvPr id="10" name="Slide Number Placeholder 6"/>
          <p:cNvSpPr>
            <a:spLocks noGrp="1"/>
          </p:cNvSpPr>
          <p:nvPr>
            <p:ph type="sldNum" sz="quarter" idx="12"/>
          </p:nvPr>
        </p:nvSpPr>
        <p:spPr bwMode="auto">
          <a:xfrm>
            <a:off x="9883140" y="6453386"/>
            <a:ext cx="1596292" cy="404614"/>
          </a:xfrm>
        </p:spPr>
        <p:txBody>
          <a:bodyPr/>
          <a:lstStyle>
            <a:lvl1pPr>
              <a:defRPr>
                <a:solidFill>
                  <a:schemeClr val="tx2"/>
                </a:solidFill>
              </a:defRPr>
            </a:lvl1pPr>
          </a:lstStyle>
          <a:p>
            <a:pPr>
              <a:defRPr/>
            </a:pPr>
            <a:fld id="{4E0D2331-F92B-4E4F-8962-9A6A8C889751}" type="slidenum">
              <a:rPr lang="it-IT"/>
              <a:t>‹#›</a:t>
            </a:fld>
            <a:endParaRPr lang="it-IT"/>
          </a:p>
        </p:txBody>
      </p:sp>
      <p:sp>
        <p:nvSpPr>
          <p:cNvPr id="11" name="Rectangle 8" title="Divider Bar"/>
          <p:cNvSpPr/>
          <p:nvPr/>
        </p:nvSpPr>
        <p:spPr bwMode="auto">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Immagine con didascalia">
    <p:spTree>
      <p:nvGrpSpPr>
        <p:cNvPr id="1" name=""/>
        <p:cNvGrpSpPr/>
        <p:nvPr/>
      </p:nvGrpSpPr>
      <p:grpSpPr bwMode="auto">
        <a:xfrm>
          <a:off x="0" y="0"/>
          <a:ext cx="0" cy="0"/>
          <a:chOff x="0" y="0"/>
          <a:chExt cx="0" cy="0"/>
        </a:xfrm>
      </p:grpSpPr>
      <p:sp>
        <p:nvSpPr>
          <p:cNvPr id="4" name="Rectangle 7" title="Background Shape"/>
          <p:cNvSpPr/>
          <p:nvPr/>
        </p:nvSpPr>
        <p:spPr bwMode="auto">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p:cNvSpPr>
            <a:spLocks noGrp="1"/>
          </p:cNvSpPr>
          <p:nvPr>
            <p:ph type="title"/>
          </p:nvPr>
        </p:nvSpPr>
        <p:spPr bwMode="auto">
          <a:xfrm>
            <a:off x="723900" y="685800"/>
            <a:ext cx="3855720" cy="2157884"/>
          </a:xfrm>
        </p:spPr>
        <p:txBody>
          <a:bodyPr anchor="t">
            <a:normAutofit/>
          </a:bodyPr>
          <a:lstStyle>
            <a:lvl1pPr>
              <a:lnSpc>
                <a:spcPct val="84000"/>
              </a:lnSpc>
              <a:defRPr sz="4800"/>
            </a:lvl1pPr>
          </a:lstStyle>
          <a:p>
            <a:pPr>
              <a:defRPr/>
            </a:pPr>
            <a:r>
              <a:rPr lang="it-IT"/>
              <a:t>Fare clic per modificare lo stile del titolo dello schema</a:t>
            </a:r>
            <a:endParaRPr lang="en-US"/>
          </a:p>
        </p:txBody>
      </p:sp>
      <p:sp>
        <p:nvSpPr>
          <p:cNvPr id="6" name="Picture Placeholder 2"/>
          <p:cNvSpPr>
            <a:spLocks noGrp="1" noChangeAspect="1"/>
          </p:cNvSpPr>
          <p:nvPr>
            <p:ph type="pic" idx="1"/>
          </p:nvPr>
        </p:nvSpPr>
        <p:spPr bwMode="auto">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it-IT"/>
              <a:t>Fare clic sull'icona per inserire un'immagine</a:t>
            </a:r>
            <a:endParaRPr lang="en-US"/>
          </a:p>
        </p:txBody>
      </p:sp>
      <p:sp>
        <p:nvSpPr>
          <p:cNvPr id="7" name="Text Placeholder 3"/>
          <p:cNvSpPr>
            <a:spLocks noGrp="1"/>
          </p:cNvSpPr>
          <p:nvPr>
            <p:ph type="body" sz="half" idx="2"/>
          </p:nvPr>
        </p:nvSpPr>
        <p:spPr bwMode="auto">
          <a:xfrm>
            <a:off x="723900" y="2855968"/>
            <a:ext cx="3855720" cy="3011432"/>
          </a:xfrm>
        </p:spPr>
        <p:txBody>
          <a:bodyPr/>
          <a:lstStyle>
            <a:lvl1pPr marL="0" indent="0">
              <a:lnSpc>
                <a:spcPct val="112999"/>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it-IT"/>
              <a:t>Fare clic per modificare gli stili del testo dello schema</a:t>
            </a:r>
            <a:endParaRPr/>
          </a:p>
        </p:txBody>
      </p:sp>
      <p:sp>
        <p:nvSpPr>
          <p:cNvPr id="8" name="Date Placeholder 4"/>
          <p:cNvSpPr>
            <a:spLocks noGrp="1"/>
          </p:cNvSpPr>
          <p:nvPr>
            <p:ph type="dt" sz="half" idx="10"/>
          </p:nvPr>
        </p:nvSpPr>
        <p:spPr bwMode="auto">
          <a:xfrm>
            <a:off x="723900" y="6453386"/>
            <a:ext cx="1204572" cy="404614"/>
          </a:xfrm>
        </p:spPr>
        <p:txBody>
          <a:bodyPr/>
          <a:lstStyle>
            <a:lvl1pPr>
              <a:defRPr>
                <a:solidFill>
                  <a:schemeClr val="tx2"/>
                </a:solidFill>
              </a:defRPr>
            </a:lvl1pPr>
          </a:lstStyle>
          <a:p>
            <a:pPr>
              <a:defRPr/>
            </a:pPr>
            <a:fld id="{EBE0CC66-54FF-4529-8B9C-4D66B6FD5062}" type="datetime1">
              <a:rPr lang="it-IT" smtClean="0"/>
              <a:t>25/01/2022</a:t>
            </a:fld>
            <a:endParaRPr lang="it-IT"/>
          </a:p>
        </p:txBody>
      </p:sp>
      <p:sp>
        <p:nvSpPr>
          <p:cNvPr id="9" name="Footer Placeholder 5"/>
          <p:cNvSpPr>
            <a:spLocks noGrp="1"/>
          </p:cNvSpPr>
          <p:nvPr>
            <p:ph type="ftr" sz="quarter" idx="11"/>
          </p:nvPr>
        </p:nvSpPr>
        <p:spPr bwMode="auto">
          <a:xfrm>
            <a:off x="2205945" y="6453386"/>
            <a:ext cx="2373675" cy="404614"/>
          </a:xfrm>
        </p:spPr>
        <p:txBody>
          <a:bodyPr/>
          <a:lstStyle>
            <a:lvl1pPr>
              <a:defRPr>
                <a:solidFill>
                  <a:schemeClr val="tx2"/>
                </a:solidFill>
              </a:defRPr>
            </a:lvl1pPr>
          </a:lstStyle>
          <a:p>
            <a:pPr>
              <a:defRPr/>
            </a:pPr>
            <a:endParaRPr lang="it-IT"/>
          </a:p>
        </p:txBody>
      </p:sp>
      <p:sp>
        <p:nvSpPr>
          <p:cNvPr id="10" name="Slide Number Placeholder 6"/>
          <p:cNvSpPr>
            <a:spLocks noGrp="1"/>
          </p:cNvSpPr>
          <p:nvPr>
            <p:ph type="sldNum" sz="quarter" idx="12"/>
          </p:nvPr>
        </p:nvSpPr>
        <p:spPr bwMode="auto">
          <a:xfrm>
            <a:off x="9883140" y="6453386"/>
            <a:ext cx="1596292" cy="404614"/>
          </a:xfrm>
        </p:spPr>
        <p:txBody>
          <a:bodyPr/>
          <a:lstStyle>
            <a:lvl1pPr>
              <a:defRPr>
                <a:solidFill>
                  <a:schemeClr val="tx2"/>
                </a:solidFill>
              </a:defRPr>
            </a:lvl1pPr>
          </a:lstStyle>
          <a:p>
            <a:pPr>
              <a:defRPr/>
            </a:pPr>
            <a:fld id="{4E0D2331-F92B-4E4F-8962-9A6A8C889751}" type="slidenum">
              <a:rPr lang="it-IT"/>
              <a:t>‹#›</a:t>
            </a:fld>
            <a:endParaRPr lang="it-IT"/>
          </a:p>
        </p:txBody>
      </p:sp>
      <p:sp>
        <p:nvSpPr>
          <p:cNvPr id="11" name="Rectangle 8" title="Divider Bar"/>
          <p:cNvSpPr/>
          <p:nvPr/>
        </p:nvSpPr>
        <p:spPr bwMode="auto">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1371600" y="685800"/>
            <a:ext cx="9601200" cy="1485900"/>
          </a:xfrm>
          <a:prstGeom prst="rect">
            <a:avLst/>
          </a:prstGeom>
        </p:spPr>
        <p:txBody>
          <a:bodyPr vert="horz" lIns="91440" tIns="45720" rIns="91440" bIns="45720" rtlCol="0" anchor="t">
            <a:normAutofit/>
          </a:bodyPr>
          <a:lstStyle/>
          <a:p>
            <a:pPr>
              <a:defRPr/>
            </a:pPr>
            <a:r>
              <a:rPr lang="it-IT"/>
              <a:t>Fare clic per modificare lo stile del titolo dello schema</a:t>
            </a:r>
            <a:endParaRPr lang="en-US"/>
          </a:p>
        </p:txBody>
      </p:sp>
      <p:sp>
        <p:nvSpPr>
          <p:cNvPr id="5" name="Text Placeholder 2"/>
          <p:cNvSpPr>
            <a:spLocks noGrp="1"/>
          </p:cNvSpPr>
          <p:nvPr>
            <p:ph type="body" idx="1"/>
          </p:nvPr>
        </p:nvSpPr>
        <p:spPr bwMode="auto">
          <a:xfrm>
            <a:off x="1371600" y="2286000"/>
            <a:ext cx="9601200" cy="3581400"/>
          </a:xfrm>
          <a:prstGeom prst="rect">
            <a:avLst/>
          </a:prstGeom>
        </p:spPr>
        <p:txBody>
          <a:bodyPr vert="horz" lIns="91440" tIns="45720" rIns="91440" bIns="45720" rtlCol="0">
            <a:normAutofit/>
          </a:bodyPr>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lang="en-US"/>
          </a:p>
        </p:txBody>
      </p:sp>
      <p:sp>
        <p:nvSpPr>
          <p:cNvPr id="6" name="Date Placeholder 3"/>
          <p:cNvSpPr>
            <a:spLocks noGrp="1"/>
          </p:cNvSpPr>
          <p:nvPr>
            <p:ph type="dt" sz="half" idx="2"/>
          </p:nvPr>
        </p:nvSpPr>
        <p:spPr bwMode="auto">
          <a:xfrm>
            <a:off x="1390650" y="6453386"/>
            <a:ext cx="1204572" cy="404614"/>
          </a:xfrm>
          <a:prstGeom prst="rect">
            <a:avLst/>
          </a:prstGeom>
        </p:spPr>
        <p:txBody>
          <a:bodyPr vert="horz" lIns="91440" tIns="45720" rIns="91440" bIns="45720" rtlCol="0" anchor="ctr"/>
          <a:lstStyle>
            <a:lvl1pPr algn="l">
              <a:defRPr sz="1200">
                <a:solidFill>
                  <a:schemeClr val="tx2"/>
                </a:solidFill>
              </a:defRPr>
            </a:lvl1pPr>
          </a:lstStyle>
          <a:p>
            <a:pPr>
              <a:defRPr/>
            </a:pPr>
            <a:fld id="{950F0FF1-FF19-43AA-8135-45F4AE6480A1}" type="datetime1">
              <a:rPr lang="it-IT" smtClean="0"/>
              <a:t>25/01/2022</a:t>
            </a:fld>
            <a:endParaRPr lang="it-IT"/>
          </a:p>
        </p:txBody>
      </p:sp>
      <p:sp>
        <p:nvSpPr>
          <p:cNvPr id="7" name="Footer Placeholder 4"/>
          <p:cNvSpPr>
            <a:spLocks noGrp="1"/>
          </p:cNvSpPr>
          <p:nvPr>
            <p:ph type="ftr" sz="quarter" idx="3"/>
          </p:nvPr>
        </p:nvSpPr>
        <p:spPr bwMode="auto">
          <a:xfrm>
            <a:off x="2893564" y="6453386"/>
            <a:ext cx="6280830" cy="404614"/>
          </a:xfrm>
          <a:prstGeom prst="rect">
            <a:avLst/>
          </a:prstGeom>
        </p:spPr>
        <p:txBody>
          <a:bodyPr vert="horz" lIns="91440" tIns="45720" rIns="91440" bIns="45720" rtlCol="0" anchor="ctr"/>
          <a:lstStyle>
            <a:lvl1pPr algn="l">
              <a:defRPr sz="1200">
                <a:solidFill>
                  <a:schemeClr val="tx2"/>
                </a:solidFill>
              </a:defRPr>
            </a:lvl1pPr>
          </a:lstStyle>
          <a:p>
            <a:pPr>
              <a:defRPr/>
            </a:pPr>
            <a:endParaRPr lang="it-IT"/>
          </a:p>
        </p:txBody>
      </p:sp>
      <p:sp>
        <p:nvSpPr>
          <p:cNvPr id="8" name="Slide Number Placeholder 5"/>
          <p:cNvSpPr>
            <a:spLocks noGrp="1"/>
          </p:cNvSpPr>
          <p:nvPr>
            <p:ph type="sldNum" sz="quarter" idx="4"/>
          </p:nvPr>
        </p:nvSpPr>
        <p:spPr bwMode="auto">
          <a:xfrm>
            <a:off x="9472736" y="6453386"/>
            <a:ext cx="1596292" cy="404614"/>
          </a:xfrm>
          <a:prstGeom prst="rect">
            <a:avLst/>
          </a:prstGeom>
        </p:spPr>
        <p:txBody>
          <a:bodyPr vert="horz" lIns="91440" tIns="45720" rIns="91440" bIns="45720" rtlCol="0" anchor="ctr"/>
          <a:lstStyle>
            <a:lvl1pPr algn="r">
              <a:defRPr sz="1200">
                <a:solidFill>
                  <a:schemeClr val="tx2"/>
                </a:solidFill>
              </a:defRPr>
            </a:lvl1pPr>
          </a:lstStyle>
          <a:p>
            <a:pPr>
              <a:defRPr/>
            </a:pPr>
            <a:fld id="{4E0D2331-F92B-4E4F-8962-9A6A8C889751}" type="slidenum">
              <a:rPr lang="it-IT"/>
              <a:t>‹#›</a:t>
            </a:fld>
            <a:endParaRPr lang="it-IT"/>
          </a:p>
        </p:txBody>
      </p:sp>
      <p:sp>
        <p:nvSpPr>
          <p:cNvPr id="9" name="Rectangle 8" title="Side bar"/>
          <p:cNvSpPr/>
          <p:nvPr/>
        </p:nvSpPr>
        <p:spPr bwMode="auto">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89000"/>
        </a:lnSpc>
        <a:spcBef>
          <a:spcPts val="0"/>
        </a:spcBef>
        <a:buNone/>
        <a:defRPr sz="4400">
          <a:solidFill>
            <a:schemeClr val="tx2"/>
          </a:solidFill>
          <a:latin typeface="+mj-lt"/>
          <a:ea typeface="+mj-ea"/>
          <a:cs typeface="+mj-cs"/>
        </a:defRPr>
      </a:lvl1pPr>
    </p:titleStyle>
    <p:body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21996/nkz1-6w55" TargetMode="External"/><Relationship Id="rId2" Type="http://schemas.openxmlformats.org/officeDocument/2006/relationships/hyperlink" Target="https://blog.hubspot.com/marketing/creative-brief" TargetMode="External"/><Relationship Id="rId1" Type="http://schemas.openxmlformats.org/officeDocument/2006/relationships/slideLayout" Target="../slideLayouts/slideLayout2.xml"/><Relationship Id="rId4" Type="http://schemas.openxmlformats.org/officeDocument/2006/relationships/hyperlink" Target="https://medieogkommunikationsleksikon.dk/organisationshistorisk-kommunik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siness.com/articles/writing-a-company-history/" TargetMode="External"/><Relationship Id="rId2" Type="http://schemas.openxmlformats.org/officeDocument/2006/relationships/hyperlink" Target="https://www.masterclass.com/articles/complete-guide-to-writing-a-good-story" TargetMode="External"/><Relationship Id="rId1" Type="http://schemas.openxmlformats.org/officeDocument/2006/relationships/slideLayout" Target="../slideLayouts/slideLayout2.xml"/><Relationship Id="rId4" Type="http://schemas.openxmlformats.org/officeDocument/2006/relationships/hyperlink" Target="https://www.historicalbranding.com/2017/10/3-essential-steps-for-great-company-history-writ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sterclass.com/articles/complete-guide-to-writing-a-good-story" TargetMode="External"/><Relationship Id="rId2" Type="http://schemas.openxmlformats.org/officeDocument/2006/relationships/hyperlink" Target="https://www-doi-org.proxy1-bib.sdu.dk/10.4135/9781526416070" TargetMode="External"/><Relationship Id="rId1" Type="http://schemas.openxmlformats.org/officeDocument/2006/relationships/slideLayout" Target="../slideLayouts/slideLayout2.xml"/><Relationship Id="rId5" Type="http://schemas.openxmlformats.org/officeDocument/2006/relationships/hyperlink" Target="https://www.historicalbranding.com/2017/10/3-essential-steps-for-great-company-history-writing/" TargetMode="External"/><Relationship Id="rId4" Type="http://schemas.openxmlformats.org/officeDocument/2006/relationships/hyperlink" Target="https://www.business.com/articles/writing-a-company-his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magine 3"/>
          <p:cNvPicPr>
            <a:picLocks noChangeAspect="1"/>
          </p:cNvPicPr>
          <p:nvPr/>
        </p:nvPicPr>
        <p:blipFill>
          <a:blip r:embed="rId2"/>
          <a:stretch/>
        </p:blipFill>
        <p:spPr bwMode="auto">
          <a:xfrm>
            <a:off x="115161" y="6157112"/>
            <a:ext cx="2871465" cy="621846"/>
          </a:xfrm>
          <a:prstGeom prst="rect">
            <a:avLst/>
          </a:prstGeom>
        </p:spPr>
      </p:pic>
      <p:sp>
        <p:nvSpPr>
          <p:cNvPr id="5" name="Rettangolo 4"/>
          <p:cNvSpPr/>
          <p:nvPr/>
        </p:nvSpPr>
        <p:spPr bwMode="auto">
          <a:xfrm>
            <a:off x="5943600" y="6191036"/>
            <a:ext cx="5513293" cy="577081"/>
          </a:xfrm>
          <a:prstGeom prst="rect">
            <a:avLst/>
          </a:prstGeom>
        </p:spPr>
        <p:txBody>
          <a:bodyPr wrap="square">
            <a:spAutoFit/>
          </a:bodyPr>
          <a:lstStyle/>
          <a:p>
            <a:pPr algn="r">
              <a:lnSpc>
                <a:spcPct val="114999"/>
              </a:lnSpc>
              <a:spcAft>
                <a:spcPts val="0"/>
              </a:spcAft>
              <a:defRPr/>
            </a:pPr>
            <a:r>
              <a:rPr lang="it-IT" sz="1000" b="1" dirty="0">
                <a:solidFill>
                  <a:srgbClr val="F9B32E"/>
                </a:solidFill>
                <a:latin typeface="Rokkitt Light"/>
                <a:ea typeface="Roboto Light"/>
              </a:rPr>
              <a:t>MARHER - </a:t>
            </a:r>
            <a:r>
              <a:rPr lang="en-US" sz="1000" b="1" dirty="0">
                <a:solidFill>
                  <a:srgbClr val="F9B32E"/>
                </a:solidFill>
                <a:latin typeface="Rokkitt Light"/>
                <a:ea typeface="Roboto Light"/>
                <a:cs typeface="Calibri"/>
              </a:rPr>
              <a:t>Heritage Marketing for competitiveness of Europe in the global market</a:t>
            </a:r>
            <a:endParaRPr lang="it-IT" sz="1000" b="1" dirty="0">
              <a:solidFill>
                <a:srgbClr val="F9B32E"/>
              </a:solidFill>
              <a:latin typeface="Rokkitt Light"/>
              <a:ea typeface="Roboto Light"/>
            </a:endParaRPr>
          </a:p>
          <a:p>
            <a:pPr lvl="0" algn="r">
              <a:defRPr/>
            </a:pPr>
            <a:r>
              <a:rPr lang="it-IT" sz="1000" b="1" dirty="0">
                <a:solidFill>
                  <a:srgbClr val="F9B32E"/>
                </a:solidFill>
                <a:latin typeface="Rokkitt Light"/>
                <a:ea typeface="Roboto Light"/>
              </a:rPr>
              <a:t>Project Reference Number: 2019-1-DK01-KA202-060273 </a:t>
            </a:r>
            <a:endParaRPr dirty="0"/>
          </a:p>
          <a:p>
            <a:pPr lvl="0" algn="r">
              <a:defRPr/>
            </a:pPr>
            <a:r>
              <a:rPr lang="en-US" sz="1000" b="1" dirty="0">
                <a:solidFill>
                  <a:srgbClr val="F9B32E"/>
                </a:solidFill>
                <a:latin typeface="Rokkitt Light"/>
                <a:ea typeface="Roboto Light"/>
              </a:rPr>
              <a:t>Key Action 2 - Cooperation for innovation and the exchange of good practices</a:t>
            </a:r>
            <a:endParaRPr lang="it-IT" sz="1000" b="1" dirty="0">
              <a:solidFill>
                <a:srgbClr val="F9B32E"/>
              </a:solidFill>
              <a:latin typeface="Rokkitt Light"/>
              <a:ea typeface="Roboto Light"/>
            </a:endParaRPr>
          </a:p>
        </p:txBody>
      </p:sp>
      <p:pic>
        <p:nvPicPr>
          <p:cNvPr id="6" name="Immagine 6"/>
          <p:cNvPicPr>
            <a:picLocks noChangeAspect="1"/>
          </p:cNvPicPr>
          <p:nvPr/>
        </p:nvPicPr>
        <p:blipFill>
          <a:blip r:embed="rId3"/>
          <a:stretch/>
        </p:blipFill>
        <p:spPr bwMode="auto">
          <a:xfrm>
            <a:off x="11456893" y="6098375"/>
            <a:ext cx="619945" cy="621267"/>
          </a:xfrm>
          <a:prstGeom prst="rect">
            <a:avLst/>
          </a:prstGeom>
        </p:spPr>
      </p:pic>
      <p:sp>
        <p:nvSpPr>
          <p:cNvPr id="2" name="TextBox 1">
            <a:extLst>
              <a:ext uri="{FF2B5EF4-FFF2-40B4-BE49-F238E27FC236}">
                <a16:creationId xmlns:a16="http://schemas.microsoft.com/office/drawing/2014/main" id="{A7FEA3E2-39A6-4401-A0E1-8D563980DC41}"/>
              </a:ext>
            </a:extLst>
          </p:cNvPr>
          <p:cNvSpPr txBox="1"/>
          <p:nvPr/>
        </p:nvSpPr>
        <p:spPr>
          <a:xfrm>
            <a:off x="1271464" y="1268760"/>
            <a:ext cx="9577064" cy="3693319"/>
          </a:xfrm>
          <a:prstGeom prst="rect">
            <a:avLst/>
          </a:prstGeom>
          <a:noFill/>
        </p:spPr>
        <p:txBody>
          <a:bodyPr wrap="square" rtlCol="0">
            <a:spAutoFit/>
          </a:bodyPr>
          <a:lstStyle/>
          <a:p>
            <a:r>
              <a:rPr lang="da-DK" dirty="0">
                <a:solidFill>
                  <a:schemeClr val="tx2">
                    <a:lumMod val="10000"/>
                  </a:schemeClr>
                </a:solidFill>
              </a:rPr>
              <a:t>CHAPTER 7:</a:t>
            </a:r>
          </a:p>
          <a:p>
            <a:endParaRPr lang="da-DK" dirty="0">
              <a:solidFill>
                <a:schemeClr val="tx2">
                  <a:lumMod val="10000"/>
                </a:schemeClr>
              </a:solidFill>
            </a:endParaRPr>
          </a:p>
          <a:p>
            <a:r>
              <a:rPr lang="da-DK" dirty="0">
                <a:solidFill>
                  <a:schemeClr val="tx2">
                    <a:lumMod val="10000"/>
                  </a:schemeClr>
                </a:solidFill>
              </a:rPr>
              <a:t>Project Work Development</a:t>
            </a:r>
          </a:p>
          <a:p>
            <a:endParaRPr lang="da-DK" dirty="0">
              <a:solidFill>
                <a:schemeClr val="tx2">
                  <a:lumMod val="10000"/>
                </a:schemeClr>
              </a:solidFill>
            </a:endParaRPr>
          </a:p>
          <a:p>
            <a:endParaRPr lang="da-DK" dirty="0">
              <a:solidFill>
                <a:schemeClr val="tx2">
                  <a:lumMod val="10000"/>
                </a:schemeClr>
              </a:solidFill>
            </a:endParaRPr>
          </a:p>
          <a:p>
            <a:r>
              <a:rPr lang="da-DK" dirty="0">
                <a:solidFill>
                  <a:schemeClr val="tx2">
                    <a:lumMod val="10000"/>
                  </a:schemeClr>
                </a:solidFill>
              </a:rPr>
              <a:t>This </a:t>
            </a:r>
            <a:r>
              <a:rPr lang="da-DK" dirty="0" err="1">
                <a:solidFill>
                  <a:schemeClr val="tx2">
                    <a:lumMod val="10000"/>
                  </a:schemeClr>
                </a:solidFill>
              </a:rPr>
              <a:t>chapter</a:t>
            </a:r>
            <a:r>
              <a:rPr lang="da-DK" dirty="0">
                <a:solidFill>
                  <a:schemeClr val="tx2">
                    <a:lumMod val="10000"/>
                  </a:schemeClr>
                </a:solidFill>
              </a:rPr>
              <a:t> guides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through</a:t>
            </a:r>
            <a:r>
              <a:rPr lang="da-DK" dirty="0">
                <a:solidFill>
                  <a:schemeClr val="tx2">
                    <a:lumMod val="10000"/>
                  </a:schemeClr>
                </a:solidFill>
              </a:rPr>
              <a:t> </a:t>
            </a:r>
            <a:r>
              <a:rPr lang="da-DK" dirty="0" err="1">
                <a:solidFill>
                  <a:schemeClr val="tx2">
                    <a:lumMod val="10000"/>
                  </a:schemeClr>
                </a:solidFill>
              </a:rPr>
              <a:t>developing</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own</a:t>
            </a:r>
            <a:r>
              <a:rPr lang="da-DK" dirty="0">
                <a:solidFill>
                  <a:schemeClr val="tx2">
                    <a:lumMod val="10000"/>
                  </a:schemeClr>
                </a:solidFill>
              </a:rPr>
              <a:t> </a:t>
            </a:r>
            <a:r>
              <a:rPr lang="da-DK" dirty="0" err="1">
                <a:solidFill>
                  <a:schemeClr val="tx2">
                    <a:lumMod val="10000"/>
                  </a:schemeClr>
                </a:solidFill>
              </a:rPr>
              <a:t>cultural</a:t>
            </a:r>
            <a:r>
              <a:rPr lang="da-DK" dirty="0">
                <a:solidFill>
                  <a:schemeClr val="tx2">
                    <a:lumMod val="10000"/>
                  </a:schemeClr>
                </a:solidFill>
              </a:rPr>
              <a:t> heritage marketing </a:t>
            </a:r>
            <a:r>
              <a:rPr lang="da-DK" dirty="0" err="1">
                <a:solidFill>
                  <a:schemeClr val="tx2">
                    <a:lumMod val="10000"/>
                  </a:schemeClr>
                </a:solidFill>
              </a:rPr>
              <a:t>project</a:t>
            </a:r>
            <a:r>
              <a:rPr lang="da-DK" dirty="0">
                <a:solidFill>
                  <a:schemeClr val="tx2">
                    <a:lumMod val="10000"/>
                  </a:schemeClr>
                </a:solidFill>
              </a:rPr>
              <a:t>. </a:t>
            </a:r>
          </a:p>
          <a:p>
            <a:endParaRPr lang="da-DK" dirty="0">
              <a:solidFill>
                <a:schemeClr val="tx2">
                  <a:lumMod val="10000"/>
                </a:schemeClr>
              </a:solidFill>
            </a:endParaRPr>
          </a:p>
          <a:p>
            <a:endParaRPr lang="da-DK" dirty="0">
              <a:solidFill>
                <a:schemeClr val="tx2">
                  <a:lumMod val="10000"/>
                </a:schemeClr>
              </a:solidFill>
            </a:endParaRPr>
          </a:p>
          <a:p>
            <a:endParaRPr lang="da-DK" dirty="0">
              <a:solidFill>
                <a:schemeClr val="tx2">
                  <a:lumMod val="10000"/>
                </a:schemeClr>
              </a:solidFill>
            </a:endParaRPr>
          </a:p>
          <a:p>
            <a:endParaRPr lang="da-DK" dirty="0">
              <a:solidFill>
                <a:schemeClr val="tx2">
                  <a:lumMod val="10000"/>
                </a:schemeClr>
              </a:solidFill>
            </a:endParaRPr>
          </a:p>
          <a:p>
            <a:r>
              <a:rPr lang="da-DK" dirty="0" err="1">
                <a:solidFill>
                  <a:schemeClr val="tx2">
                    <a:lumMod val="10000"/>
                  </a:schemeClr>
                </a:solidFill>
              </a:rPr>
              <a:t>Responsible</a:t>
            </a:r>
            <a:r>
              <a:rPr lang="da-DK" dirty="0">
                <a:solidFill>
                  <a:schemeClr val="tx2">
                    <a:lumMod val="10000"/>
                  </a:schemeClr>
                </a:solidFill>
              </a:rPr>
              <a:t>: </a:t>
            </a:r>
          </a:p>
          <a:p>
            <a:r>
              <a:rPr lang="da-DK" dirty="0">
                <a:solidFill>
                  <a:schemeClr val="tx2">
                    <a:lumMod val="10000"/>
                  </a:schemeClr>
                </a:solidFill>
              </a:rPr>
              <a:t>Klarissa Lueg, </a:t>
            </a:r>
            <a:r>
              <a:rPr lang="da-DK" dirty="0" err="1">
                <a:solidFill>
                  <a:schemeClr val="tx2">
                    <a:lumMod val="10000"/>
                  </a:schemeClr>
                </a:solidFill>
              </a:rPr>
              <a:t>Dr.phil.habil</a:t>
            </a:r>
            <a:r>
              <a:rPr lang="da-DK" dirty="0">
                <a:solidFill>
                  <a:schemeClr val="tx2">
                    <a:lumMod val="10000"/>
                  </a:schemeClr>
                </a:solidFill>
              </a:rPr>
              <a:t>., University of Southern Denmark</a:t>
            </a:r>
          </a:p>
          <a:p>
            <a:r>
              <a:rPr lang="da-DK" dirty="0">
                <a:solidFill>
                  <a:schemeClr val="tx2">
                    <a:lumMod val="10000"/>
                  </a:schemeClr>
                </a:solidFill>
              </a:rPr>
              <a:t>klueg@sdu.dk</a:t>
            </a:r>
          </a:p>
        </p:txBody>
      </p:sp>
      <p:sp>
        <p:nvSpPr>
          <p:cNvPr id="3" name="Slide Number Placeholder 2">
            <a:extLst>
              <a:ext uri="{FF2B5EF4-FFF2-40B4-BE49-F238E27FC236}">
                <a16:creationId xmlns:a16="http://schemas.microsoft.com/office/drawing/2014/main" id="{5A4A782F-E62E-4035-8F66-E8AE55E089B6}"/>
              </a:ext>
            </a:extLst>
          </p:cNvPr>
          <p:cNvSpPr>
            <a:spLocks noGrp="1"/>
          </p:cNvSpPr>
          <p:nvPr>
            <p:ph type="sldNum" sz="quarter" idx="12"/>
          </p:nvPr>
        </p:nvSpPr>
        <p:spPr/>
        <p:txBody>
          <a:bodyPr/>
          <a:lstStyle/>
          <a:p>
            <a:pPr>
              <a:defRPr/>
            </a:pPr>
            <a:fld id="{4E0D2331-F92B-4E4F-8962-9A6A8C889751}" type="slidenum">
              <a:rPr lang="it-IT" smtClean="0"/>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10</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628800"/>
            <a:ext cx="5156448" cy="3465564"/>
          </a:xfrm>
          <a:prstGeom prst="rect">
            <a:avLst/>
          </a:prstGeom>
          <a:noFill/>
        </p:spPr>
        <p:txBody>
          <a:bodyPr wrap="square" rtlCol="0">
            <a:spAutoFit/>
          </a:bodyPr>
          <a:lstStyle/>
          <a:p>
            <a:pPr marL="0" indent="0">
              <a:buNone/>
            </a:pPr>
            <a:r>
              <a:rPr lang="da-DK" sz="2000" b="1" dirty="0" err="1">
                <a:solidFill>
                  <a:schemeClr val="tx2">
                    <a:lumMod val="10000"/>
                  </a:schemeClr>
                </a:solidFill>
              </a:rPr>
              <a:t>You</a:t>
            </a:r>
            <a:r>
              <a:rPr lang="da-DK" sz="2000" b="1" dirty="0">
                <a:solidFill>
                  <a:schemeClr val="tx2">
                    <a:lumMod val="10000"/>
                  </a:schemeClr>
                </a:solidFill>
              </a:rPr>
              <a:t> </a:t>
            </a:r>
            <a:r>
              <a:rPr lang="da-DK" sz="2000" b="1" dirty="0" err="1">
                <a:solidFill>
                  <a:schemeClr val="tx2">
                    <a:lumMod val="10000"/>
                  </a:schemeClr>
                </a:solidFill>
              </a:rPr>
              <a:t>will</a:t>
            </a:r>
            <a:r>
              <a:rPr lang="da-DK" sz="2000" b="1" dirty="0">
                <a:solidFill>
                  <a:schemeClr val="tx2">
                    <a:lumMod val="10000"/>
                  </a:schemeClr>
                </a:solidFill>
              </a:rPr>
              <a:t> base </a:t>
            </a: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project</a:t>
            </a:r>
            <a:r>
              <a:rPr lang="da-DK" sz="2000" b="1" dirty="0">
                <a:solidFill>
                  <a:schemeClr val="tx2">
                    <a:lumMod val="10000"/>
                  </a:schemeClr>
                </a:solidFill>
              </a:rPr>
              <a:t> on </a:t>
            </a:r>
            <a:r>
              <a:rPr lang="da-DK" sz="2000" b="1" dirty="0" err="1">
                <a:solidFill>
                  <a:schemeClr val="tx2">
                    <a:lumMod val="10000"/>
                  </a:schemeClr>
                </a:solidFill>
              </a:rPr>
              <a:t>several</a:t>
            </a:r>
            <a:r>
              <a:rPr lang="da-DK" sz="2000" b="1" dirty="0">
                <a:solidFill>
                  <a:schemeClr val="tx2">
                    <a:lumMod val="10000"/>
                  </a:schemeClr>
                </a:solidFill>
              </a:rPr>
              <a:t> types of data.</a:t>
            </a:r>
          </a:p>
          <a:p>
            <a:pPr marL="0" indent="0">
              <a:buNone/>
            </a:pPr>
            <a:endParaRPr lang="da-DK" sz="2000" b="1" dirty="0">
              <a:solidFill>
                <a:schemeClr val="tx2">
                  <a:lumMod val="10000"/>
                </a:schemeClr>
              </a:solidFill>
            </a:endParaRPr>
          </a:p>
          <a:p>
            <a:pPr marL="0" indent="0">
              <a:buNone/>
            </a:pPr>
            <a:r>
              <a:rPr lang="da-DK" b="1" dirty="0">
                <a:solidFill>
                  <a:schemeClr val="tx2">
                    <a:lumMod val="10000"/>
                  </a:schemeClr>
                </a:solidFill>
              </a:rPr>
              <a:t>TASK: </a:t>
            </a:r>
          </a:p>
          <a:p>
            <a:pPr marL="0" indent="0">
              <a:buNone/>
            </a:pPr>
            <a:r>
              <a:rPr lang="da-DK" dirty="0" err="1">
                <a:solidFill>
                  <a:schemeClr val="tx2">
                    <a:lumMod val="10000"/>
                  </a:schemeClr>
                </a:solidFill>
              </a:rPr>
              <a:t>Describe</a:t>
            </a:r>
            <a:r>
              <a:rPr lang="da-DK" dirty="0">
                <a:solidFill>
                  <a:schemeClr val="tx2">
                    <a:lumMod val="10000"/>
                  </a:schemeClr>
                </a:solidFill>
              </a:rPr>
              <a:t> the data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a:t>
            </a:r>
            <a:r>
              <a:rPr lang="da-DK" dirty="0" err="1">
                <a:solidFill>
                  <a:schemeClr val="tx2">
                    <a:lumMod val="10000"/>
                  </a:schemeClr>
                </a:solidFill>
              </a:rPr>
              <a:t>be</a:t>
            </a:r>
            <a:r>
              <a:rPr lang="da-DK" dirty="0">
                <a:solidFill>
                  <a:schemeClr val="tx2">
                    <a:lumMod val="10000"/>
                  </a:schemeClr>
                </a:solidFill>
              </a:rPr>
              <a:t> </a:t>
            </a:r>
            <a:r>
              <a:rPr lang="da-DK" dirty="0" err="1">
                <a:solidFill>
                  <a:schemeClr val="tx2">
                    <a:lumMod val="10000"/>
                  </a:schemeClr>
                </a:solidFill>
              </a:rPr>
              <a:t>using</a:t>
            </a:r>
            <a:r>
              <a:rPr lang="da-DK" dirty="0">
                <a:solidFill>
                  <a:schemeClr val="tx2">
                    <a:lumMod val="10000"/>
                  </a:schemeClr>
                </a:solidFill>
              </a:rPr>
              <a:t> (</a:t>
            </a:r>
            <a:r>
              <a:rPr lang="da-DK" dirty="0" err="1">
                <a:solidFill>
                  <a:schemeClr val="tx2">
                    <a:lumMod val="10000"/>
                  </a:schemeClr>
                </a:solidFill>
              </a:rPr>
              <a:t>also</a:t>
            </a:r>
            <a:r>
              <a:rPr lang="da-DK" dirty="0">
                <a:solidFill>
                  <a:schemeClr val="tx2">
                    <a:lumMod val="10000"/>
                  </a:schemeClr>
                </a:solidFill>
              </a:rPr>
              <a:t> </a:t>
            </a:r>
            <a:r>
              <a:rPr lang="da-DK" dirty="0" err="1">
                <a:solidFill>
                  <a:schemeClr val="tx2">
                    <a:lumMod val="10000"/>
                  </a:schemeClr>
                </a:solidFill>
              </a:rPr>
              <a:t>if</a:t>
            </a:r>
            <a:r>
              <a:rPr lang="da-DK" dirty="0">
                <a:solidFill>
                  <a:schemeClr val="tx2">
                    <a:lumMod val="10000"/>
                  </a:schemeClr>
                </a:solidFill>
              </a:rPr>
              <a:t> it is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own</a:t>
            </a:r>
            <a:r>
              <a:rPr lang="da-DK" dirty="0">
                <a:solidFill>
                  <a:schemeClr val="tx2">
                    <a:lumMod val="10000"/>
                  </a:schemeClr>
                </a:solidFill>
              </a:rPr>
              <a:t> </a:t>
            </a:r>
            <a:r>
              <a:rPr lang="da-DK" dirty="0" err="1">
                <a:solidFill>
                  <a:schemeClr val="tx2">
                    <a:lumMod val="10000"/>
                  </a:schemeClr>
                </a:solidFill>
              </a:rPr>
              <a:t>photos</a:t>
            </a:r>
            <a:r>
              <a:rPr lang="da-DK" dirty="0">
                <a:solidFill>
                  <a:schemeClr val="tx2">
                    <a:lumMod val="10000"/>
                  </a:schemeClr>
                </a:solidFill>
              </a:rPr>
              <a:t> or </a:t>
            </a:r>
            <a:r>
              <a:rPr lang="da-DK" dirty="0" err="1">
                <a:solidFill>
                  <a:schemeClr val="tx2">
                    <a:lumMod val="10000"/>
                  </a:schemeClr>
                </a:solidFill>
              </a:rPr>
              <a:t>similar</a:t>
            </a:r>
            <a:r>
              <a:rPr lang="da-DK" dirty="0">
                <a:solidFill>
                  <a:schemeClr val="tx2">
                    <a:lumMod val="10000"/>
                  </a:schemeClr>
                </a:solidFill>
              </a:rPr>
              <a:t>), list, and </a:t>
            </a:r>
            <a:r>
              <a:rPr lang="da-DK" dirty="0" err="1">
                <a:solidFill>
                  <a:schemeClr val="tx2">
                    <a:lumMod val="10000"/>
                  </a:schemeClr>
                </a:solidFill>
              </a:rPr>
              <a:t>credit</a:t>
            </a:r>
            <a:r>
              <a:rPr lang="da-DK" dirty="0">
                <a:solidFill>
                  <a:schemeClr val="tx2">
                    <a:lumMod val="10000"/>
                  </a:schemeClr>
                </a:solidFill>
              </a:rPr>
              <a:t> </a:t>
            </a:r>
            <a:r>
              <a:rPr lang="da-DK" dirty="0" err="1">
                <a:solidFill>
                  <a:schemeClr val="tx2">
                    <a:lumMod val="10000"/>
                  </a:schemeClr>
                </a:solidFill>
              </a:rPr>
              <a:t>their</a:t>
            </a:r>
            <a:r>
              <a:rPr lang="da-DK" dirty="0">
                <a:solidFill>
                  <a:schemeClr val="tx2">
                    <a:lumMod val="10000"/>
                  </a:schemeClr>
                </a:solidFill>
              </a:rPr>
              <a:t> </a:t>
            </a:r>
            <a:r>
              <a:rPr lang="da-DK" dirty="0" err="1">
                <a:solidFill>
                  <a:schemeClr val="tx2">
                    <a:lumMod val="10000"/>
                  </a:schemeClr>
                </a:solidFill>
              </a:rPr>
              <a:t>sources</a:t>
            </a:r>
            <a:r>
              <a:rPr lang="da-DK" dirty="0">
                <a:solidFill>
                  <a:schemeClr val="tx2">
                    <a:lumMod val="10000"/>
                  </a:schemeClr>
                </a:solidFill>
              </a:rPr>
              <a:t>.</a:t>
            </a:r>
          </a:p>
          <a:p>
            <a:pPr marL="0" indent="0">
              <a:buNone/>
            </a:pP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7176120" y="1628800"/>
            <a:ext cx="4896544" cy="1711238"/>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buFont typeface="Franklin Gothic Book"/>
              <a:buNone/>
            </a:pPr>
            <a:r>
              <a:rPr lang="da-DK" b="1" dirty="0" err="1">
                <a:solidFill>
                  <a:schemeClr val="tx2">
                    <a:lumMod val="10000"/>
                  </a:schemeClr>
                </a:solidFill>
              </a:rPr>
              <a:t>Example</a:t>
            </a:r>
            <a:r>
              <a:rPr lang="da-DK" b="1" dirty="0">
                <a:solidFill>
                  <a:schemeClr val="tx2">
                    <a:lumMod val="10000"/>
                  </a:schemeClr>
                </a:solidFill>
              </a:rPr>
              <a:t> for data </a:t>
            </a:r>
            <a:r>
              <a:rPr lang="da-DK" b="1" dirty="0" err="1">
                <a:solidFill>
                  <a:schemeClr val="tx2">
                    <a:lumMod val="10000"/>
                  </a:schemeClr>
                </a:solidFill>
              </a:rPr>
              <a:t>crediting</a:t>
            </a:r>
            <a:endParaRPr lang="da-DK" b="1" dirty="0">
              <a:solidFill>
                <a:schemeClr val="tx2">
                  <a:lumMod val="10000"/>
                </a:schemeClr>
              </a:solidFill>
            </a:endParaRPr>
          </a:p>
          <a:p>
            <a:pPr marL="0" indent="0">
              <a:buFont typeface="Franklin Gothic Book"/>
              <a:buNone/>
            </a:pPr>
            <a:endParaRPr lang="en-US" dirty="0">
              <a:solidFill>
                <a:schemeClr val="tx2">
                  <a:lumMod val="10000"/>
                </a:schemeClr>
              </a:solidFill>
            </a:endParaRPr>
          </a:p>
          <a:p>
            <a:pPr>
              <a:buFontTx/>
              <a:buChar char="-"/>
            </a:pPr>
            <a:endParaRPr lang="en-US" dirty="0">
              <a:solidFill>
                <a:schemeClr val="tx2">
                  <a:lumMod val="10000"/>
                </a:schemeClr>
              </a:solidFill>
            </a:endParaRPr>
          </a:p>
          <a:p>
            <a:pPr marL="0" indent="0">
              <a:buFont typeface="Franklin Gothic Book"/>
              <a:buNone/>
            </a:pPr>
            <a:endParaRPr lang="en-US" dirty="0">
              <a:solidFill>
                <a:schemeClr val="tx2">
                  <a:lumMod val="10000"/>
                </a:schemeClr>
              </a:solidFill>
            </a:endParaRPr>
          </a:p>
        </p:txBody>
      </p:sp>
      <p:pic>
        <p:nvPicPr>
          <p:cNvPr id="7" name="Picture 6">
            <a:extLst>
              <a:ext uri="{FF2B5EF4-FFF2-40B4-BE49-F238E27FC236}">
                <a16:creationId xmlns:a16="http://schemas.microsoft.com/office/drawing/2014/main" id="{05F48C78-E527-46C1-B244-EE0095044C42}"/>
              </a:ext>
            </a:extLst>
          </p:cNvPr>
          <p:cNvPicPr>
            <a:picLocks noChangeAspect="1"/>
          </p:cNvPicPr>
          <p:nvPr/>
        </p:nvPicPr>
        <p:blipFill rotWithShape="1">
          <a:blip r:embed="rId2"/>
          <a:srcRect l="58860" t="30050" r="1569" b="12954"/>
          <a:stretch/>
        </p:blipFill>
        <p:spPr>
          <a:xfrm>
            <a:off x="7176120" y="2060848"/>
            <a:ext cx="4824536" cy="3908762"/>
          </a:xfrm>
          <a:prstGeom prst="rect">
            <a:avLst/>
          </a:prstGeom>
        </p:spPr>
      </p:pic>
      <p:sp>
        <p:nvSpPr>
          <p:cNvPr id="8" name="TextBox 7">
            <a:extLst>
              <a:ext uri="{FF2B5EF4-FFF2-40B4-BE49-F238E27FC236}">
                <a16:creationId xmlns:a16="http://schemas.microsoft.com/office/drawing/2014/main" id="{36106F06-BA3D-44AF-8D06-BBCF6EB5A48A}"/>
              </a:ext>
            </a:extLst>
          </p:cNvPr>
          <p:cNvSpPr txBox="1"/>
          <p:nvPr/>
        </p:nvSpPr>
        <p:spPr>
          <a:xfrm>
            <a:off x="7176120" y="6084054"/>
            <a:ext cx="4824536" cy="646331"/>
          </a:xfrm>
          <a:prstGeom prst="rect">
            <a:avLst/>
          </a:prstGeom>
          <a:noFill/>
        </p:spPr>
        <p:txBody>
          <a:bodyPr wrap="square" rtlCol="0">
            <a:spAutoFit/>
          </a:bodyPr>
          <a:lstStyle/>
          <a:p>
            <a:r>
              <a:rPr lang="da-DK" dirty="0">
                <a:solidFill>
                  <a:schemeClr val="bg2">
                    <a:lumMod val="10000"/>
                  </a:schemeClr>
                </a:solidFill>
              </a:rPr>
              <a:t>Photo from: https://lakridsbybulow.com/our-story</a:t>
            </a:r>
            <a:r>
              <a:rPr lang="da-DK" dirty="0"/>
              <a:t> </a:t>
            </a:r>
          </a:p>
        </p:txBody>
      </p:sp>
    </p:spTree>
    <p:extLst>
      <p:ext uri="{BB962C8B-B14F-4D97-AF65-F5344CB8AC3E}">
        <p14:creationId xmlns:p14="http://schemas.microsoft.com/office/powerpoint/2010/main" val="151548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 </a:t>
            </a:r>
            <a:r>
              <a:rPr lang="da-DK" dirty="0" err="1">
                <a:solidFill>
                  <a:schemeClr val="tx2">
                    <a:lumMod val="10000"/>
                  </a:schemeClr>
                </a:solidFill>
              </a:rPr>
              <a:t>three</a:t>
            </a:r>
            <a:r>
              <a:rPr lang="da-DK" dirty="0">
                <a:solidFill>
                  <a:schemeClr val="tx2">
                    <a:lumMod val="10000"/>
                  </a:schemeClr>
                </a:solidFill>
              </a:rPr>
              <a:t> </a:t>
            </a:r>
            <a:r>
              <a:rPr lang="da-DK" dirty="0" err="1">
                <a:solidFill>
                  <a:schemeClr val="tx2">
                    <a:lumMod val="10000"/>
                  </a:schemeClr>
                </a:solidFill>
              </a:rPr>
              <a:t>examples</a:t>
            </a:r>
            <a:r>
              <a:rPr lang="da-DK" dirty="0">
                <a:solidFill>
                  <a:schemeClr val="tx2">
                    <a:lumMod val="10000"/>
                  </a:schemeClr>
                </a:solidFill>
              </a:rPr>
              <a:t> for data </a:t>
            </a:r>
            <a:r>
              <a:rPr lang="da-DK" dirty="0" err="1">
                <a:solidFill>
                  <a:schemeClr val="tx2">
                    <a:lumMod val="10000"/>
                  </a:schemeClr>
                </a:solidFill>
              </a:rPr>
              <a:t>gathering</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11</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988840"/>
            <a:ext cx="10773072" cy="4949047"/>
          </a:xfrm>
          <a:prstGeom prst="rect">
            <a:avLst/>
          </a:prstGeom>
          <a:noFill/>
        </p:spPr>
        <p:txBody>
          <a:bodyPr wrap="square" rtlCol="0">
            <a:spAutoFit/>
          </a:bodyPr>
          <a:lstStyle/>
          <a:p>
            <a:pPr marL="0" indent="0">
              <a:buNone/>
            </a:pPr>
            <a:r>
              <a:rPr lang="da-DK" b="1" dirty="0">
                <a:solidFill>
                  <a:schemeClr val="tx2">
                    <a:lumMod val="10000"/>
                  </a:schemeClr>
                </a:solidFill>
              </a:rPr>
              <a:t>The Interview </a:t>
            </a:r>
            <a:endParaRPr lang="da-DK" sz="2000" b="1" dirty="0">
              <a:solidFill>
                <a:schemeClr val="tx2">
                  <a:lumMod val="10000"/>
                </a:schemeClr>
              </a:solidFill>
            </a:endParaRPr>
          </a:p>
          <a:p>
            <a:pPr marL="0" indent="0">
              <a:buNone/>
            </a:pPr>
            <a:r>
              <a:rPr lang="da-DK" b="1" dirty="0">
                <a:solidFill>
                  <a:schemeClr val="tx2">
                    <a:lumMod val="10000"/>
                  </a:schemeClr>
                </a:solidFill>
              </a:rPr>
              <a:t>The </a:t>
            </a:r>
            <a:r>
              <a:rPr lang="da-DK" b="1" dirty="0" err="1">
                <a:solidFill>
                  <a:schemeClr val="tx2">
                    <a:lumMod val="10000"/>
                  </a:schemeClr>
                </a:solidFill>
              </a:rPr>
              <a:t>semi-structured</a:t>
            </a:r>
            <a:r>
              <a:rPr lang="da-DK" b="1" dirty="0">
                <a:solidFill>
                  <a:schemeClr val="tx2">
                    <a:lumMod val="10000"/>
                  </a:schemeClr>
                </a:solidFill>
              </a:rPr>
              <a:t> interview</a:t>
            </a:r>
          </a:p>
          <a:p>
            <a:pPr>
              <a:buFontTx/>
              <a:buChar char="-"/>
            </a:pPr>
            <a:r>
              <a:rPr lang="da-DK" sz="2000" b="1" dirty="0">
                <a:solidFill>
                  <a:schemeClr val="tx2">
                    <a:lumMod val="10000"/>
                  </a:schemeClr>
                </a:solidFill>
              </a:rPr>
              <a:t>The interviewer </a:t>
            </a:r>
            <a:r>
              <a:rPr lang="da-DK" b="1" dirty="0" err="1">
                <a:solidFill>
                  <a:schemeClr val="tx2">
                    <a:lumMod val="10000"/>
                  </a:schemeClr>
                </a:solidFill>
              </a:rPr>
              <a:t>develops</a:t>
            </a:r>
            <a:r>
              <a:rPr lang="da-DK" b="1" dirty="0">
                <a:solidFill>
                  <a:schemeClr val="tx2">
                    <a:lumMod val="10000"/>
                  </a:schemeClr>
                </a:solidFill>
              </a:rPr>
              <a:t> a set of </a:t>
            </a:r>
            <a:r>
              <a:rPr lang="da-DK" b="1" dirty="0" err="1">
                <a:solidFill>
                  <a:schemeClr val="tx2">
                    <a:lumMod val="10000"/>
                  </a:schemeClr>
                </a:solidFill>
              </a:rPr>
              <a:t>topics</a:t>
            </a:r>
            <a:r>
              <a:rPr lang="da-DK" b="1" dirty="0">
                <a:solidFill>
                  <a:schemeClr val="tx2">
                    <a:lumMod val="10000"/>
                  </a:schemeClr>
                </a:solidFill>
              </a:rPr>
              <a:t> and / or </a:t>
            </a:r>
            <a:r>
              <a:rPr lang="da-DK" b="1" dirty="0" err="1">
                <a:solidFill>
                  <a:schemeClr val="tx2">
                    <a:lumMod val="10000"/>
                  </a:schemeClr>
                </a:solidFill>
              </a:rPr>
              <a:t>questions</a:t>
            </a:r>
            <a:r>
              <a:rPr lang="da-DK" b="1" dirty="0">
                <a:solidFill>
                  <a:schemeClr val="tx2">
                    <a:lumMod val="10000"/>
                  </a:schemeClr>
                </a:solidFill>
              </a:rPr>
              <a:t> of </a:t>
            </a:r>
            <a:r>
              <a:rPr lang="da-DK" b="1" dirty="0" err="1">
                <a:solidFill>
                  <a:schemeClr val="tx2">
                    <a:lumMod val="10000"/>
                  </a:schemeClr>
                </a:solidFill>
              </a:rPr>
              <a:t>interest</a:t>
            </a:r>
            <a:r>
              <a:rPr lang="da-DK" b="1" dirty="0">
                <a:solidFill>
                  <a:schemeClr val="tx2">
                    <a:lumMod val="10000"/>
                  </a:schemeClr>
                </a:solidFill>
              </a:rPr>
              <a:t> to </a:t>
            </a:r>
            <a:r>
              <a:rPr lang="da-DK" b="1" dirty="0" err="1">
                <a:solidFill>
                  <a:schemeClr val="tx2">
                    <a:lumMod val="10000"/>
                  </a:schemeClr>
                </a:solidFill>
              </a:rPr>
              <a:t>them</a:t>
            </a:r>
            <a:r>
              <a:rPr lang="da-DK" b="1" dirty="0">
                <a:solidFill>
                  <a:schemeClr val="tx2">
                    <a:lumMod val="10000"/>
                  </a:schemeClr>
                </a:solidFill>
              </a:rPr>
              <a:t> </a:t>
            </a:r>
          </a:p>
          <a:p>
            <a:pPr>
              <a:buFontTx/>
              <a:buChar char="-"/>
            </a:pPr>
            <a:r>
              <a:rPr lang="da-DK" b="1" i="1" dirty="0" err="1">
                <a:solidFill>
                  <a:schemeClr val="tx2">
                    <a:lumMod val="10000"/>
                  </a:schemeClr>
                </a:solidFill>
              </a:rPr>
              <a:t>Topic</a:t>
            </a:r>
            <a:r>
              <a:rPr lang="da-DK" b="1" i="1" dirty="0">
                <a:solidFill>
                  <a:schemeClr val="tx2">
                    <a:lumMod val="10000"/>
                  </a:schemeClr>
                </a:solidFill>
              </a:rPr>
              <a:t> </a:t>
            </a:r>
            <a:r>
              <a:rPr lang="da-DK" b="1" i="1" dirty="0" err="1">
                <a:solidFill>
                  <a:schemeClr val="tx2">
                    <a:lumMod val="10000"/>
                  </a:schemeClr>
                </a:solidFill>
              </a:rPr>
              <a:t>ex</a:t>
            </a:r>
            <a:r>
              <a:rPr lang="da-DK" sz="2000" b="1" i="1" dirty="0" err="1">
                <a:solidFill>
                  <a:schemeClr val="tx2">
                    <a:lumMod val="10000"/>
                  </a:schemeClr>
                </a:solidFill>
              </a:rPr>
              <a:t>ample</a:t>
            </a:r>
            <a:r>
              <a:rPr lang="da-DK" sz="2000" b="1" i="1" dirty="0">
                <a:solidFill>
                  <a:schemeClr val="tx2">
                    <a:lumMod val="10000"/>
                  </a:schemeClr>
                </a:solidFill>
              </a:rPr>
              <a:t>: Family </a:t>
            </a:r>
            <a:r>
              <a:rPr lang="da-DK" b="1" i="1" dirty="0" err="1">
                <a:solidFill>
                  <a:schemeClr val="tx2">
                    <a:lumMod val="10000"/>
                  </a:schemeClr>
                </a:solidFill>
              </a:rPr>
              <a:t>involvement</a:t>
            </a:r>
            <a:endParaRPr lang="da-DK" b="1" i="1" dirty="0">
              <a:solidFill>
                <a:schemeClr val="tx2">
                  <a:lumMod val="10000"/>
                </a:schemeClr>
              </a:solidFill>
            </a:endParaRPr>
          </a:p>
          <a:p>
            <a:pPr>
              <a:buFontTx/>
              <a:buChar char="-"/>
            </a:pPr>
            <a:r>
              <a:rPr lang="da-DK" b="1" i="1" dirty="0" err="1">
                <a:solidFill>
                  <a:schemeClr val="tx2">
                    <a:lumMod val="10000"/>
                  </a:schemeClr>
                </a:solidFill>
              </a:rPr>
              <a:t>Question</a:t>
            </a:r>
            <a:r>
              <a:rPr lang="da-DK" b="1" i="1" dirty="0">
                <a:solidFill>
                  <a:schemeClr val="tx2">
                    <a:lumMod val="10000"/>
                  </a:schemeClr>
                </a:solidFill>
              </a:rPr>
              <a:t> </a:t>
            </a:r>
            <a:r>
              <a:rPr lang="da-DK" b="1" i="1" dirty="0" err="1">
                <a:solidFill>
                  <a:schemeClr val="tx2">
                    <a:lumMod val="10000"/>
                  </a:schemeClr>
                </a:solidFill>
              </a:rPr>
              <a:t>example</a:t>
            </a:r>
            <a:r>
              <a:rPr lang="da-DK" b="1" i="1" dirty="0">
                <a:solidFill>
                  <a:schemeClr val="tx2">
                    <a:lumMod val="10000"/>
                  </a:schemeClr>
                </a:solidFill>
              </a:rPr>
              <a:t>: Can </a:t>
            </a:r>
            <a:r>
              <a:rPr lang="da-DK" b="1" i="1" dirty="0" err="1">
                <a:solidFill>
                  <a:schemeClr val="tx2">
                    <a:lumMod val="10000"/>
                  </a:schemeClr>
                </a:solidFill>
              </a:rPr>
              <a:t>you</a:t>
            </a:r>
            <a:r>
              <a:rPr lang="da-DK" b="1" i="1" dirty="0">
                <a:solidFill>
                  <a:schemeClr val="tx2">
                    <a:lumMod val="10000"/>
                  </a:schemeClr>
                </a:solidFill>
              </a:rPr>
              <a:t> </a:t>
            </a:r>
            <a:r>
              <a:rPr lang="da-DK" b="1" i="1" dirty="0" err="1">
                <a:solidFill>
                  <a:schemeClr val="tx2">
                    <a:lumMod val="10000"/>
                  </a:schemeClr>
                </a:solidFill>
              </a:rPr>
              <a:t>tell</a:t>
            </a:r>
            <a:r>
              <a:rPr lang="da-DK" b="1" i="1" dirty="0">
                <a:solidFill>
                  <a:schemeClr val="tx2">
                    <a:lumMod val="10000"/>
                  </a:schemeClr>
                </a:solidFill>
              </a:rPr>
              <a:t> </a:t>
            </a:r>
            <a:r>
              <a:rPr lang="da-DK" b="1" i="1" dirty="0" err="1">
                <a:solidFill>
                  <a:schemeClr val="tx2">
                    <a:lumMod val="10000"/>
                  </a:schemeClr>
                </a:solidFill>
              </a:rPr>
              <a:t>me</a:t>
            </a:r>
            <a:r>
              <a:rPr lang="da-DK" b="1" i="1" dirty="0">
                <a:solidFill>
                  <a:schemeClr val="tx2">
                    <a:lumMod val="10000"/>
                  </a:schemeClr>
                </a:solidFill>
              </a:rPr>
              <a:t> </a:t>
            </a:r>
            <a:r>
              <a:rPr lang="da-DK" b="1" i="1" dirty="0" err="1">
                <a:solidFill>
                  <a:schemeClr val="tx2">
                    <a:lumMod val="10000"/>
                  </a:schemeClr>
                </a:solidFill>
              </a:rPr>
              <a:t>about</a:t>
            </a:r>
            <a:r>
              <a:rPr lang="da-DK" b="1" i="1" dirty="0">
                <a:solidFill>
                  <a:schemeClr val="tx2">
                    <a:lumMod val="10000"/>
                  </a:schemeClr>
                </a:solidFill>
              </a:rPr>
              <a:t> the </a:t>
            </a:r>
            <a:r>
              <a:rPr lang="da-DK" b="1" i="1" dirty="0" err="1">
                <a:solidFill>
                  <a:schemeClr val="tx2">
                    <a:lumMod val="10000"/>
                  </a:schemeClr>
                </a:solidFill>
              </a:rPr>
              <a:t>historical</a:t>
            </a:r>
            <a:r>
              <a:rPr lang="da-DK" b="1" i="1" dirty="0">
                <a:solidFill>
                  <a:schemeClr val="tx2">
                    <a:lumMod val="10000"/>
                  </a:schemeClr>
                </a:solidFill>
              </a:rPr>
              <a:t> </a:t>
            </a:r>
            <a:r>
              <a:rPr lang="da-DK" b="1" i="1" dirty="0" err="1">
                <a:solidFill>
                  <a:schemeClr val="tx2">
                    <a:lumMod val="10000"/>
                  </a:schemeClr>
                </a:solidFill>
              </a:rPr>
              <a:t>involvement</a:t>
            </a:r>
            <a:r>
              <a:rPr lang="da-DK" b="1" i="1" dirty="0">
                <a:solidFill>
                  <a:schemeClr val="tx2">
                    <a:lumMod val="10000"/>
                  </a:schemeClr>
                </a:solidFill>
              </a:rPr>
              <a:t> of </a:t>
            </a:r>
            <a:r>
              <a:rPr lang="da-DK" b="1" i="1" dirty="0" err="1">
                <a:solidFill>
                  <a:schemeClr val="tx2">
                    <a:lumMod val="10000"/>
                  </a:schemeClr>
                </a:solidFill>
              </a:rPr>
              <a:t>your</a:t>
            </a:r>
            <a:r>
              <a:rPr lang="da-DK" b="1" i="1" dirty="0">
                <a:solidFill>
                  <a:schemeClr val="tx2">
                    <a:lumMod val="10000"/>
                  </a:schemeClr>
                </a:solidFill>
              </a:rPr>
              <a:t> </a:t>
            </a:r>
            <a:r>
              <a:rPr lang="da-DK" b="1" i="1" dirty="0" err="1">
                <a:solidFill>
                  <a:schemeClr val="tx2">
                    <a:lumMod val="10000"/>
                  </a:schemeClr>
                </a:solidFill>
              </a:rPr>
              <a:t>family</a:t>
            </a:r>
            <a:r>
              <a:rPr lang="da-DK" b="1" i="1" dirty="0">
                <a:solidFill>
                  <a:schemeClr val="tx2">
                    <a:lumMod val="10000"/>
                  </a:schemeClr>
                </a:solidFill>
              </a:rPr>
              <a:t> in </a:t>
            </a:r>
            <a:r>
              <a:rPr lang="da-DK" b="1" i="1" dirty="0" err="1">
                <a:solidFill>
                  <a:schemeClr val="tx2">
                    <a:lumMod val="10000"/>
                  </a:schemeClr>
                </a:solidFill>
              </a:rPr>
              <a:t>this</a:t>
            </a:r>
            <a:r>
              <a:rPr lang="da-DK" b="1" i="1" dirty="0">
                <a:solidFill>
                  <a:schemeClr val="tx2">
                    <a:lumMod val="10000"/>
                  </a:schemeClr>
                </a:solidFill>
              </a:rPr>
              <a:t> </a:t>
            </a:r>
            <a:r>
              <a:rPr lang="da-DK" b="1" i="1" dirty="0" err="1">
                <a:solidFill>
                  <a:schemeClr val="tx2">
                    <a:lumMod val="10000"/>
                  </a:schemeClr>
                </a:solidFill>
              </a:rPr>
              <a:t>company</a:t>
            </a:r>
            <a:r>
              <a:rPr lang="da-DK" b="1" i="1" dirty="0">
                <a:solidFill>
                  <a:schemeClr val="tx2">
                    <a:lumMod val="10000"/>
                  </a:schemeClr>
                </a:solidFill>
              </a:rPr>
              <a:t>? </a:t>
            </a:r>
          </a:p>
          <a:p>
            <a:pPr>
              <a:buFontTx/>
              <a:buChar char="-"/>
            </a:pPr>
            <a:r>
              <a:rPr lang="da-DK" sz="2000" b="1" dirty="0" err="1">
                <a:solidFill>
                  <a:schemeClr val="tx2">
                    <a:lumMod val="10000"/>
                  </a:schemeClr>
                </a:solidFill>
              </a:rPr>
              <a:t>Sequencing</a:t>
            </a:r>
            <a:r>
              <a:rPr lang="da-DK" sz="2000" b="1" dirty="0">
                <a:solidFill>
                  <a:schemeClr val="tx2">
                    <a:lumMod val="10000"/>
                  </a:schemeClr>
                </a:solidFill>
              </a:rPr>
              <a:t> of </a:t>
            </a:r>
            <a:r>
              <a:rPr lang="da-DK" sz="2000" b="1" dirty="0" err="1">
                <a:solidFill>
                  <a:schemeClr val="tx2">
                    <a:lumMod val="10000"/>
                  </a:schemeClr>
                </a:solidFill>
              </a:rPr>
              <a:t>questions</a:t>
            </a:r>
            <a:r>
              <a:rPr lang="da-DK" sz="2000" b="1" dirty="0">
                <a:solidFill>
                  <a:schemeClr val="tx2">
                    <a:lumMod val="10000"/>
                  </a:schemeClr>
                </a:solidFill>
              </a:rPr>
              <a:t> is participant-led </a:t>
            </a:r>
            <a:endParaRPr lang="da-DK" b="1" dirty="0">
              <a:solidFill>
                <a:schemeClr val="tx2">
                  <a:lumMod val="10000"/>
                </a:schemeClr>
              </a:solidFill>
            </a:endParaRPr>
          </a:p>
          <a:p>
            <a:pPr>
              <a:buFontTx/>
              <a:buChar char="-"/>
            </a:pPr>
            <a:r>
              <a:rPr lang="en-US" sz="2000" b="1" dirty="0">
                <a:solidFill>
                  <a:schemeClr val="tx2">
                    <a:lumMod val="10000"/>
                  </a:schemeClr>
                </a:solidFill>
              </a:rPr>
              <a:t>follow-up questions (“probes”) are formulated relative to what interviewees have already said</a:t>
            </a:r>
          </a:p>
          <a:p>
            <a:pPr>
              <a:buFontTx/>
              <a:buChar char="-"/>
            </a:pPr>
            <a:r>
              <a:rPr lang="en-US" b="1" i="1" dirty="0">
                <a:solidFill>
                  <a:schemeClr val="tx2">
                    <a:lumMod val="10000"/>
                  </a:schemeClr>
                </a:solidFill>
              </a:rPr>
              <a:t>Probe example: Was your extended family involved as well? / What was the role of your father during the company foundation? </a:t>
            </a:r>
            <a:endParaRPr lang="da-DK" sz="2000" b="1" i="1" dirty="0">
              <a:solidFill>
                <a:schemeClr val="tx2">
                  <a:lumMod val="10000"/>
                </a:schemeClr>
              </a:solidFill>
            </a:endParaRPr>
          </a:p>
          <a:p>
            <a:pPr marL="0" indent="0">
              <a:buNone/>
            </a:pP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110961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 </a:t>
            </a:r>
            <a:r>
              <a:rPr lang="da-DK" dirty="0" err="1">
                <a:solidFill>
                  <a:schemeClr val="tx2">
                    <a:lumMod val="10000"/>
                  </a:schemeClr>
                </a:solidFill>
              </a:rPr>
              <a:t>examples</a:t>
            </a:r>
            <a:r>
              <a:rPr lang="da-DK" dirty="0">
                <a:solidFill>
                  <a:schemeClr val="tx2">
                    <a:lumMod val="10000"/>
                  </a:schemeClr>
                </a:solidFill>
              </a:rPr>
              <a:t> for data </a:t>
            </a:r>
            <a:r>
              <a:rPr lang="da-DK" dirty="0" err="1">
                <a:solidFill>
                  <a:schemeClr val="tx2">
                    <a:lumMod val="10000"/>
                  </a:schemeClr>
                </a:solidFill>
              </a:rPr>
              <a:t>gathering</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12</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988840"/>
            <a:ext cx="10773072" cy="3927229"/>
          </a:xfrm>
          <a:prstGeom prst="rect">
            <a:avLst/>
          </a:prstGeom>
          <a:noFill/>
        </p:spPr>
        <p:txBody>
          <a:bodyPr wrap="square" rtlCol="0">
            <a:spAutoFit/>
          </a:bodyPr>
          <a:lstStyle/>
          <a:p>
            <a:pPr marL="0" indent="0">
              <a:buNone/>
            </a:pPr>
            <a:r>
              <a:rPr lang="da-DK" b="1" dirty="0">
                <a:solidFill>
                  <a:schemeClr val="tx2">
                    <a:lumMod val="10000"/>
                  </a:schemeClr>
                </a:solidFill>
              </a:rPr>
              <a:t>The Interview </a:t>
            </a:r>
            <a:endParaRPr lang="da-DK" sz="2000" b="1" dirty="0">
              <a:solidFill>
                <a:schemeClr val="tx2">
                  <a:lumMod val="10000"/>
                </a:schemeClr>
              </a:solidFill>
            </a:endParaRPr>
          </a:p>
          <a:p>
            <a:pPr marL="0" indent="0">
              <a:buNone/>
            </a:pPr>
            <a:r>
              <a:rPr lang="da-DK" b="1" dirty="0">
                <a:solidFill>
                  <a:schemeClr val="tx2">
                    <a:lumMod val="10000"/>
                  </a:schemeClr>
                </a:solidFill>
              </a:rPr>
              <a:t>The </a:t>
            </a:r>
            <a:r>
              <a:rPr lang="da-DK" b="1" dirty="0" err="1">
                <a:solidFill>
                  <a:schemeClr val="tx2">
                    <a:lumMod val="10000"/>
                  </a:schemeClr>
                </a:solidFill>
              </a:rPr>
              <a:t>semi-structured</a:t>
            </a:r>
            <a:r>
              <a:rPr lang="da-DK" b="1" dirty="0">
                <a:solidFill>
                  <a:schemeClr val="tx2">
                    <a:lumMod val="10000"/>
                  </a:schemeClr>
                </a:solidFill>
              </a:rPr>
              <a:t> interview: </a:t>
            </a:r>
            <a:r>
              <a:rPr lang="da-DK" b="1" dirty="0" err="1">
                <a:solidFill>
                  <a:schemeClr val="tx2">
                    <a:lumMod val="10000"/>
                  </a:schemeClr>
                </a:solidFill>
              </a:rPr>
              <a:t>getting</a:t>
            </a:r>
            <a:r>
              <a:rPr lang="da-DK" b="1" dirty="0">
                <a:solidFill>
                  <a:schemeClr val="tx2">
                    <a:lumMod val="10000"/>
                  </a:schemeClr>
                </a:solidFill>
              </a:rPr>
              <a:t> practical</a:t>
            </a:r>
          </a:p>
          <a:p>
            <a:pPr>
              <a:buFontTx/>
              <a:buChar char="-"/>
            </a:pPr>
            <a:r>
              <a:rPr lang="en-US" dirty="0">
                <a:solidFill>
                  <a:schemeClr val="tx2">
                    <a:lumMod val="10000"/>
                  </a:schemeClr>
                </a:solidFill>
              </a:rPr>
              <a:t>Get consent! </a:t>
            </a:r>
          </a:p>
          <a:p>
            <a:pPr>
              <a:buFontTx/>
              <a:buChar char="-"/>
            </a:pPr>
            <a:r>
              <a:rPr lang="en-US" dirty="0">
                <a:solidFill>
                  <a:schemeClr val="tx2">
                    <a:lumMod val="10000"/>
                  </a:schemeClr>
                </a:solidFill>
              </a:rPr>
              <a:t>Formulate your interview guide (draft a word document)! </a:t>
            </a:r>
          </a:p>
          <a:p>
            <a:pPr>
              <a:buFontTx/>
              <a:buChar char="-"/>
            </a:pPr>
            <a:r>
              <a:rPr lang="en-US" dirty="0">
                <a:solidFill>
                  <a:schemeClr val="tx2">
                    <a:lumMod val="10000"/>
                  </a:schemeClr>
                </a:solidFill>
              </a:rPr>
              <a:t>Check your technology (recording device)</a:t>
            </a:r>
          </a:p>
          <a:p>
            <a:pPr>
              <a:buFontTx/>
              <a:buChar char="-"/>
            </a:pPr>
            <a:r>
              <a:rPr lang="en-US" dirty="0">
                <a:solidFill>
                  <a:schemeClr val="tx2">
                    <a:lumMod val="10000"/>
                  </a:schemeClr>
                </a:solidFill>
              </a:rPr>
              <a:t>Transcribe your recordings</a:t>
            </a:r>
          </a:p>
          <a:p>
            <a:pPr>
              <a:buFontTx/>
              <a:buChar char="-"/>
            </a:pPr>
            <a:r>
              <a:rPr lang="en-US" dirty="0">
                <a:solidFill>
                  <a:schemeClr val="tx2">
                    <a:lumMod val="10000"/>
                  </a:schemeClr>
                </a:solidFill>
              </a:rPr>
              <a:t>Select parts useful for your project (e.g., single quotes or contents) </a:t>
            </a:r>
          </a:p>
          <a:p>
            <a:pPr>
              <a:buFontTx/>
              <a:buChar char="-"/>
            </a:pPr>
            <a:r>
              <a:rPr lang="en-US" dirty="0">
                <a:solidFill>
                  <a:schemeClr val="tx2">
                    <a:lumMod val="10000"/>
                  </a:schemeClr>
                </a:solidFill>
              </a:rPr>
              <a:t>Delete your audio /video data if necessary, regarding data consent</a:t>
            </a:r>
          </a:p>
          <a:p>
            <a:pPr marL="0" indent="0">
              <a:buNone/>
            </a:pPr>
            <a:endParaRPr lang="en-US" sz="2000" dirty="0">
              <a:solidFill>
                <a:schemeClr val="tx2">
                  <a:lumMod val="10000"/>
                </a:schemeClr>
              </a:solidFill>
            </a:endParaRPr>
          </a:p>
        </p:txBody>
      </p:sp>
      <p:sp>
        <p:nvSpPr>
          <p:cNvPr id="3" name="TextBox 2">
            <a:extLst>
              <a:ext uri="{FF2B5EF4-FFF2-40B4-BE49-F238E27FC236}">
                <a16:creationId xmlns:a16="http://schemas.microsoft.com/office/drawing/2014/main" id="{4005A041-0FF1-4B65-A585-108EB7A151CA}"/>
              </a:ext>
            </a:extLst>
          </p:cNvPr>
          <p:cNvSpPr txBox="1"/>
          <p:nvPr/>
        </p:nvSpPr>
        <p:spPr>
          <a:xfrm>
            <a:off x="939552" y="5877272"/>
            <a:ext cx="10413032" cy="430887"/>
          </a:xfrm>
          <a:prstGeom prst="rect">
            <a:avLst/>
          </a:prstGeom>
          <a:noFill/>
        </p:spPr>
        <p:txBody>
          <a:bodyPr wrap="square" rtlCol="0">
            <a:spAutoFit/>
          </a:bodyPr>
          <a:lstStyle/>
          <a:p>
            <a:r>
              <a:rPr lang="en-US" sz="1100" dirty="0">
                <a:solidFill>
                  <a:schemeClr val="tx2">
                    <a:lumMod val="10000"/>
                  </a:schemeClr>
                </a:solidFill>
              </a:rPr>
              <a:t>Roulston, K. &amp; Choi, M. (2018). Qualitative interviews. In </a:t>
            </a:r>
            <a:r>
              <a:rPr lang="en-US" sz="1100" i="1" dirty="0">
                <a:solidFill>
                  <a:schemeClr val="tx2">
                    <a:lumMod val="10000"/>
                  </a:schemeClr>
                </a:solidFill>
              </a:rPr>
              <a:t>The sage handbook of qualitative data collection</a:t>
            </a:r>
            <a:r>
              <a:rPr lang="en-US" sz="1100" dirty="0">
                <a:solidFill>
                  <a:schemeClr val="tx2">
                    <a:lumMod val="10000"/>
                  </a:schemeClr>
                </a:solidFill>
              </a:rPr>
              <a:t> (pp. 233-249). SAGE Publications Ltd, https://www-doi-org.proxy1-bib.sdu.dk/10.4135/9781526416070</a:t>
            </a:r>
            <a:endParaRPr lang="da-DK" sz="1100" dirty="0">
              <a:solidFill>
                <a:schemeClr val="tx2">
                  <a:lumMod val="10000"/>
                </a:schemeClr>
              </a:solidFill>
            </a:endParaRPr>
          </a:p>
        </p:txBody>
      </p:sp>
    </p:spTree>
    <p:extLst>
      <p:ext uri="{BB962C8B-B14F-4D97-AF65-F5344CB8AC3E}">
        <p14:creationId xmlns:p14="http://schemas.microsoft.com/office/powerpoint/2010/main" val="171182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 </a:t>
            </a:r>
            <a:r>
              <a:rPr lang="da-DK" dirty="0" err="1">
                <a:solidFill>
                  <a:schemeClr val="tx2">
                    <a:lumMod val="10000"/>
                  </a:schemeClr>
                </a:solidFill>
              </a:rPr>
              <a:t>examples</a:t>
            </a:r>
            <a:r>
              <a:rPr lang="da-DK" dirty="0">
                <a:solidFill>
                  <a:schemeClr val="tx2">
                    <a:lumMod val="10000"/>
                  </a:schemeClr>
                </a:solidFill>
              </a:rPr>
              <a:t> for data </a:t>
            </a:r>
            <a:r>
              <a:rPr lang="da-DK" dirty="0" err="1">
                <a:solidFill>
                  <a:schemeClr val="tx2">
                    <a:lumMod val="10000"/>
                  </a:schemeClr>
                </a:solidFill>
              </a:rPr>
              <a:t>gathering</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13</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2236797"/>
            <a:ext cx="10773072" cy="4216539"/>
          </a:xfrm>
          <a:prstGeom prst="rect">
            <a:avLst/>
          </a:prstGeom>
          <a:noFill/>
        </p:spPr>
        <p:txBody>
          <a:bodyPr wrap="square" rtlCol="0">
            <a:spAutoFit/>
          </a:bodyPr>
          <a:lstStyle/>
          <a:p>
            <a:pPr marL="0" indent="0">
              <a:buNone/>
            </a:pPr>
            <a:r>
              <a:rPr lang="da-DK" b="1" dirty="0">
                <a:solidFill>
                  <a:schemeClr val="tx2">
                    <a:lumMod val="10000"/>
                  </a:schemeClr>
                </a:solidFill>
              </a:rPr>
              <a:t>The </a:t>
            </a:r>
            <a:r>
              <a:rPr lang="da-DK" b="1" dirty="0" err="1">
                <a:solidFill>
                  <a:schemeClr val="tx2">
                    <a:lumMod val="10000"/>
                  </a:schemeClr>
                </a:solidFill>
              </a:rPr>
              <a:t>Organization’s</a:t>
            </a:r>
            <a:r>
              <a:rPr lang="da-DK" b="1" dirty="0">
                <a:solidFill>
                  <a:schemeClr val="tx2">
                    <a:lumMod val="10000"/>
                  </a:schemeClr>
                </a:solidFill>
              </a:rPr>
              <a:t> Archive (formal and </a:t>
            </a:r>
            <a:r>
              <a:rPr lang="da-DK" b="1" dirty="0" err="1">
                <a:solidFill>
                  <a:schemeClr val="tx2">
                    <a:lumMod val="10000"/>
                  </a:schemeClr>
                </a:solidFill>
              </a:rPr>
              <a:t>informal</a:t>
            </a:r>
            <a:r>
              <a:rPr lang="da-DK" b="1" dirty="0">
                <a:solidFill>
                  <a:schemeClr val="tx2">
                    <a:lumMod val="10000"/>
                  </a:schemeClr>
                </a:solidFill>
              </a:rPr>
              <a:t> </a:t>
            </a:r>
            <a:r>
              <a:rPr lang="da-DK" b="1" dirty="0" err="1">
                <a:solidFill>
                  <a:schemeClr val="tx2">
                    <a:lumMod val="10000"/>
                  </a:schemeClr>
                </a:solidFill>
              </a:rPr>
              <a:t>ones</a:t>
            </a:r>
            <a:r>
              <a:rPr lang="da-DK" b="1" dirty="0">
                <a:solidFill>
                  <a:schemeClr val="tx2">
                    <a:lumMod val="10000"/>
                  </a:schemeClr>
                </a:solidFill>
              </a:rPr>
              <a:t>) </a:t>
            </a:r>
          </a:p>
          <a:p>
            <a:pPr marL="0" indent="0">
              <a:buNone/>
            </a:pPr>
            <a:endParaRPr lang="da-DK" sz="2000" b="1" dirty="0">
              <a:solidFill>
                <a:schemeClr val="tx2">
                  <a:lumMod val="10000"/>
                </a:schemeClr>
              </a:solidFill>
            </a:endParaRPr>
          </a:p>
          <a:p>
            <a:pPr marL="0" indent="0">
              <a:buNone/>
            </a:pPr>
            <a:r>
              <a:rPr lang="da-DK" dirty="0">
                <a:solidFill>
                  <a:schemeClr val="tx2">
                    <a:lumMod val="10000"/>
                  </a:schemeClr>
                </a:solidFill>
              </a:rPr>
              <a:t>- </a:t>
            </a:r>
            <a:r>
              <a:rPr lang="da-DK" dirty="0" err="1">
                <a:solidFill>
                  <a:schemeClr val="tx2">
                    <a:lumMod val="10000"/>
                  </a:schemeClr>
                </a:solidFill>
              </a:rPr>
              <a:t>Some</a:t>
            </a:r>
            <a:r>
              <a:rPr lang="da-DK" dirty="0">
                <a:solidFill>
                  <a:schemeClr val="tx2">
                    <a:lumMod val="10000"/>
                  </a:schemeClr>
                </a:solidFill>
              </a:rPr>
              <a:t> </a:t>
            </a:r>
            <a:r>
              <a:rPr lang="da-DK" dirty="0" err="1">
                <a:solidFill>
                  <a:schemeClr val="tx2">
                    <a:lumMod val="10000"/>
                  </a:schemeClr>
                </a:solidFill>
              </a:rPr>
              <a:t>organizations</a:t>
            </a:r>
            <a:r>
              <a:rPr lang="da-DK" dirty="0">
                <a:solidFill>
                  <a:schemeClr val="tx2">
                    <a:lumMod val="10000"/>
                  </a:schemeClr>
                </a:solidFill>
              </a:rPr>
              <a:t> </a:t>
            </a:r>
            <a:r>
              <a:rPr lang="da-DK" dirty="0" err="1">
                <a:solidFill>
                  <a:schemeClr val="tx2">
                    <a:lumMod val="10000"/>
                  </a:schemeClr>
                </a:solidFill>
              </a:rPr>
              <a:t>maintain</a:t>
            </a:r>
            <a:r>
              <a:rPr lang="da-DK" dirty="0">
                <a:solidFill>
                  <a:schemeClr val="tx2">
                    <a:lumMod val="10000"/>
                  </a:schemeClr>
                </a:solidFill>
              </a:rPr>
              <a:t> </a:t>
            </a:r>
            <a:r>
              <a:rPr lang="da-DK" dirty="0" err="1">
                <a:solidFill>
                  <a:schemeClr val="tx2">
                    <a:lumMod val="10000"/>
                  </a:schemeClr>
                </a:solidFill>
              </a:rPr>
              <a:t>their</a:t>
            </a:r>
            <a:r>
              <a:rPr lang="da-DK" dirty="0">
                <a:solidFill>
                  <a:schemeClr val="tx2">
                    <a:lumMod val="10000"/>
                  </a:schemeClr>
                </a:solidFill>
              </a:rPr>
              <a:t> </a:t>
            </a:r>
            <a:r>
              <a:rPr lang="da-DK" dirty="0" err="1">
                <a:solidFill>
                  <a:schemeClr val="tx2">
                    <a:lumMod val="10000"/>
                  </a:schemeClr>
                </a:solidFill>
              </a:rPr>
              <a:t>own</a:t>
            </a:r>
            <a:r>
              <a:rPr lang="da-DK" dirty="0">
                <a:solidFill>
                  <a:schemeClr val="tx2">
                    <a:lumMod val="10000"/>
                  </a:schemeClr>
                </a:solidFill>
              </a:rPr>
              <a:t> official </a:t>
            </a:r>
            <a:r>
              <a:rPr lang="da-DK" dirty="0" err="1">
                <a:solidFill>
                  <a:schemeClr val="tx2">
                    <a:lumMod val="10000"/>
                  </a:schemeClr>
                </a:solidFill>
              </a:rPr>
              <a:t>archives</a:t>
            </a:r>
            <a:endParaRPr lang="da-DK" dirty="0">
              <a:solidFill>
                <a:schemeClr val="tx2">
                  <a:lumMod val="10000"/>
                </a:schemeClr>
              </a:solidFill>
            </a:endParaRPr>
          </a:p>
          <a:p>
            <a:pPr marL="0" indent="0">
              <a:buNone/>
            </a:pPr>
            <a:r>
              <a:rPr lang="da-DK" sz="2000" dirty="0">
                <a:solidFill>
                  <a:schemeClr val="tx2">
                    <a:lumMod val="10000"/>
                  </a:schemeClr>
                </a:solidFill>
              </a:rPr>
              <a:t>	This </a:t>
            </a:r>
            <a:r>
              <a:rPr lang="da-DK" sz="2000" dirty="0" err="1">
                <a:solidFill>
                  <a:schemeClr val="tx2">
                    <a:lumMod val="10000"/>
                  </a:schemeClr>
                </a:solidFill>
              </a:rPr>
              <a:t>pertains</a:t>
            </a:r>
            <a:r>
              <a:rPr lang="da-DK" sz="2000" dirty="0">
                <a:solidFill>
                  <a:schemeClr val="tx2">
                    <a:lumMod val="10000"/>
                  </a:schemeClr>
                </a:solidFill>
              </a:rPr>
              <a:t> </a:t>
            </a:r>
            <a:r>
              <a:rPr lang="da-DK" sz="2000" dirty="0" err="1">
                <a:solidFill>
                  <a:schemeClr val="tx2">
                    <a:lumMod val="10000"/>
                  </a:schemeClr>
                </a:solidFill>
              </a:rPr>
              <a:t>especially</a:t>
            </a:r>
            <a:r>
              <a:rPr lang="da-DK" sz="2000" dirty="0">
                <a:solidFill>
                  <a:schemeClr val="tx2">
                    <a:lumMod val="10000"/>
                  </a:schemeClr>
                </a:solidFill>
              </a:rPr>
              <a:t> to </a:t>
            </a:r>
            <a:r>
              <a:rPr lang="da-DK" sz="2000" dirty="0" err="1">
                <a:solidFill>
                  <a:schemeClr val="tx2">
                    <a:lumMod val="10000"/>
                  </a:schemeClr>
                </a:solidFill>
              </a:rPr>
              <a:t>organizations</a:t>
            </a:r>
            <a:r>
              <a:rPr lang="da-DK" sz="2000" dirty="0">
                <a:solidFill>
                  <a:schemeClr val="tx2">
                    <a:lumMod val="10000"/>
                  </a:schemeClr>
                </a:solidFill>
              </a:rPr>
              <a:t> </a:t>
            </a:r>
            <a:r>
              <a:rPr lang="da-DK" sz="2000" dirty="0" err="1">
                <a:solidFill>
                  <a:schemeClr val="tx2">
                    <a:lumMod val="10000"/>
                  </a:schemeClr>
                </a:solidFill>
              </a:rPr>
              <a:t>that</a:t>
            </a:r>
            <a:r>
              <a:rPr lang="da-DK" sz="2000" dirty="0">
                <a:solidFill>
                  <a:schemeClr val="tx2">
                    <a:lumMod val="10000"/>
                  </a:schemeClr>
                </a:solidFill>
              </a:rPr>
              <a:t> </a:t>
            </a:r>
            <a:r>
              <a:rPr lang="da-DK" sz="2000" dirty="0" err="1">
                <a:solidFill>
                  <a:schemeClr val="tx2">
                    <a:lumMod val="10000"/>
                  </a:schemeClr>
                </a:solidFill>
              </a:rPr>
              <a:t>already</a:t>
            </a:r>
            <a:r>
              <a:rPr lang="da-DK" sz="2000" dirty="0">
                <a:solidFill>
                  <a:schemeClr val="tx2">
                    <a:lumMod val="10000"/>
                  </a:schemeClr>
                </a:solidFill>
              </a:rPr>
              <a:t> have a link to heritage practices 	(</a:t>
            </a:r>
            <a:r>
              <a:rPr lang="da-DK" sz="2000" dirty="0" err="1">
                <a:solidFill>
                  <a:schemeClr val="tx2">
                    <a:lumMod val="10000"/>
                  </a:schemeClr>
                </a:solidFill>
              </a:rPr>
              <a:t>e.g</a:t>
            </a:r>
            <a:r>
              <a:rPr lang="da-DK" sz="2000" dirty="0">
                <a:solidFill>
                  <a:schemeClr val="tx2">
                    <a:lumMod val="10000"/>
                  </a:schemeClr>
                </a:solidFill>
              </a:rPr>
              <a:t>., </a:t>
            </a:r>
            <a:r>
              <a:rPr lang="da-DK" sz="2000" dirty="0" err="1">
                <a:solidFill>
                  <a:schemeClr val="tx2">
                    <a:lumMod val="10000"/>
                  </a:schemeClr>
                </a:solidFill>
              </a:rPr>
              <a:t>museuems</a:t>
            </a:r>
            <a:r>
              <a:rPr lang="da-DK" sz="2000" dirty="0">
                <a:solidFill>
                  <a:schemeClr val="tx2">
                    <a:lumMod val="10000"/>
                  </a:schemeClr>
                </a:solidFill>
              </a:rPr>
              <a:t>)</a:t>
            </a:r>
          </a:p>
          <a:p>
            <a:pPr marL="0" indent="0">
              <a:buNone/>
            </a:pPr>
            <a:endParaRPr lang="da-DK" dirty="0">
              <a:solidFill>
                <a:schemeClr val="tx2">
                  <a:lumMod val="10000"/>
                </a:schemeClr>
              </a:solidFill>
            </a:endParaRPr>
          </a:p>
          <a:p>
            <a:pPr marL="0" indent="0">
              <a:buNone/>
            </a:pPr>
            <a:r>
              <a:rPr lang="da-DK" sz="2000" dirty="0">
                <a:solidFill>
                  <a:schemeClr val="tx2">
                    <a:lumMod val="10000"/>
                  </a:schemeClr>
                </a:solidFill>
              </a:rPr>
              <a:t>- </a:t>
            </a:r>
            <a:r>
              <a:rPr lang="da-DK" sz="2000" dirty="0" err="1">
                <a:solidFill>
                  <a:schemeClr val="tx2">
                    <a:lumMod val="10000"/>
                  </a:schemeClr>
                </a:solidFill>
              </a:rPr>
              <a:t>Some</a:t>
            </a:r>
            <a:r>
              <a:rPr lang="da-DK" sz="2000" dirty="0">
                <a:solidFill>
                  <a:schemeClr val="tx2">
                    <a:lumMod val="10000"/>
                  </a:schemeClr>
                </a:solidFill>
              </a:rPr>
              <a:t> </a:t>
            </a:r>
            <a:r>
              <a:rPr lang="da-DK" sz="2000" dirty="0" err="1">
                <a:solidFill>
                  <a:schemeClr val="tx2">
                    <a:lumMod val="10000"/>
                  </a:schemeClr>
                </a:solidFill>
              </a:rPr>
              <a:t>organizations</a:t>
            </a:r>
            <a:r>
              <a:rPr lang="da-DK" sz="2000" dirty="0">
                <a:solidFill>
                  <a:schemeClr val="tx2">
                    <a:lumMod val="10000"/>
                  </a:schemeClr>
                </a:solidFill>
              </a:rPr>
              <a:t> have </a:t>
            </a:r>
            <a:r>
              <a:rPr lang="da-DK" sz="2000" dirty="0" err="1">
                <a:solidFill>
                  <a:schemeClr val="tx2">
                    <a:lumMod val="10000"/>
                  </a:schemeClr>
                </a:solidFill>
              </a:rPr>
              <a:t>informal</a:t>
            </a:r>
            <a:r>
              <a:rPr lang="da-DK" sz="2000" dirty="0">
                <a:solidFill>
                  <a:schemeClr val="tx2">
                    <a:lumMod val="10000"/>
                  </a:schemeClr>
                </a:solidFill>
              </a:rPr>
              <a:t>, </a:t>
            </a:r>
            <a:r>
              <a:rPr lang="da-DK" sz="2000" dirty="0" err="1">
                <a:solidFill>
                  <a:schemeClr val="tx2">
                    <a:lumMod val="10000"/>
                  </a:schemeClr>
                </a:solidFill>
              </a:rPr>
              <a:t>personal</a:t>
            </a:r>
            <a:r>
              <a:rPr lang="da-DK" sz="2000" dirty="0">
                <a:solidFill>
                  <a:schemeClr val="tx2">
                    <a:lumMod val="10000"/>
                  </a:schemeClr>
                </a:solidFill>
              </a:rPr>
              <a:t> </a:t>
            </a:r>
            <a:r>
              <a:rPr lang="da-DK" sz="2000" dirty="0" err="1">
                <a:solidFill>
                  <a:schemeClr val="tx2">
                    <a:lumMod val="10000"/>
                  </a:schemeClr>
                </a:solidFill>
              </a:rPr>
              <a:t>archives</a:t>
            </a:r>
            <a:r>
              <a:rPr lang="da-DK" sz="2000" dirty="0">
                <a:solidFill>
                  <a:schemeClr val="tx2">
                    <a:lumMod val="10000"/>
                  </a:schemeClr>
                </a:solidFill>
              </a:rPr>
              <a:t> </a:t>
            </a:r>
            <a:r>
              <a:rPr lang="da-DK" sz="2000" dirty="0" err="1">
                <a:solidFill>
                  <a:schemeClr val="tx2">
                    <a:lumMod val="10000"/>
                  </a:schemeClr>
                </a:solidFill>
              </a:rPr>
              <a:t>that</a:t>
            </a:r>
            <a:r>
              <a:rPr lang="da-DK" sz="2000" dirty="0">
                <a:solidFill>
                  <a:schemeClr val="tx2">
                    <a:lumMod val="10000"/>
                  </a:schemeClr>
                </a:solidFill>
              </a:rPr>
              <a:t> </a:t>
            </a:r>
            <a:r>
              <a:rPr lang="da-DK" sz="2000" dirty="0" err="1">
                <a:solidFill>
                  <a:schemeClr val="tx2">
                    <a:lumMod val="10000"/>
                  </a:schemeClr>
                </a:solidFill>
              </a:rPr>
              <a:t>are</a:t>
            </a:r>
            <a:r>
              <a:rPr lang="da-DK" sz="2000" dirty="0">
                <a:solidFill>
                  <a:schemeClr val="tx2">
                    <a:lumMod val="10000"/>
                  </a:schemeClr>
                </a:solidFill>
              </a:rPr>
              <a:t> in the </a:t>
            </a:r>
            <a:r>
              <a:rPr lang="da-DK" sz="2000" dirty="0" err="1">
                <a:solidFill>
                  <a:schemeClr val="tx2">
                    <a:lumMod val="10000"/>
                  </a:schemeClr>
                </a:solidFill>
              </a:rPr>
              <a:t>owner’s</a:t>
            </a:r>
            <a:r>
              <a:rPr lang="da-DK" sz="2000" dirty="0">
                <a:solidFill>
                  <a:schemeClr val="tx2">
                    <a:lumMod val="10000"/>
                  </a:schemeClr>
                </a:solidFill>
              </a:rPr>
              <a:t> </a:t>
            </a:r>
            <a:r>
              <a:rPr lang="da-DK" sz="2000" dirty="0" err="1">
                <a:solidFill>
                  <a:schemeClr val="tx2">
                    <a:lumMod val="10000"/>
                  </a:schemeClr>
                </a:solidFill>
              </a:rPr>
              <a:t>possession</a:t>
            </a:r>
            <a:endParaRPr lang="da-DK" sz="2000" dirty="0">
              <a:solidFill>
                <a:schemeClr val="tx2">
                  <a:lumMod val="10000"/>
                </a:schemeClr>
              </a:solidFill>
            </a:endParaRPr>
          </a:p>
          <a:p>
            <a:pPr marL="0" indent="0">
              <a:buNone/>
            </a:pPr>
            <a:endParaRPr lang="da-DK" dirty="0">
              <a:solidFill>
                <a:schemeClr val="tx2">
                  <a:lumMod val="10000"/>
                </a:schemeClr>
              </a:solidFill>
            </a:endParaRPr>
          </a:p>
          <a:p>
            <a:pPr marL="0" indent="0">
              <a:buNone/>
            </a:pPr>
            <a:r>
              <a:rPr lang="da-DK" sz="2000" dirty="0">
                <a:solidFill>
                  <a:schemeClr val="tx2">
                    <a:lumMod val="10000"/>
                  </a:schemeClr>
                </a:solidFill>
                <a:sym typeface="Wingdings" panose="05000000000000000000" pitchFamily="2" charset="2"/>
              </a:rPr>
              <a:t> Ask for permission to </a:t>
            </a:r>
            <a:r>
              <a:rPr lang="da-DK" sz="2000" dirty="0" err="1">
                <a:solidFill>
                  <a:schemeClr val="tx2">
                    <a:lumMod val="10000"/>
                  </a:schemeClr>
                </a:solidFill>
                <a:sym typeface="Wingdings" panose="05000000000000000000" pitchFamily="2" charset="2"/>
              </a:rPr>
              <a:t>use</a:t>
            </a:r>
            <a:r>
              <a:rPr lang="da-DK" sz="2000" dirty="0">
                <a:solidFill>
                  <a:schemeClr val="tx2">
                    <a:lumMod val="10000"/>
                  </a:schemeClr>
                </a:solidFill>
                <a:sym typeface="Wingdings" panose="05000000000000000000" pitchFamily="2" charset="2"/>
              </a:rPr>
              <a:t> the </a:t>
            </a:r>
            <a:r>
              <a:rPr lang="da-DK" sz="2000" dirty="0" err="1">
                <a:solidFill>
                  <a:schemeClr val="tx2">
                    <a:lumMod val="10000"/>
                  </a:schemeClr>
                </a:solidFill>
                <a:sym typeface="Wingdings" panose="05000000000000000000" pitchFamily="2" charset="2"/>
              </a:rPr>
              <a:t>archive</a:t>
            </a:r>
            <a:r>
              <a:rPr lang="da-DK" sz="2000" dirty="0">
                <a:solidFill>
                  <a:schemeClr val="tx2">
                    <a:lumMod val="10000"/>
                  </a:schemeClr>
                </a:solidFill>
                <a:sym typeface="Wingdings" panose="05000000000000000000" pitchFamily="2" charset="2"/>
              </a:rPr>
              <a:t> and detail </a:t>
            </a:r>
            <a:r>
              <a:rPr lang="da-DK" sz="2000" dirty="0" err="1">
                <a:solidFill>
                  <a:schemeClr val="tx2">
                    <a:lumMod val="10000"/>
                  </a:schemeClr>
                </a:solidFill>
                <a:sym typeface="Wingdings" panose="05000000000000000000" pitchFamily="2" charset="2"/>
              </a:rPr>
              <a:t>wh</a:t>
            </a:r>
            <a:r>
              <a:rPr lang="da-DK" dirty="0" err="1">
                <a:solidFill>
                  <a:schemeClr val="tx2">
                    <a:lumMod val="10000"/>
                  </a:schemeClr>
                </a:solidFill>
                <a:sym typeface="Wingdings" panose="05000000000000000000" pitchFamily="2" charset="2"/>
              </a:rPr>
              <a:t>y</a:t>
            </a:r>
            <a:r>
              <a:rPr lang="da-DK" dirty="0">
                <a:solidFill>
                  <a:schemeClr val="tx2">
                    <a:lumMod val="10000"/>
                  </a:schemeClr>
                </a:solidFill>
                <a:sym typeface="Wingdings" panose="05000000000000000000" pitchFamily="2" charset="2"/>
              </a:rPr>
              <a:t> and </a:t>
            </a:r>
            <a:r>
              <a:rPr lang="da-DK" dirty="0" err="1">
                <a:solidFill>
                  <a:schemeClr val="tx2">
                    <a:lumMod val="10000"/>
                  </a:schemeClr>
                </a:solidFill>
                <a:sym typeface="Wingdings" panose="05000000000000000000" pitchFamily="2" charset="2"/>
              </a:rPr>
              <a:t>how</a:t>
            </a:r>
            <a:r>
              <a:rPr lang="da-DK" dirty="0">
                <a:solidFill>
                  <a:schemeClr val="tx2">
                    <a:lumMod val="10000"/>
                  </a:schemeClr>
                </a:solidFill>
                <a:sym typeface="Wingdings" panose="05000000000000000000" pitchFamily="2" charset="2"/>
              </a:rPr>
              <a:t> </a:t>
            </a:r>
            <a:r>
              <a:rPr lang="da-DK" dirty="0" err="1">
                <a:solidFill>
                  <a:schemeClr val="tx2">
                    <a:lumMod val="10000"/>
                  </a:schemeClr>
                </a:solidFill>
                <a:sym typeface="Wingdings" panose="05000000000000000000" pitchFamily="2" charset="2"/>
              </a:rPr>
              <a:t>you</a:t>
            </a:r>
            <a:r>
              <a:rPr lang="da-DK" dirty="0">
                <a:solidFill>
                  <a:schemeClr val="tx2">
                    <a:lumMod val="10000"/>
                  </a:schemeClr>
                </a:solidFill>
                <a:sym typeface="Wingdings" panose="05000000000000000000" pitchFamily="2" charset="2"/>
              </a:rPr>
              <a:t> </a:t>
            </a:r>
            <a:r>
              <a:rPr lang="da-DK" dirty="0" err="1">
                <a:solidFill>
                  <a:schemeClr val="tx2">
                    <a:lumMod val="10000"/>
                  </a:schemeClr>
                </a:solidFill>
                <a:sym typeface="Wingdings" panose="05000000000000000000" pitchFamily="2" charset="2"/>
              </a:rPr>
              <a:t>access</a:t>
            </a:r>
            <a:r>
              <a:rPr lang="da-DK" dirty="0">
                <a:solidFill>
                  <a:schemeClr val="tx2">
                    <a:lumMod val="10000"/>
                  </a:schemeClr>
                </a:solidFill>
                <a:sym typeface="Wingdings" panose="05000000000000000000" pitchFamily="2" charset="2"/>
              </a:rPr>
              <a:t> the data in </a:t>
            </a:r>
            <a:r>
              <a:rPr lang="da-DK" dirty="0" err="1">
                <a:solidFill>
                  <a:schemeClr val="tx2">
                    <a:lumMod val="10000"/>
                  </a:schemeClr>
                </a:solidFill>
                <a:sym typeface="Wingdings" panose="05000000000000000000" pitchFamily="2" charset="2"/>
              </a:rPr>
              <a:t>your</a:t>
            </a:r>
            <a:r>
              <a:rPr lang="da-DK" dirty="0">
                <a:solidFill>
                  <a:schemeClr val="tx2">
                    <a:lumMod val="10000"/>
                  </a:schemeClr>
                </a:solidFill>
                <a:sym typeface="Wingdings" panose="05000000000000000000" pitchFamily="2" charset="2"/>
              </a:rPr>
              <a:t> </a:t>
            </a:r>
            <a:r>
              <a:rPr lang="da-DK" dirty="0" err="1">
                <a:solidFill>
                  <a:schemeClr val="tx2">
                    <a:lumMod val="10000"/>
                  </a:schemeClr>
                </a:solidFill>
                <a:sym typeface="Wingdings" panose="05000000000000000000" pitchFamily="2" charset="2"/>
              </a:rPr>
              <a:t>report</a:t>
            </a:r>
            <a:endParaRPr lang="da-DK" sz="2000"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103565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 </a:t>
            </a:r>
            <a:r>
              <a:rPr lang="da-DK" dirty="0" err="1">
                <a:solidFill>
                  <a:schemeClr val="tx2">
                    <a:lumMod val="10000"/>
                  </a:schemeClr>
                </a:solidFill>
              </a:rPr>
              <a:t>examples</a:t>
            </a:r>
            <a:r>
              <a:rPr lang="da-DK" dirty="0">
                <a:solidFill>
                  <a:schemeClr val="tx2">
                    <a:lumMod val="10000"/>
                  </a:schemeClr>
                </a:solidFill>
              </a:rPr>
              <a:t> for data </a:t>
            </a:r>
            <a:r>
              <a:rPr lang="da-DK" dirty="0" err="1">
                <a:solidFill>
                  <a:schemeClr val="tx2">
                    <a:lumMod val="10000"/>
                  </a:schemeClr>
                </a:solidFill>
              </a:rPr>
              <a:t>gathering</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14</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988840"/>
            <a:ext cx="10773072" cy="5989332"/>
          </a:xfrm>
          <a:prstGeom prst="rect">
            <a:avLst/>
          </a:prstGeom>
          <a:noFill/>
        </p:spPr>
        <p:txBody>
          <a:bodyPr wrap="square" rtlCol="0">
            <a:spAutoFit/>
          </a:bodyPr>
          <a:lstStyle/>
          <a:p>
            <a:pPr marL="0" indent="0">
              <a:buNone/>
            </a:pPr>
            <a:r>
              <a:rPr lang="da-DK" b="1" dirty="0">
                <a:solidFill>
                  <a:schemeClr val="tx2">
                    <a:lumMod val="10000"/>
                  </a:schemeClr>
                </a:solidFill>
              </a:rPr>
              <a:t>Media </a:t>
            </a:r>
            <a:r>
              <a:rPr lang="da-DK" b="1" dirty="0" err="1">
                <a:solidFill>
                  <a:schemeClr val="tx2">
                    <a:lumMod val="10000"/>
                  </a:schemeClr>
                </a:solidFill>
              </a:rPr>
              <a:t>analysis</a:t>
            </a:r>
            <a:endParaRPr lang="da-DK" b="1" dirty="0">
              <a:solidFill>
                <a:schemeClr val="tx2">
                  <a:lumMod val="10000"/>
                </a:schemeClr>
              </a:solidFill>
            </a:endParaRPr>
          </a:p>
          <a:p>
            <a:pPr marL="0" indent="0">
              <a:buNone/>
            </a:pPr>
            <a:r>
              <a:rPr lang="da-DK" b="1" dirty="0" err="1">
                <a:solidFill>
                  <a:schemeClr val="tx2">
                    <a:lumMod val="10000"/>
                  </a:schemeClr>
                </a:solidFill>
              </a:rPr>
              <a:t>Examples</a:t>
            </a:r>
            <a:r>
              <a:rPr lang="da-DK" b="1" dirty="0">
                <a:solidFill>
                  <a:schemeClr val="tx2">
                    <a:lumMod val="10000"/>
                  </a:schemeClr>
                </a:solidFill>
              </a:rPr>
              <a:t>: </a:t>
            </a:r>
            <a:r>
              <a:rPr lang="da-DK" b="1" dirty="0" err="1">
                <a:solidFill>
                  <a:schemeClr val="tx2">
                    <a:lumMod val="10000"/>
                  </a:schemeClr>
                </a:solidFill>
              </a:rPr>
              <a:t>Newspaper</a:t>
            </a:r>
            <a:r>
              <a:rPr lang="da-DK" b="1" dirty="0">
                <a:solidFill>
                  <a:schemeClr val="tx2">
                    <a:lumMod val="10000"/>
                  </a:schemeClr>
                </a:solidFill>
              </a:rPr>
              <a:t> research, Social Media research</a:t>
            </a:r>
          </a:p>
          <a:p>
            <a:pPr marL="0" indent="0">
              <a:buNone/>
            </a:pPr>
            <a:r>
              <a:rPr lang="da-DK" sz="2000" i="1" dirty="0">
                <a:solidFill>
                  <a:schemeClr val="tx2">
                    <a:lumMod val="10000"/>
                  </a:schemeClr>
                </a:solidFill>
              </a:rPr>
              <a:t>Local and regional </a:t>
            </a:r>
            <a:r>
              <a:rPr lang="da-DK" sz="2000" i="1" dirty="0" err="1">
                <a:solidFill>
                  <a:schemeClr val="tx2">
                    <a:lumMod val="10000"/>
                  </a:schemeClr>
                </a:solidFill>
              </a:rPr>
              <a:t>newspapers</a:t>
            </a:r>
            <a:r>
              <a:rPr lang="da-DK" sz="2000" i="1" dirty="0">
                <a:solidFill>
                  <a:schemeClr val="tx2">
                    <a:lumMod val="10000"/>
                  </a:schemeClr>
                </a:solidFill>
              </a:rPr>
              <a:t> </a:t>
            </a:r>
            <a:r>
              <a:rPr lang="da-DK" sz="2000" dirty="0" err="1">
                <a:solidFill>
                  <a:schemeClr val="tx2">
                    <a:lumMod val="10000"/>
                  </a:schemeClr>
                </a:solidFill>
              </a:rPr>
              <a:t>might</a:t>
            </a:r>
            <a:r>
              <a:rPr lang="da-DK" sz="2000" dirty="0">
                <a:solidFill>
                  <a:schemeClr val="tx2">
                    <a:lumMod val="10000"/>
                  </a:schemeClr>
                </a:solidFill>
              </a:rPr>
              <a:t> have </a:t>
            </a:r>
            <a:r>
              <a:rPr lang="da-DK" sz="2000" dirty="0" err="1">
                <a:solidFill>
                  <a:schemeClr val="tx2">
                    <a:lumMod val="10000"/>
                  </a:schemeClr>
                </a:solidFill>
              </a:rPr>
              <a:t>reported</a:t>
            </a:r>
            <a:r>
              <a:rPr lang="da-DK" sz="2000" dirty="0">
                <a:solidFill>
                  <a:schemeClr val="tx2">
                    <a:lumMod val="10000"/>
                  </a:schemeClr>
                </a:solidFill>
              </a:rPr>
              <a:t> on issues </a:t>
            </a:r>
            <a:r>
              <a:rPr lang="da-DK" sz="2000" dirty="0" err="1">
                <a:solidFill>
                  <a:schemeClr val="tx2">
                    <a:lumMod val="10000"/>
                  </a:schemeClr>
                </a:solidFill>
              </a:rPr>
              <a:t>relating</a:t>
            </a:r>
            <a:r>
              <a:rPr lang="da-DK" sz="2000" dirty="0">
                <a:solidFill>
                  <a:schemeClr val="tx2">
                    <a:lumMod val="10000"/>
                  </a:schemeClr>
                </a:solidFill>
              </a:rPr>
              <a:t> to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project</a:t>
            </a:r>
            <a:endParaRPr lang="da-DK" sz="2000" dirty="0">
              <a:solidFill>
                <a:schemeClr val="tx2">
                  <a:lumMod val="10000"/>
                </a:schemeClr>
              </a:solidFill>
            </a:endParaRPr>
          </a:p>
          <a:p>
            <a:pPr>
              <a:buFontTx/>
              <a:buChar char="-"/>
            </a:pPr>
            <a:r>
              <a:rPr lang="da-DK" dirty="0">
                <a:solidFill>
                  <a:schemeClr val="tx2">
                    <a:lumMod val="10000"/>
                  </a:schemeClr>
                </a:solidFill>
              </a:rPr>
              <a:t>Ask for permission to </a:t>
            </a:r>
            <a:r>
              <a:rPr lang="da-DK" dirty="0" err="1">
                <a:solidFill>
                  <a:schemeClr val="tx2">
                    <a:lumMod val="10000"/>
                  </a:schemeClr>
                </a:solidFill>
              </a:rPr>
              <a:t>access</a:t>
            </a:r>
            <a:r>
              <a:rPr lang="da-DK" dirty="0">
                <a:solidFill>
                  <a:schemeClr val="tx2">
                    <a:lumMod val="10000"/>
                  </a:schemeClr>
                </a:solidFill>
              </a:rPr>
              <a:t> </a:t>
            </a:r>
            <a:r>
              <a:rPr lang="da-DK" dirty="0" err="1">
                <a:solidFill>
                  <a:schemeClr val="tx2">
                    <a:lumMod val="10000"/>
                  </a:schemeClr>
                </a:solidFill>
              </a:rPr>
              <a:t>their</a:t>
            </a:r>
            <a:r>
              <a:rPr lang="da-DK" dirty="0">
                <a:solidFill>
                  <a:schemeClr val="tx2">
                    <a:lumMod val="10000"/>
                  </a:schemeClr>
                </a:solidFill>
              </a:rPr>
              <a:t> (online) </a:t>
            </a:r>
            <a:r>
              <a:rPr lang="da-DK" dirty="0" err="1">
                <a:solidFill>
                  <a:schemeClr val="tx2">
                    <a:lumMod val="10000"/>
                  </a:schemeClr>
                </a:solidFill>
              </a:rPr>
              <a:t>archive</a:t>
            </a:r>
            <a:r>
              <a:rPr lang="da-DK" dirty="0">
                <a:solidFill>
                  <a:schemeClr val="tx2">
                    <a:lumMod val="10000"/>
                  </a:schemeClr>
                </a:solidFill>
              </a:rPr>
              <a:t> and / or ask the </a:t>
            </a:r>
            <a:r>
              <a:rPr lang="da-DK" dirty="0" err="1">
                <a:solidFill>
                  <a:schemeClr val="tx2">
                    <a:lumMod val="10000"/>
                  </a:schemeClr>
                </a:solidFill>
              </a:rPr>
              <a:t>local</a:t>
            </a:r>
            <a:r>
              <a:rPr lang="da-DK" dirty="0">
                <a:solidFill>
                  <a:schemeClr val="tx2">
                    <a:lumMod val="10000"/>
                  </a:schemeClr>
                </a:solidFill>
              </a:rPr>
              <a:t> </a:t>
            </a:r>
            <a:r>
              <a:rPr lang="da-DK" dirty="0" err="1">
                <a:solidFill>
                  <a:schemeClr val="tx2">
                    <a:lumMod val="10000"/>
                  </a:schemeClr>
                </a:solidFill>
              </a:rPr>
              <a:t>library</a:t>
            </a:r>
            <a:r>
              <a:rPr lang="da-DK" dirty="0">
                <a:solidFill>
                  <a:schemeClr val="tx2">
                    <a:lumMod val="10000"/>
                  </a:schemeClr>
                </a:solidFill>
              </a:rPr>
              <a:t> to assist </a:t>
            </a:r>
            <a:r>
              <a:rPr lang="da-DK" dirty="0" err="1">
                <a:solidFill>
                  <a:schemeClr val="tx2">
                    <a:lumMod val="10000"/>
                  </a:schemeClr>
                </a:solidFill>
              </a:rPr>
              <a:t>you</a:t>
            </a:r>
            <a:r>
              <a:rPr lang="da-DK" dirty="0">
                <a:solidFill>
                  <a:schemeClr val="tx2">
                    <a:lumMod val="10000"/>
                  </a:schemeClr>
                </a:solidFill>
              </a:rPr>
              <a:t> </a:t>
            </a:r>
          </a:p>
          <a:p>
            <a:pPr>
              <a:buFontTx/>
              <a:buChar char="-"/>
            </a:pPr>
            <a:r>
              <a:rPr lang="da-DK" dirty="0" err="1">
                <a:solidFill>
                  <a:schemeClr val="tx2">
                    <a:lumMod val="10000"/>
                  </a:schemeClr>
                </a:solidFill>
              </a:rPr>
              <a:t>Use</a:t>
            </a:r>
            <a:r>
              <a:rPr lang="da-DK" dirty="0">
                <a:solidFill>
                  <a:schemeClr val="tx2">
                    <a:lumMod val="10000"/>
                  </a:schemeClr>
                </a:solidFill>
              </a:rPr>
              <a:t> </a:t>
            </a:r>
            <a:r>
              <a:rPr lang="da-DK" dirty="0" err="1">
                <a:solidFill>
                  <a:schemeClr val="tx2">
                    <a:lumMod val="10000"/>
                  </a:schemeClr>
                </a:solidFill>
              </a:rPr>
              <a:t>search</a:t>
            </a:r>
            <a:r>
              <a:rPr lang="da-DK" dirty="0">
                <a:solidFill>
                  <a:schemeClr val="tx2">
                    <a:lumMod val="10000"/>
                  </a:schemeClr>
                </a:solidFill>
              </a:rPr>
              <a:t> </a:t>
            </a:r>
            <a:r>
              <a:rPr lang="da-DK" dirty="0" err="1">
                <a:solidFill>
                  <a:schemeClr val="tx2">
                    <a:lumMod val="10000"/>
                  </a:schemeClr>
                </a:solidFill>
              </a:rPr>
              <a:t>engines</a:t>
            </a:r>
            <a:r>
              <a:rPr lang="da-DK" dirty="0">
                <a:solidFill>
                  <a:schemeClr val="tx2">
                    <a:lumMod val="10000"/>
                  </a:schemeClr>
                </a:solidFill>
              </a:rPr>
              <a:t> to </a:t>
            </a:r>
            <a:r>
              <a:rPr lang="da-DK" dirty="0" err="1">
                <a:solidFill>
                  <a:schemeClr val="tx2">
                    <a:lumMod val="10000"/>
                  </a:schemeClr>
                </a:solidFill>
              </a:rPr>
              <a:t>access</a:t>
            </a:r>
            <a:r>
              <a:rPr lang="da-DK" dirty="0">
                <a:solidFill>
                  <a:schemeClr val="tx2">
                    <a:lumMod val="10000"/>
                  </a:schemeClr>
                </a:solidFill>
              </a:rPr>
              <a:t> content </a:t>
            </a:r>
            <a:r>
              <a:rPr lang="da-DK" dirty="0" err="1">
                <a:solidFill>
                  <a:schemeClr val="tx2">
                    <a:lumMod val="10000"/>
                  </a:schemeClr>
                </a:solidFill>
              </a:rPr>
              <a:t>without</a:t>
            </a:r>
            <a:r>
              <a:rPr lang="da-DK" dirty="0">
                <a:solidFill>
                  <a:schemeClr val="tx2">
                    <a:lumMod val="10000"/>
                  </a:schemeClr>
                </a:solidFill>
              </a:rPr>
              <a:t> a paywall</a:t>
            </a:r>
          </a:p>
          <a:p>
            <a:pPr marL="0" indent="0">
              <a:buNone/>
            </a:pPr>
            <a:r>
              <a:rPr lang="da-DK" i="1" dirty="0">
                <a:solidFill>
                  <a:schemeClr val="tx2">
                    <a:lumMod val="10000"/>
                  </a:schemeClr>
                </a:solidFill>
              </a:rPr>
              <a:t>Social media </a:t>
            </a:r>
            <a:r>
              <a:rPr lang="da-DK" dirty="0" err="1">
                <a:solidFill>
                  <a:schemeClr val="tx2">
                    <a:lumMod val="10000"/>
                  </a:schemeClr>
                </a:solidFill>
              </a:rPr>
              <a:t>might</a:t>
            </a:r>
            <a:r>
              <a:rPr lang="da-DK" dirty="0">
                <a:solidFill>
                  <a:schemeClr val="tx2">
                    <a:lumMod val="10000"/>
                  </a:schemeClr>
                </a:solidFill>
              </a:rPr>
              <a:t> cover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topic</a:t>
            </a:r>
            <a:r>
              <a:rPr lang="da-DK" dirty="0">
                <a:solidFill>
                  <a:schemeClr val="tx2">
                    <a:lumMod val="10000"/>
                  </a:schemeClr>
                </a:solidFill>
              </a:rPr>
              <a:t> as </a:t>
            </a:r>
            <a:r>
              <a:rPr lang="da-DK" dirty="0" err="1">
                <a:solidFill>
                  <a:schemeClr val="tx2">
                    <a:lumMod val="10000"/>
                  </a:schemeClr>
                </a:solidFill>
              </a:rPr>
              <a:t>well</a:t>
            </a:r>
            <a:r>
              <a:rPr lang="da-DK" dirty="0">
                <a:solidFill>
                  <a:schemeClr val="tx2">
                    <a:lumMod val="10000"/>
                  </a:schemeClr>
                </a:solidFill>
              </a:rPr>
              <a:t> (</a:t>
            </a:r>
            <a:r>
              <a:rPr lang="da-DK" dirty="0" err="1">
                <a:solidFill>
                  <a:schemeClr val="tx2">
                    <a:lumMod val="10000"/>
                  </a:schemeClr>
                </a:solidFill>
              </a:rPr>
              <a:t>e.g</a:t>
            </a:r>
            <a:r>
              <a:rPr lang="da-DK" dirty="0">
                <a:solidFill>
                  <a:schemeClr val="tx2">
                    <a:lumMod val="10000"/>
                  </a:schemeClr>
                </a:solidFill>
              </a:rPr>
              <a:t>., ”</a:t>
            </a:r>
            <a:r>
              <a:rPr lang="da-DK" dirty="0" err="1">
                <a:solidFill>
                  <a:schemeClr val="tx2">
                    <a:lumMod val="10000"/>
                  </a:schemeClr>
                </a:solidFill>
              </a:rPr>
              <a:t>nostalgia</a:t>
            </a:r>
            <a:r>
              <a:rPr lang="da-DK" dirty="0">
                <a:solidFill>
                  <a:schemeClr val="tx2">
                    <a:lumMod val="10000"/>
                  </a:schemeClr>
                </a:solidFill>
              </a:rPr>
              <a:t> </a:t>
            </a:r>
            <a:r>
              <a:rPr lang="da-DK" dirty="0" err="1">
                <a:solidFill>
                  <a:schemeClr val="tx2">
                    <a:lumMod val="10000"/>
                  </a:schemeClr>
                </a:solidFill>
              </a:rPr>
              <a:t>groups</a:t>
            </a:r>
            <a:r>
              <a:rPr lang="da-DK" dirty="0">
                <a:solidFill>
                  <a:schemeClr val="tx2">
                    <a:lumMod val="10000"/>
                  </a:schemeClr>
                </a:solidFill>
              </a:rPr>
              <a:t>” on </a:t>
            </a:r>
            <a:r>
              <a:rPr lang="da-DK" dirty="0" err="1">
                <a:solidFill>
                  <a:schemeClr val="tx2">
                    <a:lumMod val="10000"/>
                  </a:schemeClr>
                </a:solidFill>
              </a:rPr>
              <a:t>facebook</a:t>
            </a:r>
            <a:r>
              <a:rPr lang="da-DK" dirty="0">
                <a:solidFill>
                  <a:schemeClr val="tx2">
                    <a:lumMod val="10000"/>
                  </a:schemeClr>
                </a:solidFill>
              </a:rPr>
              <a:t>; </a:t>
            </a:r>
            <a:r>
              <a:rPr lang="da-DK" dirty="0" err="1">
                <a:solidFill>
                  <a:schemeClr val="tx2">
                    <a:lumMod val="10000"/>
                  </a:schemeClr>
                </a:solidFill>
              </a:rPr>
              <a:t>thematially</a:t>
            </a:r>
            <a:r>
              <a:rPr lang="da-DK" dirty="0">
                <a:solidFill>
                  <a:schemeClr val="tx2">
                    <a:lumMod val="10000"/>
                  </a:schemeClr>
                </a:solidFill>
              </a:rPr>
              <a:t> relevant hashtags on instagram) </a:t>
            </a:r>
          </a:p>
          <a:p>
            <a:pPr>
              <a:buFontTx/>
              <a:buChar char="-"/>
            </a:pPr>
            <a:r>
              <a:rPr lang="da-DK" dirty="0" err="1">
                <a:solidFill>
                  <a:schemeClr val="tx2">
                    <a:lumMod val="10000"/>
                  </a:schemeClr>
                </a:solidFill>
              </a:rPr>
              <a:t>Use</a:t>
            </a:r>
            <a:r>
              <a:rPr lang="da-DK" dirty="0">
                <a:solidFill>
                  <a:schemeClr val="tx2">
                    <a:lumMod val="10000"/>
                  </a:schemeClr>
                </a:solidFill>
              </a:rPr>
              <a:t> the ”</a:t>
            </a:r>
            <a:r>
              <a:rPr lang="da-DK" dirty="0" err="1">
                <a:solidFill>
                  <a:schemeClr val="tx2">
                    <a:lumMod val="10000"/>
                  </a:schemeClr>
                </a:solidFill>
              </a:rPr>
              <a:t>keyword</a:t>
            </a:r>
            <a:r>
              <a:rPr lang="da-DK" dirty="0">
                <a:solidFill>
                  <a:schemeClr val="tx2">
                    <a:lumMod val="10000"/>
                  </a:schemeClr>
                </a:solidFill>
              </a:rPr>
              <a:t> </a:t>
            </a:r>
            <a:r>
              <a:rPr lang="da-DK" dirty="0" err="1">
                <a:solidFill>
                  <a:schemeClr val="tx2">
                    <a:lumMod val="10000"/>
                  </a:schemeClr>
                </a:solidFill>
              </a:rPr>
              <a:t>search</a:t>
            </a:r>
            <a:r>
              <a:rPr lang="da-DK" dirty="0">
                <a:solidFill>
                  <a:schemeClr val="tx2">
                    <a:lumMod val="10000"/>
                  </a:schemeClr>
                </a:solidFill>
              </a:rPr>
              <a:t> </a:t>
            </a:r>
            <a:r>
              <a:rPr lang="da-DK" dirty="0" err="1">
                <a:solidFill>
                  <a:schemeClr val="tx2">
                    <a:lumMod val="10000"/>
                  </a:schemeClr>
                </a:solidFill>
              </a:rPr>
              <a:t>method</a:t>
            </a:r>
            <a:r>
              <a:rPr lang="da-DK" dirty="0">
                <a:solidFill>
                  <a:schemeClr val="tx2">
                    <a:lumMod val="10000"/>
                  </a:schemeClr>
                </a:solidFill>
              </a:rPr>
              <a:t>” to </a:t>
            </a:r>
            <a:r>
              <a:rPr lang="da-DK" dirty="0" err="1">
                <a:solidFill>
                  <a:schemeClr val="tx2">
                    <a:lumMod val="10000"/>
                  </a:schemeClr>
                </a:solidFill>
              </a:rPr>
              <a:t>investigate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topic</a:t>
            </a:r>
            <a:r>
              <a:rPr lang="da-DK" dirty="0">
                <a:solidFill>
                  <a:schemeClr val="tx2">
                    <a:lumMod val="10000"/>
                  </a:schemeClr>
                </a:solidFill>
              </a:rPr>
              <a:t> (</a:t>
            </a:r>
            <a:r>
              <a:rPr lang="da-DK" dirty="0" err="1">
                <a:solidFill>
                  <a:schemeClr val="tx2">
                    <a:lumMod val="10000"/>
                  </a:schemeClr>
                </a:solidFill>
              </a:rPr>
              <a:t>adjust</a:t>
            </a:r>
            <a:r>
              <a:rPr lang="da-DK" dirty="0">
                <a:solidFill>
                  <a:schemeClr val="tx2">
                    <a:lumMod val="10000"/>
                  </a:schemeClr>
                </a:solidFill>
              </a:rPr>
              <a:t> for social media):</a:t>
            </a:r>
          </a:p>
          <a:p>
            <a:pPr>
              <a:buFontTx/>
              <a:buChar char="-"/>
            </a:pPr>
            <a:r>
              <a:rPr lang="da-DK" dirty="0" err="1">
                <a:solidFill>
                  <a:schemeClr val="tx2">
                    <a:lumMod val="10000"/>
                  </a:schemeClr>
                </a:solidFill>
              </a:rPr>
              <a:t>Develop</a:t>
            </a:r>
            <a:r>
              <a:rPr lang="da-DK" dirty="0">
                <a:solidFill>
                  <a:schemeClr val="tx2">
                    <a:lumMod val="10000"/>
                  </a:schemeClr>
                </a:solidFill>
              </a:rPr>
              <a:t> </a:t>
            </a:r>
            <a:r>
              <a:rPr lang="da-DK" dirty="0" err="1">
                <a:solidFill>
                  <a:schemeClr val="tx2">
                    <a:lumMod val="10000"/>
                  </a:schemeClr>
                </a:solidFill>
              </a:rPr>
              <a:t>keywords</a:t>
            </a:r>
            <a:r>
              <a:rPr lang="da-DK" dirty="0">
                <a:solidFill>
                  <a:schemeClr val="tx2">
                    <a:lumMod val="10000"/>
                  </a:schemeClr>
                </a:solidFill>
              </a:rPr>
              <a:t> </a:t>
            </a:r>
            <a:r>
              <a:rPr lang="da-DK" dirty="0" err="1">
                <a:solidFill>
                  <a:schemeClr val="tx2">
                    <a:lumMod val="10000"/>
                  </a:schemeClr>
                </a:solidFill>
              </a:rPr>
              <a:t>directly</a:t>
            </a:r>
            <a:r>
              <a:rPr lang="da-DK" dirty="0">
                <a:solidFill>
                  <a:schemeClr val="tx2">
                    <a:lumMod val="10000"/>
                  </a:schemeClr>
                </a:solidFill>
              </a:rPr>
              <a:t> and </a:t>
            </a:r>
            <a:r>
              <a:rPr lang="da-DK" dirty="0" err="1">
                <a:solidFill>
                  <a:schemeClr val="tx2">
                    <a:lumMod val="10000"/>
                  </a:schemeClr>
                </a:solidFill>
              </a:rPr>
              <a:t>indirectly</a:t>
            </a:r>
            <a:r>
              <a:rPr lang="da-DK" dirty="0">
                <a:solidFill>
                  <a:schemeClr val="tx2">
                    <a:lumMod val="10000"/>
                  </a:schemeClr>
                </a:solidFill>
              </a:rPr>
              <a:t> </a:t>
            </a:r>
            <a:r>
              <a:rPr lang="da-DK" dirty="0" err="1">
                <a:solidFill>
                  <a:schemeClr val="tx2">
                    <a:lumMod val="10000"/>
                  </a:schemeClr>
                </a:solidFill>
              </a:rPr>
              <a:t>related</a:t>
            </a:r>
            <a:r>
              <a:rPr lang="da-DK" dirty="0">
                <a:solidFill>
                  <a:schemeClr val="tx2">
                    <a:lumMod val="10000"/>
                  </a:schemeClr>
                </a:solidFill>
              </a:rPr>
              <a:t> to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topic</a:t>
            </a:r>
            <a:r>
              <a:rPr lang="da-DK" dirty="0">
                <a:solidFill>
                  <a:schemeClr val="tx2">
                    <a:lumMod val="10000"/>
                  </a:schemeClr>
                </a:solidFill>
              </a:rPr>
              <a:t> to </a:t>
            </a:r>
            <a:r>
              <a:rPr lang="da-DK" dirty="0" err="1">
                <a:solidFill>
                  <a:schemeClr val="tx2">
                    <a:lumMod val="10000"/>
                  </a:schemeClr>
                </a:solidFill>
              </a:rPr>
              <a:t>retreive</a:t>
            </a:r>
            <a:r>
              <a:rPr lang="da-DK" dirty="0">
                <a:solidFill>
                  <a:schemeClr val="tx2">
                    <a:lumMod val="10000"/>
                  </a:schemeClr>
                </a:solidFill>
              </a:rPr>
              <a:t> </a:t>
            </a:r>
            <a:r>
              <a:rPr lang="da-DK" dirty="0" err="1">
                <a:solidFill>
                  <a:schemeClr val="tx2">
                    <a:lumMod val="10000"/>
                  </a:schemeClr>
                </a:solidFill>
              </a:rPr>
              <a:t>results</a:t>
            </a:r>
            <a:endParaRPr lang="da-DK" dirty="0">
              <a:solidFill>
                <a:schemeClr val="tx2">
                  <a:lumMod val="10000"/>
                </a:schemeClr>
              </a:solidFill>
            </a:endParaRPr>
          </a:p>
          <a:p>
            <a:pPr>
              <a:buFontTx/>
              <a:buChar char="-"/>
            </a:pPr>
            <a:r>
              <a:rPr lang="da-DK" dirty="0">
                <a:solidFill>
                  <a:schemeClr val="tx2">
                    <a:lumMod val="10000"/>
                  </a:schemeClr>
                </a:solidFill>
              </a:rPr>
              <a:t>Read and sort the </a:t>
            </a:r>
            <a:r>
              <a:rPr lang="da-DK" dirty="0" err="1">
                <a:solidFill>
                  <a:schemeClr val="tx2">
                    <a:lumMod val="10000"/>
                  </a:schemeClr>
                </a:solidFill>
              </a:rPr>
              <a:t>articles</a:t>
            </a:r>
            <a:r>
              <a:rPr lang="da-DK" dirty="0">
                <a:solidFill>
                  <a:schemeClr val="tx2">
                    <a:lumMod val="10000"/>
                  </a:schemeClr>
                </a:solidFill>
              </a:rPr>
              <a:t> and / or social media posts</a:t>
            </a:r>
          </a:p>
          <a:p>
            <a:pPr>
              <a:buFontTx/>
              <a:buChar char="-"/>
            </a:pPr>
            <a:r>
              <a:rPr lang="da-DK" dirty="0" err="1">
                <a:solidFill>
                  <a:schemeClr val="tx2">
                    <a:lumMod val="10000"/>
                  </a:schemeClr>
                </a:solidFill>
              </a:rPr>
              <a:t>Visualize</a:t>
            </a:r>
            <a:r>
              <a:rPr lang="da-DK" dirty="0">
                <a:solidFill>
                  <a:schemeClr val="tx2">
                    <a:lumMod val="10000"/>
                  </a:schemeClr>
                </a:solidFill>
              </a:rPr>
              <a:t> and / or </a:t>
            </a:r>
            <a:r>
              <a:rPr lang="da-DK" dirty="0" err="1">
                <a:solidFill>
                  <a:schemeClr val="tx2">
                    <a:lumMod val="10000"/>
                  </a:schemeClr>
                </a:solidFill>
              </a:rPr>
              <a:t>structure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insights</a:t>
            </a:r>
            <a:r>
              <a:rPr lang="da-DK" dirty="0">
                <a:solidFill>
                  <a:schemeClr val="tx2">
                    <a:lumMod val="10000"/>
                  </a:schemeClr>
                </a:solidFill>
              </a:rPr>
              <a:t> </a:t>
            </a:r>
          </a:p>
          <a:p>
            <a:pPr>
              <a:buFontTx/>
              <a:buChar char="-"/>
            </a:pPr>
            <a:endParaRPr lang="da-DK" b="1" dirty="0">
              <a:solidFill>
                <a:schemeClr val="tx2">
                  <a:lumMod val="10000"/>
                </a:schemeClr>
              </a:solidFill>
            </a:endParaRPr>
          </a:p>
          <a:p>
            <a:pPr marL="0" indent="0">
              <a:buNone/>
            </a:pPr>
            <a:endParaRPr lang="da-DK" sz="2000"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236031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 </a:t>
            </a:r>
            <a:r>
              <a:rPr lang="da-DK" dirty="0" err="1">
                <a:solidFill>
                  <a:schemeClr val="tx2">
                    <a:lumMod val="10000"/>
                  </a:schemeClr>
                </a:solidFill>
              </a:rPr>
              <a:t>what</a:t>
            </a:r>
            <a:r>
              <a:rPr lang="da-DK" dirty="0">
                <a:solidFill>
                  <a:schemeClr val="tx2">
                    <a:lumMod val="10000"/>
                  </a:schemeClr>
                </a:solidFill>
              </a:rPr>
              <a:t> to </a:t>
            </a:r>
            <a:r>
              <a:rPr lang="da-DK" dirty="0" err="1">
                <a:solidFill>
                  <a:schemeClr val="tx2">
                    <a:lumMod val="10000"/>
                  </a:schemeClr>
                </a:solidFill>
              </a:rPr>
              <a:t>describe</a:t>
            </a:r>
            <a:r>
              <a:rPr lang="da-DK" dirty="0">
                <a:solidFill>
                  <a:schemeClr val="tx2">
                    <a:lumMod val="10000"/>
                  </a:schemeClr>
                </a:solidFill>
              </a:rPr>
              <a:t> in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report</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15</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2138660"/>
            <a:ext cx="10773072" cy="5256824"/>
          </a:xfrm>
          <a:prstGeom prst="rect">
            <a:avLst/>
          </a:prstGeom>
          <a:noFill/>
        </p:spPr>
        <p:txBody>
          <a:bodyPr wrap="square" rtlCol="0">
            <a:spAutoFit/>
          </a:bodyPr>
          <a:lstStyle/>
          <a:p>
            <a:pPr marL="0" indent="0">
              <a:buNone/>
            </a:pPr>
            <a:r>
              <a:rPr lang="da-DK" b="1" dirty="0">
                <a:solidFill>
                  <a:schemeClr val="tx2">
                    <a:lumMod val="10000"/>
                  </a:schemeClr>
                </a:solidFill>
              </a:rPr>
              <a:t>This is </a:t>
            </a:r>
            <a:r>
              <a:rPr lang="da-DK" b="1" dirty="0" err="1">
                <a:solidFill>
                  <a:schemeClr val="tx2">
                    <a:lumMod val="10000"/>
                  </a:schemeClr>
                </a:solidFill>
              </a:rPr>
              <a:t>what</a:t>
            </a:r>
            <a:r>
              <a:rPr lang="da-DK" b="1" dirty="0">
                <a:solidFill>
                  <a:schemeClr val="tx2">
                    <a:lumMod val="10000"/>
                  </a:schemeClr>
                </a:solidFill>
              </a:rPr>
              <a:t> </a:t>
            </a:r>
            <a:r>
              <a:rPr lang="da-DK" b="1" dirty="0" err="1">
                <a:solidFill>
                  <a:schemeClr val="tx2">
                    <a:lumMod val="10000"/>
                  </a:schemeClr>
                </a:solidFill>
              </a:rPr>
              <a:t>you</a:t>
            </a:r>
            <a:r>
              <a:rPr lang="da-DK" b="1" dirty="0">
                <a:solidFill>
                  <a:schemeClr val="tx2">
                    <a:lumMod val="10000"/>
                  </a:schemeClr>
                </a:solidFill>
              </a:rPr>
              <a:t> </a:t>
            </a:r>
            <a:r>
              <a:rPr lang="da-DK" b="1" dirty="0" err="1">
                <a:solidFill>
                  <a:schemeClr val="tx2">
                    <a:lumMod val="10000"/>
                  </a:schemeClr>
                </a:solidFill>
              </a:rPr>
              <a:t>should</a:t>
            </a:r>
            <a:r>
              <a:rPr lang="da-DK" b="1" dirty="0">
                <a:solidFill>
                  <a:schemeClr val="tx2">
                    <a:lumMod val="10000"/>
                  </a:schemeClr>
                </a:solidFill>
              </a:rPr>
              <a:t> </a:t>
            </a:r>
            <a:r>
              <a:rPr lang="da-DK" b="1" dirty="0" err="1">
                <a:solidFill>
                  <a:schemeClr val="tx2">
                    <a:lumMod val="10000"/>
                  </a:schemeClr>
                </a:solidFill>
              </a:rPr>
              <a:t>describe</a:t>
            </a:r>
            <a:r>
              <a:rPr lang="da-DK" b="1" dirty="0">
                <a:solidFill>
                  <a:schemeClr val="tx2">
                    <a:lumMod val="10000"/>
                  </a:schemeClr>
                </a:solidFill>
              </a:rPr>
              <a:t>:</a:t>
            </a:r>
          </a:p>
          <a:p>
            <a:pPr marL="0" indent="0">
              <a:buNone/>
            </a:pPr>
            <a:r>
              <a:rPr lang="da-DK" b="1" dirty="0">
                <a:solidFill>
                  <a:schemeClr val="tx2">
                    <a:lumMod val="10000"/>
                  </a:schemeClr>
                </a:solidFill>
              </a:rPr>
              <a:t>Sample: </a:t>
            </a:r>
          </a:p>
          <a:p>
            <a:pPr marL="0" indent="0">
              <a:buNone/>
            </a:pPr>
            <a:r>
              <a:rPr lang="da-DK" dirty="0" err="1">
                <a:solidFill>
                  <a:schemeClr val="tx2">
                    <a:lumMod val="10000"/>
                  </a:schemeClr>
                </a:solidFill>
              </a:rPr>
              <a:t>What</a:t>
            </a:r>
            <a:r>
              <a:rPr lang="da-DK" dirty="0">
                <a:solidFill>
                  <a:schemeClr val="tx2">
                    <a:lumMod val="10000"/>
                  </a:schemeClr>
                </a:solidFill>
              </a:rPr>
              <a:t> data type do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use</a:t>
            </a:r>
            <a:r>
              <a:rPr lang="da-DK" dirty="0">
                <a:solidFill>
                  <a:schemeClr val="tx2">
                    <a:lumMod val="10000"/>
                  </a:schemeClr>
                </a:solidFill>
              </a:rPr>
              <a:t>?</a:t>
            </a:r>
          </a:p>
          <a:p>
            <a:pPr marL="0" indent="0">
              <a:buNone/>
            </a:pPr>
            <a:r>
              <a:rPr lang="da-DK" dirty="0" err="1">
                <a:solidFill>
                  <a:schemeClr val="tx2">
                    <a:lumMod val="10000"/>
                  </a:schemeClr>
                </a:solidFill>
              </a:rPr>
              <a:t>What</a:t>
            </a:r>
            <a:r>
              <a:rPr lang="da-DK" dirty="0">
                <a:solidFill>
                  <a:schemeClr val="tx2">
                    <a:lumMod val="10000"/>
                  </a:schemeClr>
                </a:solidFill>
              </a:rPr>
              <a:t>/ </a:t>
            </a:r>
            <a:r>
              <a:rPr lang="da-DK" dirty="0" err="1">
                <a:solidFill>
                  <a:schemeClr val="tx2">
                    <a:lumMod val="10000"/>
                  </a:schemeClr>
                </a:solidFill>
              </a:rPr>
              <a:t>who</a:t>
            </a:r>
            <a:r>
              <a:rPr lang="da-DK" dirty="0">
                <a:solidFill>
                  <a:schemeClr val="tx2">
                    <a:lumMod val="10000"/>
                  </a:schemeClr>
                </a:solidFill>
              </a:rPr>
              <a:t> is the source of </a:t>
            </a:r>
            <a:r>
              <a:rPr lang="da-DK" dirty="0" err="1">
                <a:solidFill>
                  <a:schemeClr val="tx2">
                    <a:lumMod val="10000"/>
                  </a:schemeClr>
                </a:solidFill>
              </a:rPr>
              <a:t>your</a:t>
            </a:r>
            <a:r>
              <a:rPr lang="da-DK" dirty="0">
                <a:solidFill>
                  <a:schemeClr val="tx2">
                    <a:lumMod val="10000"/>
                  </a:schemeClr>
                </a:solidFill>
              </a:rPr>
              <a:t> data?</a:t>
            </a:r>
          </a:p>
          <a:p>
            <a:pPr marL="0" indent="0">
              <a:buNone/>
            </a:pPr>
            <a:r>
              <a:rPr lang="da-DK" dirty="0">
                <a:solidFill>
                  <a:schemeClr val="tx2">
                    <a:lumMod val="10000"/>
                  </a:schemeClr>
                </a:solidFill>
              </a:rPr>
              <a:t>How </a:t>
            </a:r>
            <a:r>
              <a:rPr lang="da-DK" dirty="0" err="1">
                <a:solidFill>
                  <a:schemeClr val="tx2">
                    <a:lumMod val="10000"/>
                  </a:schemeClr>
                </a:solidFill>
              </a:rPr>
              <a:t>many</a:t>
            </a:r>
            <a:r>
              <a:rPr lang="da-DK" dirty="0">
                <a:solidFill>
                  <a:schemeClr val="tx2">
                    <a:lumMod val="10000"/>
                  </a:schemeClr>
                </a:solidFill>
              </a:rPr>
              <a:t> </a:t>
            </a:r>
            <a:r>
              <a:rPr lang="da-DK" dirty="0" err="1">
                <a:solidFill>
                  <a:schemeClr val="tx2">
                    <a:lumMod val="10000"/>
                  </a:schemeClr>
                </a:solidFill>
              </a:rPr>
              <a:t>sources</a:t>
            </a:r>
            <a:r>
              <a:rPr lang="da-DK" dirty="0">
                <a:solidFill>
                  <a:schemeClr val="tx2">
                    <a:lumMod val="10000"/>
                  </a:schemeClr>
                </a:solidFill>
              </a:rPr>
              <a:t> did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consider</a:t>
            </a:r>
            <a:r>
              <a:rPr lang="da-DK" dirty="0">
                <a:solidFill>
                  <a:schemeClr val="tx2">
                    <a:lumMod val="10000"/>
                  </a:schemeClr>
                </a:solidFill>
              </a:rPr>
              <a:t>?</a:t>
            </a:r>
          </a:p>
          <a:p>
            <a:pPr marL="0" indent="0">
              <a:buNone/>
            </a:pPr>
            <a:r>
              <a:rPr lang="da-DK" b="1" dirty="0" err="1">
                <a:solidFill>
                  <a:schemeClr val="tx2">
                    <a:lumMod val="10000"/>
                  </a:schemeClr>
                </a:solidFill>
              </a:rPr>
              <a:t>Feasibility</a:t>
            </a:r>
            <a:r>
              <a:rPr lang="da-DK" b="1" dirty="0">
                <a:solidFill>
                  <a:schemeClr val="tx2">
                    <a:lumMod val="10000"/>
                  </a:schemeClr>
                </a:solidFill>
              </a:rPr>
              <a:t>: </a:t>
            </a:r>
          </a:p>
          <a:p>
            <a:pPr marL="0" indent="0">
              <a:buNone/>
            </a:pPr>
            <a:r>
              <a:rPr lang="da-DK" dirty="0">
                <a:solidFill>
                  <a:schemeClr val="tx2">
                    <a:lumMod val="10000"/>
                  </a:schemeClr>
                </a:solidFill>
              </a:rPr>
              <a:t>Will it </a:t>
            </a:r>
            <a:r>
              <a:rPr lang="da-DK" dirty="0" err="1">
                <a:solidFill>
                  <a:schemeClr val="tx2">
                    <a:lumMod val="10000"/>
                  </a:schemeClr>
                </a:solidFill>
              </a:rPr>
              <a:t>be</a:t>
            </a:r>
            <a:r>
              <a:rPr lang="da-DK" dirty="0">
                <a:solidFill>
                  <a:schemeClr val="tx2">
                    <a:lumMod val="10000"/>
                  </a:schemeClr>
                </a:solidFill>
              </a:rPr>
              <a:t> </a:t>
            </a:r>
            <a:r>
              <a:rPr lang="da-DK" dirty="0" err="1">
                <a:solidFill>
                  <a:schemeClr val="tx2">
                    <a:lumMod val="10000"/>
                  </a:schemeClr>
                </a:solidFill>
              </a:rPr>
              <a:t>accessible</a:t>
            </a:r>
            <a:r>
              <a:rPr lang="da-DK" dirty="0">
                <a:solidFill>
                  <a:schemeClr val="tx2">
                    <a:lumMod val="10000"/>
                  </a:schemeClr>
                </a:solidFill>
              </a:rPr>
              <a:t> and </a:t>
            </a:r>
            <a:r>
              <a:rPr lang="da-DK" dirty="0" err="1">
                <a:solidFill>
                  <a:schemeClr val="tx2">
                    <a:lumMod val="10000"/>
                  </a:schemeClr>
                </a:solidFill>
              </a:rPr>
              <a:t>will</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have </a:t>
            </a:r>
            <a:r>
              <a:rPr lang="da-DK" dirty="0" err="1">
                <a:solidFill>
                  <a:schemeClr val="tx2">
                    <a:lumMod val="10000"/>
                  </a:schemeClr>
                </a:solidFill>
              </a:rPr>
              <a:t>sustainable</a:t>
            </a:r>
            <a:r>
              <a:rPr lang="da-DK" dirty="0">
                <a:solidFill>
                  <a:schemeClr val="tx2">
                    <a:lumMod val="10000"/>
                  </a:schemeClr>
                </a:solidFill>
              </a:rPr>
              <a:t> permission to </a:t>
            </a:r>
            <a:r>
              <a:rPr lang="da-DK" dirty="0" err="1">
                <a:solidFill>
                  <a:schemeClr val="tx2">
                    <a:lumMod val="10000"/>
                  </a:schemeClr>
                </a:solidFill>
              </a:rPr>
              <a:t>use</a:t>
            </a:r>
            <a:r>
              <a:rPr lang="da-DK" dirty="0">
                <a:solidFill>
                  <a:schemeClr val="tx2">
                    <a:lumMod val="10000"/>
                  </a:schemeClr>
                </a:solidFill>
              </a:rPr>
              <a:t> </a:t>
            </a:r>
            <a:r>
              <a:rPr lang="da-DK" dirty="0" err="1">
                <a:solidFill>
                  <a:schemeClr val="tx2">
                    <a:lumMod val="10000"/>
                  </a:schemeClr>
                </a:solidFill>
              </a:rPr>
              <a:t>this</a:t>
            </a:r>
            <a:r>
              <a:rPr lang="da-DK" dirty="0">
                <a:solidFill>
                  <a:schemeClr val="tx2">
                    <a:lumMod val="10000"/>
                  </a:schemeClr>
                </a:solidFill>
              </a:rPr>
              <a:t> data?</a:t>
            </a:r>
          </a:p>
          <a:p>
            <a:pPr marL="0" indent="0">
              <a:buNone/>
            </a:pPr>
            <a:r>
              <a:rPr lang="da-DK" b="1" dirty="0" err="1">
                <a:solidFill>
                  <a:schemeClr val="tx2">
                    <a:lumMod val="10000"/>
                  </a:schemeClr>
                </a:solidFill>
              </a:rPr>
              <a:t>Process</a:t>
            </a:r>
            <a:r>
              <a:rPr lang="da-DK" b="1" dirty="0">
                <a:solidFill>
                  <a:schemeClr val="tx2">
                    <a:lumMod val="10000"/>
                  </a:schemeClr>
                </a:solidFill>
              </a:rPr>
              <a:t> and </a:t>
            </a:r>
            <a:r>
              <a:rPr lang="da-DK" b="1" dirty="0" err="1">
                <a:solidFill>
                  <a:schemeClr val="tx2">
                    <a:lumMod val="10000"/>
                  </a:schemeClr>
                </a:solidFill>
              </a:rPr>
              <a:t>analysis</a:t>
            </a:r>
            <a:r>
              <a:rPr lang="da-DK" b="1" dirty="0">
                <a:solidFill>
                  <a:schemeClr val="tx2">
                    <a:lumMod val="10000"/>
                  </a:schemeClr>
                </a:solidFill>
              </a:rPr>
              <a:t>:</a:t>
            </a:r>
          </a:p>
          <a:p>
            <a:pPr marL="0" indent="0">
              <a:buNone/>
            </a:pPr>
            <a:r>
              <a:rPr lang="da-DK" dirty="0">
                <a:solidFill>
                  <a:schemeClr val="tx2">
                    <a:lumMod val="10000"/>
                  </a:schemeClr>
                </a:solidFill>
              </a:rPr>
              <a:t>How do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process</a:t>
            </a:r>
            <a:r>
              <a:rPr lang="da-DK" dirty="0">
                <a:solidFill>
                  <a:schemeClr val="tx2">
                    <a:lumMod val="10000"/>
                  </a:schemeClr>
                </a:solidFill>
              </a:rPr>
              <a:t> the data (</a:t>
            </a:r>
            <a:r>
              <a:rPr lang="da-DK" dirty="0" err="1">
                <a:solidFill>
                  <a:schemeClr val="tx2">
                    <a:lumMod val="10000"/>
                  </a:schemeClr>
                </a:solidFill>
              </a:rPr>
              <a:t>e.g</a:t>
            </a:r>
            <a:r>
              <a:rPr lang="da-DK" dirty="0">
                <a:solidFill>
                  <a:schemeClr val="tx2">
                    <a:lumMod val="10000"/>
                  </a:schemeClr>
                </a:solidFill>
              </a:rPr>
              <a:t>., interview </a:t>
            </a:r>
            <a:r>
              <a:rPr lang="da-DK" dirty="0" err="1">
                <a:solidFill>
                  <a:schemeClr val="tx2">
                    <a:lumMod val="10000"/>
                  </a:schemeClr>
                </a:solidFill>
              </a:rPr>
              <a:t>transcription</a:t>
            </a:r>
            <a:r>
              <a:rPr lang="da-DK" dirty="0">
                <a:solidFill>
                  <a:schemeClr val="tx2">
                    <a:lumMod val="10000"/>
                  </a:schemeClr>
                </a:solidFill>
              </a:rPr>
              <a:t>)?</a:t>
            </a:r>
          </a:p>
          <a:p>
            <a:pPr marL="0" indent="0">
              <a:buNone/>
            </a:pPr>
            <a:r>
              <a:rPr lang="da-DK" dirty="0">
                <a:solidFill>
                  <a:schemeClr val="tx2">
                    <a:lumMod val="10000"/>
                  </a:schemeClr>
                </a:solidFill>
              </a:rPr>
              <a:t>How do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analyze</a:t>
            </a:r>
            <a:r>
              <a:rPr lang="da-DK" dirty="0">
                <a:solidFill>
                  <a:schemeClr val="tx2">
                    <a:lumMod val="10000"/>
                  </a:schemeClr>
                </a:solidFill>
              </a:rPr>
              <a:t> the data (</a:t>
            </a:r>
            <a:r>
              <a:rPr lang="da-DK" dirty="0" err="1">
                <a:solidFill>
                  <a:schemeClr val="tx2">
                    <a:lumMod val="10000"/>
                  </a:schemeClr>
                </a:solidFill>
              </a:rPr>
              <a:t>e.g</a:t>
            </a:r>
            <a:r>
              <a:rPr lang="da-DK" dirty="0">
                <a:solidFill>
                  <a:schemeClr val="tx2">
                    <a:lumMod val="10000"/>
                  </a:schemeClr>
                </a:solidFill>
              </a:rPr>
              <a:t>., </a:t>
            </a:r>
            <a:r>
              <a:rPr lang="da-DK" dirty="0" err="1">
                <a:solidFill>
                  <a:schemeClr val="tx2">
                    <a:lumMod val="10000"/>
                  </a:schemeClr>
                </a:solidFill>
              </a:rPr>
              <a:t>drafting</a:t>
            </a:r>
            <a:r>
              <a:rPr lang="da-DK" dirty="0">
                <a:solidFill>
                  <a:schemeClr val="tx2">
                    <a:lumMod val="10000"/>
                  </a:schemeClr>
                </a:solidFill>
              </a:rPr>
              <a:t> a </a:t>
            </a:r>
            <a:r>
              <a:rPr lang="da-DK" dirty="0" err="1">
                <a:solidFill>
                  <a:schemeClr val="tx2">
                    <a:lumMod val="10000"/>
                  </a:schemeClr>
                </a:solidFill>
              </a:rPr>
              <a:t>first</a:t>
            </a:r>
            <a:r>
              <a:rPr lang="da-DK" dirty="0">
                <a:solidFill>
                  <a:schemeClr val="tx2">
                    <a:lumMod val="10000"/>
                  </a:schemeClr>
                </a:solidFill>
              </a:rPr>
              <a:t> timeline of the </a:t>
            </a:r>
            <a:r>
              <a:rPr lang="da-DK" dirty="0" err="1">
                <a:solidFill>
                  <a:schemeClr val="tx2">
                    <a:lumMod val="10000"/>
                  </a:schemeClr>
                </a:solidFill>
              </a:rPr>
              <a:t>family</a:t>
            </a:r>
            <a:r>
              <a:rPr lang="da-DK" dirty="0">
                <a:solidFill>
                  <a:schemeClr val="tx2">
                    <a:lumMod val="10000"/>
                  </a:schemeClr>
                </a:solidFill>
              </a:rPr>
              <a:t> </a:t>
            </a:r>
            <a:r>
              <a:rPr lang="da-DK" dirty="0" err="1">
                <a:solidFill>
                  <a:schemeClr val="tx2">
                    <a:lumMod val="10000"/>
                  </a:schemeClr>
                </a:solidFill>
              </a:rPr>
              <a:t>tree</a:t>
            </a:r>
            <a:r>
              <a:rPr lang="da-DK" dirty="0">
                <a:solidFill>
                  <a:schemeClr val="tx2">
                    <a:lumMod val="10000"/>
                  </a:schemeClr>
                </a:solidFill>
              </a:rPr>
              <a:t> in </a:t>
            </a:r>
            <a:r>
              <a:rPr lang="da-DK" dirty="0" err="1">
                <a:solidFill>
                  <a:schemeClr val="tx2">
                    <a:lumMod val="10000"/>
                  </a:schemeClr>
                </a:solidFill>
              </a:rPr>
              <a:t>excel</a:t>
            </a:r>
            <a:r>
              <a:rPr lang="da-DK" dirty="0">
                <a:solidFill>
                  <a:schemeClr val="tx2">
                    <a:lumMod val="10000"/>
                  </a:schemeClr>
                </a:solidFill>
              </a:rPr>
              <a:t>)? </a:t>
            </a:r>
            <a:endParaRPr lang="da-DK" b="1" dirty="0">
              <a:solidFill>
                <a:schemeClr val="tx2">
                  <a:lumMod val="10000"/>
                </a:schemeClr>
              </a:solidFill>
            </a:endParaRPr>
          </a:p>
          <a:p>
            <a:pPr marL="0" indent="0">
              <a:buNone/>
            </a:pPr>
            <a:endParaRPr lang="da-DK" sz="2000"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343607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16</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628800"/>
            <a:ext cx="3984576" cy="2443746"/>
          </a:xfrm>
          <a:prstGeom prst="rect">
            <a:avLst/>
          </a:prstGeom>
          <a:noFill/>
        </p:spPr>
        <p:txBody>
          <a:bodyPr wrap="square" rtlCol="0">
            <a:spAutoFit/>
          </a:bodyPr>
          <a:lstStyle/>
          <a:p>
            <a:pPr marL="0" indent="0">
              <a:buNone/>
            </a:pPr>
            <a:endParaRPr lang="da-DK" sz="2000" b="1" dirty="0">
              <a:solidFill>
                <a:schemeClr val="tx2">
                  <a:lumMod val="10000"/>
                </a:schemeClr>
              </a:solidFill>
            </a:endParaRPr>
          </a:p>
          <a:p>
            <a:pPr marL="0" indent="0">
              <a:buNone/>
            </a:pPr>
            <a:r>
              <a:rPr lang="da-DK" b="1" dirty="0">
                <a:solidFill>
                  <a:schemeClr val="tx2">
                    <a:lumMod val="10000"/>
                  </a:schemeClr>
                </a:solidFill>
              </a:rPr>
              <a:t>TASK: </a:t>
            </a:r>
          </a:p>
          <a:p>
            <a:pPr marL="0" indent="0">
              <a:buNone/>
            </a:pPr>
            <a:r>
              <a:rPr lang="da-DK" dirty="0">
                <a:solidFill>
                  <a:schemeClr val="tx2">
                    <a:lumMod val="10000"/>
                  </a:schemeClr>
                </a:solidFill>
              </a:rPr>
              <a:t>Make sure to </a:t>
            </a:r>
            <a:r>
              <a:rPr lang="da-DK" dirty="0" err="1">
                <a:solidFill>
                  <a:schemeClr val="tx2">
                    <a:lumMod val="10000"/>
                  </a:schemeClr>
                </a:solidFill>
              </a:rPr>
              <a:t>add</a:t>
            </a:r>
            <a:r>
              <a:rPr lang="da-DK" dirty="0">
                <a:solidFill>
                  <a:schemeClr val="tx2">
                    <a:lumMod val="10000"/>
                  </a:schemeClr>
                </a:solidFill>
              </a:rPr>
              <a:t> a reference list at the end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report</a:t>
            </a:r>
            <a:r>
              <a:rPr lang="da-DK" dirty="0">
                <a:solidFill>
                  <a:schemeClr val="tx2">
                    <a:lumMod val="10000"/>
                  </a:schemeClr>
                </a:solidFill>
              </a:rPr>
              <a:t>. </a:t>
            </a:r>
            <a:endParaRPr lang="en-US" dirty="0">
              <a:solidFill>
                <a:schemeClr val="tx2">
                  <a:lumMod val="10000"/>
                </a:schemeClr>
              </a:solidFill>
            </a:endParaRPr>
          </a:p>
          <a:p>
            <a:pPr>
              <a:buFontTx/>
              <a:buChar char="-"/>
            </a:pP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4799856" y="1628800"/>
            <a:ext cx="7272808" cy="4950458"/>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buFont typeface="Franklin Gothic Book"/>
              <a:buNone/>
            </a:pPr>
            <a:r>
              <a:rPr lang="da-DK" b="1" dirty="0" err="1">
                <a:solidFill>
                  <a:schemeClr val="tx2">
                    <a:lumMod val="10000"/>
                  </a:schemeClr>
                </a:solidFill>
              </a:rPr>
              <a:t>Example</a:t>
            </a:r>
            <a:r>
              <a:rPr lang="da-DK" b="1" dirty="0">
                <a:solidFill>
                  <a:schemeClr val="tx2">
                    <a:lumMod val="10000"/>
                  </a:schemeClr>
                </a:solidFill>
              </a:rPr>
              <a:t>: list of references</a:t>
            </a:r>
          </a:p>
          <a:p>
            <a:pPr marL="0" indent="0">
              <a:buNone/>
            </a:pPr>
            <a:r>
              <a:rPr lang="en-US" sz="1800" dirty="0">
                <a:solidFill>
                  <a:schemeClr val="bg2">
                    <a:lumMod val="10000"/>
                  </a:schemeClr>
                </a:solidFill>
              </a:rPr>
              <a:t>Coleman, B. (2021). How to Write a Creative Brief in 11 Simple Steps. </a:t>
            </a:r>
            <a:r>
              <a:rPr lang="en-US" sz="1800" dirty="0">
                <a:solidFill>
                  <a:schemeClr val="bg2">
                    <a:lumMod val="10000"/>
                  </a:schemeClr>
                </a:solidFill>
                <a:hlinkClick r:id="rId2">
                  <a:extLst>
                    <a:ext uri="{A12FA001-AC4F-418D-AE19-62706E023703}">
                      <ahyp:hlinkClr xmlns:ahyp="http://schemas.microsoft.com/office/drawing/2018/hyperlinkcolor" val="tx"/>
                    </a:ext>
                  </a:extLst>
                </a:hlinkClick>
              </a:rPr>
              <a:t>https://blog.hubspot.com/marketing/creative-brief</a:t>
            </a:r>
            <a:endParaRPr lang="en-US" sz="1800" dirty="0">
              <a:solidFill>
                <a:schemeClr val="bg2">
                  <a:lumMod val="10000"/>
                </a:schemeClr>
              </a:solidFill>
            </a:endParaRPr>
          </a:p>
          <a:p>
            <a:pPr marL="0" indent="0">
              <a:buNone/>
            </a:pPr>
            <a:endParaRPr lang="en-US" sz="1800" dirty="0">
              <a:solidFill>
                <a:schemeClr val="bg2">
                  <a:lumMod val="10000"/>
                </a:schemeClr>
              </a:solidFill>
            </a:endParaRPr>
          </a:p>
          <a:p>
            <a:pPr marL="0" indent="0">
              <a:buNone/>
            </a:pPr>
            <a:r>
              <a:rPr lang="en-US" sz="1800" dirty="0">
                <a:solidFill>
                  <a:schemeClr val="bg2">
                    <a:lumMod val="10000"/>
                  </a:schemeClr>
                </a:solidFill>
              </a:rPr>
              <a:t>Lueg, K., </a:t>
            </a:r>
            <a:r>
              <a:rPr lang="en-US" sz="1800" dirty="0" err="1">
                <a:solidFill>
                  <a:schemeClr val="bg2">
                    <a:lumMod val="10000"/>
                  </a:schemeClr>
                </a:solidFill>
              </a:rPr>
              <a:t>Pranskuniene</a:t>
            </a:r>
            <a:r>
              <a:rPr lang="en-US" sz="1800" dirty="0">
                <a:solidFill>
                  <a:schemeClr val="bg2">
                    <a:lumMod val="10000"/>
                  </a:schemeClr>
                </a:solidFill>
              </a:rPr>
              <a:t>, R., &amp; </a:t>
            </a:r>
            <a:r>
              <a:rPr lang="en-US" sz="1800" dirty="0" err="1">
                <a:solidFill>
                  <a:schemeClr val="bg2">
                    <a:lumMod val="10000"/>
                  </a:schemeClr>
                </a:solidFill>
              </a:rPr>
              <a:t>Vagnarelli</a:t>
            </a:r>
            <a:r>
              <a:rPr lang="en-US" sz="1800" dirty="0">
                <a:solidFill>
                  <a:schemeClr val="bg2">
                    <a:lumMod val="10000"/>
                  </a:schemeClr>
                </a:solidFill>
              </a:rPr>
              <a:t>, G. (2021). </a:t>
            </a:r>
            <a:r>
              <a:rPr lang="en-US" sz="1800" i="1" dirty="0">
                <a:solidFill>
                  <a:schemeClr val="bg2">
                    <a:lumMod val="10000"/>
                  </a:schemeClr>
                </a:solidFill>
              </a:rPr>
              <a:t>Storytelling and Organizational Heritage Communication: towards a critical development of a new corporate-cultural profession: Working Paper</a:t>
            </a:r>
            <a:r>
              <a:rPr lang="en-US" sz="1800" dirty="0">
                <a:solidFill>
                  <a:schemeClr val="bg2">
                    <a:lumMod val="10000"/>
                  </a:schemeClr>
                </a:solidFill>
              </a:rPr>
              <a:t>. tba in order to ensure blind peer review </a:t>
            </a:r>
            <a:r>
              <a:rPr lang="en-US" sz="1800" dirty="0">
                <a:solidFill>
                  <a:schemeClr val="bg2">
                    <a:lumMod val="10000"/>
                  </a:schemeClr>
                </a:solidFill>
                <a:hlinkClick r:id="rId3">
                  <a:extLst>
                    <a:ext uri="{A12FA001-AC4F-418D-AE19-62706E023703}">
                      <ahyp:hlinkClr xmlns:ahyp="http://schemas.microsoft.com/office/drawing/2018/hyperlinkcolor" val="tx"/>
                    </a:ext>
                  </a:extLst>
                </a:hlinkClick>
              </a:rPr>
              <a:t>https://doi.org/10.21996/nkz1-6w55</a:t>
            </a:r>
            <a:endParaRPr lang="en-US" sz="1800" dirty="0">
              <a:solidFill>
                <a:schemeClr val="bg2">
                  <a:lumMod val="10000"/>
                </a:schemeClr>
              </a:solidFill>
            </a:endParaRPr>
          </a:p>
          <a:p>
            <a:pPr marL="0" indent="0">
              <a:buNone/>
            </a:pPr>
            <a:endParaRPr lang="en-US" sz="1800" dirty="0">
              <a:solidFill>
                <a:schemeClr val="bg2">
                  <a:lumMod val="10000"/>
                </a:schemeClr>
              </a:solidFill>
            </a:endParaRPr>
          </a:p>
          <a:p>
            <a:pPr marL="0" indent="0">
              <a:buNone/>
            </a:pPr>
            <a:r>
              <a:rPr lang="en-US" sz="1800" dirty="0">
                <a:solidFill>
                  <a:schemeClr val="bg2">
                    <a:lumMod val="10000"/>
                  </a:schemeClr>
                </a:solidFill>
              </a:rPr>
              <a:t>Lueg, K., &amp; Johansen, T. S. (2021). </a:t>
            </a:r>
            <a:r>
              <a:rPr lang="en-US" sz="1800" dirty="0" err="1">
                <a:solidFill>
                  <a:schemeClr val="bg2">
                    <a:lumMod val="10000"/>
                  </a:schemeClr>
                </a:solidFill>
              </a:rPr>
              <a:t>Organisationshistorisk</a:t>
            </a:r>
            <a:r>
              <a:rPr lang="en-US" sz="1800" dirty="0">
                <a:solidFill>
                  <a:schemeClr val="bg2">
                    <a:lumMod val="10000"/>
                  </a:schemeClr>
                </a:solidFill>
              </a:rPr>
              <a:t> </a:t>
            </a:r>
            <a:r>
              <a:rPr lang="en-US" sz="1800" dirty="0" err="1">
                <a:solidFill>
                  <a:schemeClr val="bg2">
                    <a:lumMod val="10000"/>
                  </a:schemeClr>
                </a:solidFill>
              </a:rPr>
              <a:t>kommunikation</a:t>
            </a:r>
            <a:r>
              <a:rPr lang="en-US" sz="1800" dirty="0">
                <a:solidFill>
                  <a:schemeClr val="bg2">
                    <a:lumMod val="10000"/>
                  </a:schemeClr>
                </a:solidFill>
              </a:rPr>
              <a:t>. In G. Agger, P. </a:t>
            </a:r>
            <a:r>
              <a:rPr lang="en-US" sz="1800" dirty="0" err="1">
                <a:solidFill>
                  <a:schemeClr val="bg2">
                    <a:lumMod val="10000"/>
                  </a:schemeClr>
                </a:solidFill>
              </a:rPr>
              <a:t>Jauert</a:t>
            </a:r>
            <a:r>
              <a:rPr lang="en-US" sz="1800" dirty="0">
                <a:solidFill>
                  <a:schemeClr val="bg2">
                    <a:lumMod val="10000"/>
                  </a:schemeClr>
                </a:solidFill>
              </a:rPr>
              <a:t>, N. Nørgaard Kristensen, &amp; K. Schrøder (Eds.), </a:t>
            </a:r>
            <a:r>
              <a:rPr lang="en-US" sz="1800" dirty="0" err="1">
                <a:solidFill>
                  <a:schemeClr val="bg2">
                    <a:lumMod val="10000"/>
                  </a:schemeClr>
                </a:solidFill>
              </a:rPr>
              <a:t>Medie</a:t>
            </a:r>
            <a:r>
              <a:rPr lang="en-US" sz="1800" dirty="0">
                <a:solidFill>
                  <a:schemeClr val="bg2">
                    <a:lumMod val="10000"/>
                  </a:schemeClr>
                </a:solidFill>
              </a:rPr>
              <a:t>- og </a:t>
            </a:r>
            <a:r>
              <a:rPr lang="en-US" sz="1800" dirty="0" err="1">
                <a:solidFill>
                  <a:schemeClr val="bg2">
                    <a:lumMod val="10000"/>
                  </a:schemeClr>
                </a:solidFill>
              </a:rPr>
              <a:t>kommunikationsleksikon</a:t>
            </a:r>
            <a:r>
              <a:rPr lang="en-US" sz="1800" dirty="0">
                <a:solidFill>
                  <a:schemeClr val="bg2">
                    <a:lumMod val="10000"/>
                  </a:schemeClr>
                </a:solidFill>
              </a:rPr>
              <a:t> </a:t>
            </a:r>
            <a:r>
              <a:rPr lang="en-US" sz="1800" dirty="0" err="1">
                <a:solidFill>
                  <a:schemeClr val="bg2">
                    <a:lumMod val="10000"/>
                  </a:schemeClr>
                </a:solidFill>
              </a:rPr>
              <a:t>Samfundslitteratur</a:t>
            </a:r>
            <a:r>
              <a:rPr lang="en-US" sz="1800" dirty="0">
                <a:solidFill>
                  <a:schemeClr val="bg2">
                    <a:lumMod val="10000"/>
                  </a:schemeClr>
                </a:solidFill>
              </a:rPr>
              <a:t>. </a:t>
            </a:r>
            <a:r>
              <a:rPr lang="en-US" sz="1800" dirty="0">
                <a:solidFill>
                  <a:schemeClr val="bg2">
                    <a:lumMod val="10000"/>
                  </a:schemeClr>
                </a:solidFill>
                <a:hlinkClick r:id="rId4">
                  <a:extLst>
                    <a:ext uri="{A12FA001-AC4F-418D-AE19-62706E023703}">
                      <ahyp:hlinkClr xmlns:ahyp="http://schemas.microsoft.com/office/drawing/2018/hyperlinkcolor" val="tx"/>
                    </a:ext>
                  </a:extLst>
                </a:hlinkClick>
              </a:rPr>
              <a:t>https://medieogkommunikationsleksikon.dk/organisationshistorisk-kommunikation/</a:t>
            </a:r>
            <a:endParaRPr lang="en-US" sz="1800" dirty="0">
              <a:solidFill>
                <a:schemeClr val="bg2">
                  <a:lumMod val="10000"/>
                </a:schemeClr>
              </a:solidFill>
            </a:endParaRPr>
          </a:p>
          <a:p>
            <a:pPr marL="0" indent="0">
              <a:buNone/>
            </a:pPr>
            <a:endParaRPr lang="en-US" sz="1800" dirty="0">
              <a:solidFill>
                <a:schemeClr val="bg2">
                  <a:lumMod val="10000"/>
                </a:schemeClr>
              </a:solidFill>
            </a:endParaRPr>
          </a:p>
        </p:txBody>
      </p:sp>
    </p:spTree>
    <p:extLst>
      <p:ext uri="{BB962C8B-B14F-4D97-AF65-F5344CB8AC3E}">
        <p14:creationId xmlns:p14="http://schemas.microsoft.com/office/powerpoint/2010/main" val="64097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needs</a:t>
            </a:r>
            <a:r>
              <a:rPr lang="da-DK" dirty="0">
                <a:solidFill>
                  <a:schemeClr val="tx2">
                    <a:lumMod val="10000"/>
                  </a:schemeClr>
                </a:solidFill>
              </a:rPr>
              <a:t> data </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17</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939552" y="1628800"/>
            <a:ext cx="3572272" cy="2733056"/>
          </a:xfrm>
          <a:prstGeom prst="rect">
            <a:avLst/>
          </a:prstGeom>
          <a:noFill/>
        </p:spPr>
        <p:txBody>
          <a:bodyPr wrap="square" rtlCol="0">
            <a:spAutoFit/>
          </a:bodyPr>
          <a:lstStyle/>
          <a:p>
            <a:pPr marL="0" indent="0">
              <a:buNone/>
            </a:pPr>
            <a:r>
              <a:rPr lang="da-DK" sz="2000" b="1" dirty="0">
                <a:solidFill>
                  <a:schemeClr val="tx2">
                    <a:lumMod val="10000"/>
                  </a:schemeClr>
                </a:solidFill>
              </a:rPr>
              <a:t>GDPR</a:t>
            </a:r>
          </a:p>
          <a:p>
            <a:pPr marL="0" indent="0">
              <a:buNone/>
            </a:pPr>
            <a:endParaRPr lang="da-DK" sz="2000" b="1" dirty="0">
              <a:solidFill>
                <a:schemeClr val="tx2">
                  <a:lumMod val="10000"/>
                </a:schemeClr>
              </a:solidFill>
            </a:endParaRPr>
          </a:p>
          <a:p>
            <a:pPr marL="0" indent="0">
              <a:buNone/>
            </a:pPr>
            <a:r>
              <a:rPr lang="da-DK" b="1" dirty="0">
                <a:solidFill>
                  <a:schemeClr val="tx2">
                    <a:lumMod val="10000"/>
                  </a:schemeClr>
                </a:solidFill>
              </a:rPr>
              <a:t>Make sure </a:t>
            </a:r>
            <a:r>
              <a:rPr lang="da-DK" b="1" dirty="0" err="1">
                <a:solidFill>
                  <a:schemeClr val="tx2">
                    <a:lumMod val="10000"/>
                  </a:schemeClr>
                </a:solidFill>
              </a:rPr>
              <a:t>you</a:t>
            </a:r>
            <a:r>
              <a:rPr lang="da-DK" b="1" dirty="0">
                <a:solidFill>
                  <a:schemeClr val="tx2">
                    <a:lumMod val="10000"/>
                  </a:schemeClr>
                </a:solidFill>
              </a:rPr>
              <a:t> </a:t>
            </a:r>
            <a:r>
              <a:rPr lang="da-DK" b="1" dirty="0" err="1">
                <a:solidFill>
                  <a:schemeClr val="tx2">
                    <a:lumMod val="10000"/>
                  </a:schemeClr>
                </a:solidFill>
              </a:rPr>
              <a:t>only</a:t>
            </a:r>
            <a:r>
              <a:rPr lang="da-DK" b="1" dirty="0">
                <a:solidFill>
                  <a:schemeClr val="tx2">
                    <a:lumMod val="10000"/>
                  </a:schemeClr>
                </a:solidFill>
              </a:rPr>
              <a:t> </a:t>
            </a:r>
            <a:r>
              <a:rPr lang="da-DK" b="1" dirty="0" err="1">
                <a:solidFill>
                  <a:schemeClr val="tx2">
                    <a:lumMod val="10000"/>
                  </a:schemeClr>
                </a:solidFill>
              </a:rPr>
              <a:t>use</a:t>
            </a:r>
            <a:r>
              <a:rPr lang="da-DK" b="1" dirty="0">
                <a:solidFill>
                  <a:schemeClr val="tx2">
                    <a:lumMod val="10000"/>
                  </a:schemeClr>
                </a:solidFill>
              </a:rPr>
              <a:t> data </a:t>
            </a:r>
            <a:r>
              <a:rPr lang="da-DK" b="1" dirty="0" err="1">
                <a:solidFill>
                  <a:schemeClr val="tx2">
                    <a:lumMod val="10000"/>
                  </a:schemeClr>
                </a:solidFill>
              </a:rPr>
              <a:t>complying</a:t>
            </a:r>
            <a:r>
              <a:rPr lang="da-DK" b="1" dirty="0">
                <a:solidFill>
                  <a:schemeClr val="tx2">
                    <a:lumMod val="10000"/>
                  </a:schemeClr>
                </a:solidFill>
              </a:rPr>
              <a:t> with the </a:t>
            </a:r>
            <a:r>
              <a:rPr lang="da-DK" b="1" dirty="0" err="1">
                <a:solidFill>
                  <a:schemeClr val="tx2">
                    <a:lumMod val="10000"/>
                  </a:schemeClr>
                </a:solidFill>
              </a:rPr>
              <a:t>strict</a:t>
            </a:r>
            <a:r>
              <a:rPr lang="da-DK" b="1" dirty="0">
                <a:solidFill>
                  <a:schemeClr val="tx2">
                    <a:lumMod val="10000"/>
                  </a:schemeClr>
                </a:solidFill>
              </a:rPr>
              <a:t> European GDPR! </a:t>
            </a:r>
            <a:endParaRPr lang="en-US" dirty="0">
              <a:solidFill>
                <a:schemeClr val="tx2">
                  <a:lumMod val="10000"/>
                </a:schemeClr>
              </a:solidFill>
            </a:endParaRPr>
          </a:p>
          <a:p>
            <a:pPr>
              <a:buFontTx/>
              <a:buChar char="-"/>
            </a:pP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4799856" y="1628800"/>
            <a:ext cx="7272808" cy="4441857"/>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nSpc>
                <a:spcPct val="200000"/>
              </a:lnSpc>
              <a:buFont typeface="Franklin Gothic Book"/>
              <a:buNone/>
            </a:pPr>
            <a:r>
              <a:rPr lang="en-US" b="1" dirty="0">
                <a:solidFill>
                  <a:schemeClr val="tx2">
                    <a:lumMod val="10000"/>
                  </a:schemeClr>
                </a:solidFill>
              </a:rPr>
              <a:t>To comply with the very strict European personal data protection laws (GDPR) any personal data – including case studies, photographs etc. – about living individuals used in your work must be anonymized, or written consent from that individual must be obtained and you should keep good records of this.</a:t>
            </a:r>
          </a:p>
          <a:p>
            <a:pPr marL="0" indent="0">
              <a:buFont typeface="Franklin Gothic Book"/>
              <a:buNone/>
            </a:pPr>
            <a:r>
              <a:rPr lang="en-US" b="1" dirty="0">
                <a:solidFill>
                  <a:schemeClr val="tx2">
                    <a:lumMod val="10000"/>
                  </a:schemeClr>
                </a:solidFill>
              </a:rPr>
              <a:t> </a:t>
            </a:r>
          </a:p>
          <a:p>
            <a:pPr marL="0" indent="0">
              <a:buFont typeface="Franklin Gothic Book"/>
              <a:buNone/>
            </a:pPr>
            <a:endParaRPr lang="en-US" sz="1800" dirty="0">
              <a:solidFill>
                <a:schemeClr val="bg2">
                  <a:lumMod val="10000"/>
                </a:schemeClr>
              </a:solidFill>
            </a:endParaRPr>
          </a:p>
          <a:p>
            <a:pPr marL="0" indent="0">
              <a:buNone/>
            </a:pPr>
            <a:endParaRPr lang="en-US" sz="1800" dirty="0">
              <a:solidFill>
                <a:schemeClr val="bg2">
                  <a:lumMod val="10000"/>
                </a:schemeClr>
              </a:solidFill>
            </a:endParaRPr>
          </a:p>
        </p:txBody>
      </p:sp>
    </p:spTree>
    <p:extLst>
      <p:ext uri="{BB962C8B-B14F-4D97-AF65-F5344CB8AC3E}">
        <p14:creationId xmlns:p14="http://schemas.microsoft.com/office/powerpoint/2010/main" val="274458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3861048"/>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18</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9601200"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49491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19</a:t>
            </a:fld>
            <a:endParaRPr lang="it-IT"/>
          </a:p>
        </p:txBody>
      </p:sp>
      <p:sp>
        <p:nvSpPr>
          <p:cNvPr id="8" name="Content Placeholder 4">
            <a:extLst>
              <a:ext uri="{FF2B5EF4-FFF2-40B4-BE49-F238E27FC236}">
                <a16:creationId xmlns:a16="http://schemas.microsoft.com/office/drawing/2014/main" id="{2A9853CA-30D8-4510-9688-2E7FC4B5C4D2}"/>
              </a:ext>
            </a:extLst>
          </p:cNvPr>
          <p:cNvSpPr txBox="1">
            <a:spLocks noGrp="1"/>
          </p:cNvSpPr>
          <p:nvPr>
            <p:ph idx="1"/>
          </p:nvPr>
        </p:nvSpPr>
        <p:spPr bwMode="auto">
          <a:xfrm>
            <a:off x="939552" y="2915764"/>
            <a:ext cx="10917088" cy="3176254"/>
          </a:xfrm>
          <a:prstGeom prst="rect">
            <a:avLst/>
          </a:prstGeom>
          <a:noFill/>
        </p:spPr>
        <p:txBody>
          <a:bodyPr wrap="square" rtlCol="0">
            <a:spAutoFit/>
          </a:bodyPr>
          <a:lstStyle/>
          <a:p>
            <a:pPr marL="0" indent="0">
              <a:buNone/>
            </a:pPr>
            <a:r>
              <a:rPr lang="da-DK" sz="2000" dirty="0">
                <a:solidFill>
                  <a:schemeClr val="tx2">
                    <a:lumMod val="10000"/>
                  </a:schemeClr>
                </a:solidFill>
              </a:rPr>
              <a:t>In </a:t>
            </a:r>
            <a:r>
              <a:rPr lang="da-DK" sz="2000" dirty="0" err="1">
                <a:solidFill>
                  <a:schemeClr val="tx2">
                    <a:lumMod val="10000"/>
                  </a:schemeClr>
                </a:solidFill>
              </a:rPr>
              <a:t>Chapter</a:t>
            </a:r>
            <a:r>
              <a:rPr lang="da-DK" sz="2000" dirty="0">
                <a:solidFill>
                  <a:schemeClr val="tx2">
                    <a:lumMod val="10000"/>
                  </a:schemeClr>
                </a:solidFill>
              </a:rPr>
              <a:t> 6 </a:t>
            </a:r>
            <a:r>
              <a:rPr lang="da-DK" sz="2000" dirty="0" err="1">
                <a:solidFill>
                  <a:schemeClr val="tx2">
                    <a:lumMod val="10000"/>
                  </a:schemeClr>
                </a:solidFill>
              </a:rPr>
              <a:t>you</a:t>
            </a:r>
            <a:r>
              <a:rPr lang="da-DK" sz="2000" dirty="0">
                <a:solidFill>
                  <a:schemeClr val="tx2">
                    <a:lumMod val="10000"/>
                  </a:schemeClr>
                </a:solidFill>
              </a:rPr>
              <a:t> </a:t>
            </a:r>
            <a:r>
              <a:rPr lang="da-DK" sz="2000" dirty="0" err="1">
                <a:solidFill>
                  <a:schemeClr val="tx2">
                    <a:lumMod val="10000"/>
                  </a:schemeClr>
                </a:solidFill>
              </a:rPr>
              <a:t>received</a:t>
            </a:r>
            <a:r>
              <a:rPr lang="da-DK" sz="2000" dirty="0">
                <a:solidFill>
                  <a:schemeClr val="tx2">
                    <a:lumMod val="10000"/>
                  </a:schemeClr>
                </a:solidFill>
              </a:rPr>
              <a:t> a ”storyboard </a:t>
            </a:r>
            <a:r>
              <a:rPr lang="da-DK" sz="2000" dirty="0" err="1">
                <a:solidFill>
                  <a:schemeClr val="tx2">
                    <a:lumMod val="10000"/>
                  </a:schemeClr>
                </a:solidFill>
              </a:rPr>
              <a:t>tool</a:t>
            </a:r>
            <a:r>
              <a:rPr lang="da-DK" sz="2000" dirty="0">
                <a:solidFill>
                  <a:schemeClr val="tx2">
                    <a:lumMod val="10000"/>
                  </a:schemeClr>
                </a:solidFill>
              </a:rPr>
              <a:t> for heritage marketing”</a:t>
            </a:r>
          </a:p>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Reconsider</a:t>
            </a:r>
            <a:r>
              <a:rPr lang="da-DK" dirty="0">
                <a:solidFill>
                  <a:schemeClr val="tx2">
                    <a:lumMod val="10000"/>
                  </a:schemeClr>
                </a:solidFill>
              </a:rPr>
              <a:t> </a:t>
            </a:r>
            <a:r>
              <a:rPr lang="da-DK" dirty="0" err="1">
                <a:solidFill>
                  <a:schemeClr val="tx2">
                    <a:lumMod val="10000"/>
                  </a:schemeClr>
                </a:solidFill>
              </a:rPr>
              <a:t>what</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filled</a:t>
            </a:r>
            <a:r>
              <a:rPr lang="da-DK" dirty="0">
                <a:solidFill>
                  <a:schemeClr val="tx2">
                    <a:lumMod val="10000"/>
                  </a:schemeClr>
                </a:solidFill>
              </a:rPr>
              <a:t> in </a:t>
            </a:r>
            <a:r>
              <a:rPr lang="da-DK" dirty="0" err="1">
                <a:solidFill>
                  <a:schemeClr val="tx2">
                    <a:lumMod val="10000"/>
                  </a:schemeClr>
                </a:solidFill>
              </a:rPr>
              <a:t>in</a:t>
            </a:r>
            <a:r>
              <a:rPr lang="da-DK" dirty="0">
                <a:solidFill>
                  <a:schemeClr val="tx2">
                    <a:lumMod val="10000"/>
                  </a:schemeClr>
                </a:solidFill>
              </a:rPr>
              <a:t> the storyboard </a:t>
            </a:r>
            <a:r>
              <a:rPr lang="da-DK" dirty="0" err="1">
                <a:solidFill>
                  <a:schemeClr val="tx2">
                    <a:lumMod val="10000"/>
                  </a:schemeClr>
                </a:solidFill>
              </a:rPr>
              <a:t>tool</a:t>
            </a:r>
            <a:endParaRPr lang="da-DK" dirty="0">
              <a:solidFill>
                <a:schemeClr val="tx2">
                  <a:lumMod val="10000"/>
                </a:schemeClr>
              </a:solidFill>
            </a:endParaRPr>
          </a:p>
          <a:p>
            <a:pPr>
              <a:buFont typeface="Arial" panose="020B0604020202020204" pitchFamily="34" charset="0"/>
              <a:buChar char="•"/>
            </a:pPr>
            <a:r>
              <a:rPr lang="da-DK" dirty="0" err="1">
                <a:solidFill>
                  <a:schemeClr val="tx2">
                    <a:lumMod val="10000"/>
                  </a:schemeClr>
                </a:solidFill>
              </a:rPr>
              <a:t>Move</a:t>
            </a:r>
            <a:r>
              <a:rPr lang="da-DK" dirty="0">
                <a:solidFill>
                  <a:schemeClr val="tx2">
                    <a:lumMod val="10000"/>
                  </a:schemeClr>
                </a:solidFill>
              </a:rPr>
              <a:t> on to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a:t>
            </a:r>
            <a:r>
              <a:rPr lang="da-DK" dirty="0" err="1">
                <a:solidFill>
                  <a:schemeClr val="tx2">
                    <a:lumMod val="10000"/>
                  </a:schemeClr>
                </a:solidFill>
              </a:rPr>
              <a:t>write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story out in </a:t>
            </a:r>
            <a:r>
              <a:rPr lang="da-DK" dirty="0" err="1">
                <a:solidFill>
                  <a:schemeClr val="tx2">
                    <a:lumMod val="10000"/>
                  </a:schemeClr>
                </a:solidFill>
              </a:rPr>
              <a:t>full</a:t>
            </a:r>
            <a:r>
              <a:rPr lang="da-DK" dirty="0">
                <a:solidFill>
                  <a:schemeClr val="tx2">
                    <a:lumMod val="10000"/>
                  </a:schemeClr>
                </a:solidFill>
              </a:rPr>
              <a:t> (”3. The </a:t>
            </a:r>
            <a:r>
              <a:rPr lang="da-DK" dirty="0" err="1">
                <a:solidFill>
                  <a:schemeClr val="tx2">
                    <a:lumMod val="10000"/>
                  </a:schemeClr>
                </a:solidFill>
              </a:rPr>
              <a:t>project’s</a:t>
            </a:r>
            <a:r>
              <a:rPr lang="da-DK" dirty="0">
                <a:solidFill>
                  <a:schemeClr val="tx2">
                    <a:lumMod val="10000"/>
                  </a:schemeClr>
                </a:solidFill>
              </a:rPr>
              <a:t> story”)</a:t>
            </a:r>
          </a:p>
          <a:p>
            <a:pPr>
              <a:buFont typeface="Arial" panose="020B0604020202020204" pitchFamily="34" charset="0"/>
              <a:buChar char="•"/>
            </a:pPr>
            <a:r>
              <a:rPr lang="da-DK" dirty="0">
                <a:solidFill>
                  <a:schemeClr val="tx2">
                    <a:lumMod val="10000"/>
                  </a:schemeClr>
                </a:solidFill>
              </a:rPr>
              <a:t>Take inspiration for story </a:t>
            </a:r>
            <a:r>
              <a:rPr lang="da-DK" dirty="0" err="1">
                <a:solidFill>
                  <a:schemeClr val="tx2">
                    <a:lumMod val="10000"/>
                  </a:schemeClr>
                </a:solidFill>
              </a:rPr>
              <a:t>writing</a:t>
            </a:r>
            <a:r>
              <a:rPr lang="da-DK" dirty="0">
                <a:solidFill>
                  <a:schemeClr val="tx2">
                    <a:lumMod val="10000"/>
                  </a:schemeClr>
                </a:solidFill>
              </a:rPr>
              <a:t> from </a:t>
            </a:r>
            <a:r>
              <a:rPr lang="da-DK" dirty="0" err="1">
                <a:solidFill>
                  <a:schemeClr val="tx2">
                    <a:lumMod val="10000"/>
                  </a:schemeClr>
                </a:solidFill>
              </a:rPr>
              <a:t>chapter</a:t>
            </a:r>
            <a:r>
              <a:rPr lang="da-DK" dirty="0">
                <a:solidFill>
                  <a:schemeClr val="tx2">
                    <a:lumMod val="10000"/>
                  </a:schemeClr>
                </a:solidFill>
              </a:rPr>
              <a:t> 3 (”</a:t>
            </a:r>
            <a:r>
              <a:rPr lang="da-DK" dirty="0" err="1">
                <a:solidFill>
                  <a:schemeClr val="tx2">
                    <a:lumMod val="10000"/>
                  </a:schemeClr>
                </a:solidFill>
              </a:rPr>
              <a:t>Introduction</a:t>
            </a:r>
            <a:r>
              <a:rPr lang="da-DK" dirty="0">
                <a:solidFill>
                  <a:schemeClr val="tx2">
                    <a:lumMod val="10000"/>
                  </a:schemeClr>
                </a:solidFill>
              </a:rPr>
              <a:t> to Story Telling”) and from </a:t>
            </a:r>
            <a:r>
              <a:rPr lang="da-DK" dirty="0" err="1">
                <a:solidFill>
                  <a:schemeClr val="tx2">
                    <a:lumMod val="10000"/>
                  </a:schemeClr>
                </a:solidFill>
              </a:rPr>
              <a:t>chapter</a:t>
            </a:r>
            <a:r>
              <a:rPr lang="da-DK" dirty="0">
                <a:solidFill>
                  <a:schemeClr val="tx2">
                    <a:lumMod val="10000"/>
                  </a:schemeClr>
                </a:solidFill>
              </a:rPr>
              <a:t> 4 (”</a:t>
            </a:r>
            <a:r>
              <a:rPr lang="en-US" dirty="0">
                <a:solidFill>
                  <a:schemeClr val="tx2">
                    <a:lumMod val="10000"/>
                  </a:schemeClr>
                </a:solidFill>
              </a:rPr>
              <a:t>Be inspired by real cases of Heritage Marketing”)</a:t>
            </a:r>
            <a:endParaRPr lang="da-DK" dirty="0">
              <a:solidFill>
                <a:schemeClr val="tx2">
                  <a:lumMod val="10000"/>
                </a:schemeClr>
              </a:solidFill>
            </a:endParaRPr>
          </a:p>
        </p:txBody>
      </p:sp>
    </p:spTree>
    <p:extLst>
      <p:ext uri="{BB962C8B-B14F-4D97-AF65-F5344CB8AC3E}">
        <p14:creationId xmlns:p14="http://schemas.microsoft.com/office/powerpoint/2010/main" val="381928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8E3325-756E-4D4C-A7C3-FE21F2B77A00}"/>
              </a:ext>
            </a:extLst>
          </p:cNvPr>
          <p:cNvSpPr/>
          <p:nvPr/>
        </p:nvSpPr>
        <p:spPr>
          <a:xfrm>
            <a:off x="1371600" y="1700808"/>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9601200"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1073970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20</a:t>
            </a:fld>
            <a:endParaRPr lang="it-IT"/>
          </a:p>
        </p:txBody>
      </p:sp>
      <p:sp>
        <p:nvSpPr>
          <p:cNvPr id="8" name="Content Placeholder 4">
            <a:extLst>
              <a:ext uri="{FF2B5EF4-FFF2-40B4-BE49-F238E27FC236}">
                <a16:creationId xmlns:a16="http://schemas.microsoft.com/office/drawing/2014/main" id="{2A9853CA-30D8-4510-9688-2E7FC4B5C4D2}"/>
              </a:ext>
            </a:extLst>
          </p:cNvPr>
          <p:cNvSpPr txBox="1">
            <a:spLocks noGrp="1"/>
          </p:cNvSpPr>
          <p:nvPr>
            <p:ph idx="1"/>
          </p:nvPr>
        </p:nvSpPr>
        <p:spPr bwMode="auto">
          <a:xfrm>
            <a:off x="939552" y="1628800"/>
            <a:ext cx="10917088" cy="5700022"/>
          </a:xfrm>
          <a:prstGeom prst="rect">
            <a:avLst/>
          </a:prstGeom>
          <a:noFill/>
        </p:spPr>
        <p:txBody>
          <a:bodyPr wrap="square" rtlCol="0">
            <a:spAutoFit/>
          </a:bodyPr>
          <a:lstStyle/>
          <a:p>
            <a:pPr marL="0" indent="0">
              <a:buNone/>
            </a:pPr>
            <a:r>
              <a:rPr lang="da-DK" sz="2000" b="1" dirty="0" err="1">
                <a:solidFill>
                  <a:schemeClr val="tx2">
                    <a:lumMod val="10000"/>
                  </a:schemeClr>
                </a:solidFill>
              </a:rPr>
              <a:t>Further</a:t>
            </a:r>
            <a:r>
              <a:rPr lang="da-DK" sz="2000" b="1" dirty="0">
                <a:solidFill>
                  <a:schemeClr val="tx2">
                    <a:lumMod val="10000"/>
                  </a:schemeClr>
                </a:solidFill>
              </a:rPr>
              <a:t> inspiration and </a:t>
            </a:r>
            <a:r>
              <a:rPr lang="da-DK" sz="2000" b="1" dirty="0" err="1">
                <a:solidFill>
                  <a:schemeClr val="tx2">
                    <a:lumMod val="10000"/>
                  </a:schemeClr>
                </a:solidFill>
              </a:rPr>
              <a:t>good</a:t>
            </a:r>
            <a:r>
              <a:rPr lang="da-DK" sz="2000" b="1" dirty="0">
                <a:solidFill>
                  <a:schemeClr val="tx2">
                    <a:lumMod val="10000"/>
                  </a:schemeClr>
                </a:solidFill>
              </a:rPr>
              <a:t> </a:t>
            </a:r>
            <a:r>
              <a:rPr lang="da-DK" sz="2000" b="1" dirty="0" err="1">
                <a:solidFill>
                  <a:schemeClr val="tx2">
                    <a:lumMod val="10000"/>
                  </a:schemeClr>
                </a:solidFill>
              </a:rPr>
              <a:t>advise</a:t>
            </a:r>
            <a:r>
              <a:rPr lang="da-DK" sz="2000" b="1" dirty="0">
                <a:solidFill>
                  <a:schemeClr val="tx2">
                    <a:lumMod val="10000"/>
                  </a:schemeClr>
                </a:solidFill>
              </a:rPr>
              <a:t>: </a:t>
            </a:r>
          </a:p>
          <a:p>
            <a:pPr marL="0" indent="0">
              <a:buNone/>
            </a:pPr>
            <a:r>
              <a:rPr lang="da-DK" dirty="0">
                <a:solidFill>
                  <a:schemeClr val="tx2">
                    <a:lumMod val="10000"/>
                  </a:schemeClr>
                </a:solidFill>
              </a:rPr>
              <a:t>https://thewritepractice.com/write-story/</a:t>
            </a:r>
          </a:p>
          <a:p>
            <a:pPr marL="0" indent="0">
              <a:buNone/>
            </a:pPr>
            <a:r>
              <a:rPr lang="da-DK" sz="2000" dirty="0">
                <a:solidFill>
                  <a:schemeClr val="tx2">
                    <a:lumMod val="10000"/>
                  </a:schemeClr>
                </a:solidFill>
                <a:hlinkClick r:id="rId2">
                  <a:extLst>
                    <a:ext uri="{A12FA001-AC4F-418D-AE19-62706E023703}">
                      <ahyp:hlinkClr xmlns:ahyp="http://schemas.microsoft.com/office/drawing/2018/hyperlinkcolor" val="tx"/>
                    </a:ext>
                  </a:extLst>
                </a:hlinkClick>
              </a:rPr>
              <a:t>https://www.masterclass.com/articles/complete-guide-to-writing-a-good-story</a:t>
            </a:r>
            <a:endParaRPr lang="da-DK" sz="2000" dirty="0">
              <a:solidFill>
                <a:schemeClr val="tx2">
                  <a:lumMod val="10000"/>
                </a:schemeClr>
              </a:solidFill>
            </a:endParaRPr>
          </a:p>
          <a:p>
            <a:pPr marL="0" indent="0">
              <a:buNone/>
            </a:pPr>
            <a:r>
              <a:rPr lang="da-DK" sz="2000" dirty="0">
                <a:solidFill>
                  <a:schemeClr val="tx2">
                    <a:lumMod val="10000"/>
                  </a:schemeClr>
                </a:solidFill>
                <a:hlinkClick r:id="rId3">
                  <a:extLst>
                    <a:ext uri="{A12FA001-AC4F-418D-AE19-62706E023703}">
                      <ahyp:hlinkClr xmlns:ahyp="http://schemas.microsoft.com/office/drawing/2018/hyperlinkcolor" val="tx"/>
                    </a:ext>
                  </a:extLst>
                </a:hlinkClick>
              </a:rPr>
              <a:t>https://www.business.com/articles/writing-a-company-history/</a:t>
            </a:r>
            <a:endParaRPr lang="da-DK" sz="2000" dirty="0">
              <a:solidFill>
                <a:schemeClr val="tx2">
                  <a:lumMod val="10000"/>
                </a:schemeClr>
              </a:solidFill>
            </a:endParaRPr>
          </a:p>
          <a:p>
            <a:pPr marL="0" indent="0">
              <a:buNone/>
            </a:pPr>
            <a:r>
              <a:rPr lang="da-DK" sz="2000" dirty="0">
                <a:solidFill>
                  <a:schemeClr val="tx2">
                    <a:lumMod val="10000"/>
                  </a:schemeClr>
                </a:solidFill>
                <a:hlinkClick r:id="rId4">
                  <a:extLst>
                    <a:ext uri="{A12FA001-AC4F-418D-AE19-62706E023703}">
                      <ahyp:hlinkClr xmlns:ahyp="http://schemas.microsoft.com/office/drawing/2018/hyperlinkcolor" val="tx"/>
                    </a:ext>
                  </a:extLst>
                </a:hlinkClick>
              </a:rPr>
              <a:t>https://www.historicalbranding.com/2017/10/3-essential-steps-for-great-company-history-writing/</a:t>
            </a:r>
            <a:endParaRPr lang="da-DK" sz="2000" dirty="0">
              <a:solidFill>
                <a:schemeClr val="tx2">
                  <a:lumMod val="10000"/>
                </a:schemeClr>
              </a:solidFill>
            </a:endParaRPr>
          </a:p>
          <a:p>
            <a:pPr marL="0" indent="0">
              <a:buNone/>
            </a:pPr>
            <a:endParaRPr lang="da-DK" dirty="0">
              <a:solidFill>
                <a:schemeClr val="tx2">
                  <a:lumMod val="10000"/>
                </a:schemeClr>
              </a:solidFill>
            </a:endParaRPr>
          </a:p>
          <a:p>
            <a:pPr marL="0" indent="0">
              <a:buNone/>
            </a:pPr>
            <a:r>
              <a:rPr lang="da-DK" sz="2000" b="1" dirty="0" err="1">
                <a:solidFill>
                  <a:schemeClr val="tx2">
                    <a:lumMod val="10000"/>
                  </a:schemeClr>
                </a:solidFill>
              </a:rPr>
              <a:t>Don’t</a:t>
            </a:r>
            <a:r>
              <a:rPr lang="da-DK" sz="2000" b="1" dirty="0">
                <a:solidFill>
                  <a:schemeClr val="tx2">
                    <a:lumMod val="10000"/>
                  </a:schemeClr>
                </a:solidFill>
              </a:rPr>
              <a:t> </a:t>
            </a:r>
            <a:r>
              <a:rPr lang="da-DK" sz="2000" b="1" dirty="0" err="1">
                <a:solidFill>
                  <a:schemeClr val="tx2">
                    <a:lumMod val="10000"/>
                  </a:schemeClr>
                </a:solidFill>
              </a:rPr>
              <a:t>overidentify</a:t>
            </a:r>
            <a:r>
              <a:rPr lang="da-DK" sz="2000" b="1" dirty="0">
                <a:solidFill>
                  <a:schemeClr val="tx2">
                    <a:lumMod val="10000"/>
                  </a:schemeClr>
                </a:solidFill>
              </a:rPr>
              <a:t>!</a:t>
            </a:r>
          </a:p>
          <a:p>
            <a:pPr marL="0" indent="0">
              <a:buNone/>
            </a:pPr>
            <a:r>
              <a:rPr lang="da-DK" dirty="0">
                <a:solidFill>
                  <a:schemeClr val="tx2">
                    <a:lumMod val="10000"/>
                  </a:schemeClr>
                </a:solidFill>
              </a:rPr>
              <a:t>Do not </a:t>
            </a:r>
            <a:r>
              <a:rPr lang="da-DK" dirty="0" err="1">
                <a:solidFill>
                  <a:schemeClr val="tx2">
                    <a:lumMod val="10000"/>
                  </a:schemeClr>
                </a:solidFill>
              </a:rPr>
              <a:t>exaggerate</a:t>
            </a:r>
            <a:r>
              <a:rPr lang="da-DK" dirty="0">
                <a:solidFill>
                  <a:schemeClr val="tx2">
                    <a:lumMod val="10000"/>
                  </a:schemeClr>
                </a:solidFill>
              </a:rPr>
              <a:t>!</a:t>
            </a:r>
          </a:p>
          <a:p>
            <a:pPr marL="0" indent="0">
              <a:buNone/>
            </a:pPr>
            <a:r>
              <a:rPr lang="da-DK" sz="2000" dirty="0">
                <a:solidFill>
                  <a:schemeClr val="tx2">
                    <a:lumMod val="10000"/>
                  </a:schemeClr>
                </a:solidFill>
              </a:rPr>
              <a:t>Do not twist, </a:t>
            </a:r>
            <a:r>
              <a:rPr lang="da-DK" sz="2000" dirty="0" err="1">
                <a:solidFill>
                  <a:schemeClr val="tx2">
                    <a:lumMod val="10000"/>
                  </a:schemeClr>
                </a:solidFill>
              </a:rPr>
              <a:t>falsify</a:t>
            </a:r>
            <a:r>
              <a:rPr lang="da-DK" sz="2000" dirty="0">
                <a:solidFill>
                  <a:schemeClr val="tx2">
                    <a:lumMod val="10000"/>
                  </a:schemeClr>
                </a:solidFill>
              </a:rPr>
              <a:t> or </a:t>
            </a:r>
            <a:r>
              <a:rPr lang="da-DK" sz="2000" dirty="0" err="1">
                <a:solidFill>
                  <a:schemeClr val="tx2">
                    <a:lumMod val="10000"/>
                  </a:schemeClr>
                </a:solidFill>
              </a:rPr>
              <a:t>sugarcoat</a:t>
            </a:r>
            <a:r>
              <a:rPr lang="da-DK" sz="2000" dirty="0">
                <a:solidFill>
                  <a:schemeClr val="tx2">
                    <a:lumMod val="10000"/>
                  </a:schemeClr>
                </a:solidFill>
              </a:rPr>
              <a:t> </a:t>
            </a:r>
            <a:r>
              <a:rPr lang="da-DK" sz="2000" dirty="0" err="1">
                <a:solidFill>
                  <a:schemeClr val="tx2">
                    <a:lumMod val="10000"/>
                  </a:schemeClr>
                </a:solidFill>
              </a:rPr>
              <a:t>history</a:t>
            </a:r>
            <a:r>
              <a:rPr lang="da-DK" sz="2000" dirty="0">
                <a:solidFill>
                  <a:schemeClr val="tx2">
                    <a:lumMod val="10000"/>
                  </a:schemeClr>
                </a:solidFill>
              </a:rPr>
              <a:t>! </a:t>
            </a:r>
          </a:p>
          <a:p>
            <a:pPr marL="0" indent="0">
              <a:buNone/>
            </a:pPr>
            <a:r>
              <a:rPr lang="da-DK" dirty="0">
                <a:solidFill>
                  <a:schemeClr val="tx2">
                    <a:lumMod val="10000"/>
                  </a:schemeClr>
                </a:solidFill>
              </a:rPr>
              <a:t>Do not </a:t>
            </a:r>
            <a:r>
              <a:rPr lang="da-DK" dirty="0" err="1">
                <a:solidFill>
                  <a:schemeClr val="tx2">
                    <a:lumMod val="10000"/>
                  </a:schemeClr>
                </a:solidFill>
              </a:rPr>
              <a:t>gloss</a:t>
            </a:r>
            <a:r>
              <a:rPr lang="da-DK" dirty="0">
                <a:solidFill>
                  <a:schemeClr val="tx2">
                    <a:lumMod val="10000"/>
                  </a:schemeClr>
                </a:solidFill>
              </a:rPr>
              <a:t> over or </a:t>
            </a:r>
            <a:r>
              <a:rPr lang="da-DK" dirty="0" err="1">
                <a:solidFill>
                  <a:schemeClr val="tx2">
                    <a:lumMod val="10000"/>
                  </a:schemeClr>
                </a:solidFill>
              </a:rPr>
              <a:t>deny</a:t>
            </a:r>
            <a:r>
              <a:rPr lang="da-DK" dirty="0">
                <a:solidFill>
                  <a:schemeClr val="tx2">
                    <a:lumMod val="10000"/>
                  </a:schemeClr>
                </a:solidFill>
              </a:rPr>
              <a:t> problems! </a:t>
            </a:r>
          </a:p>
          <a:p>
            <a:pPr marL="0" indent="0">
              <a:buNone/>
            </a:pPr>
            <a:r>
              <a:rPr lang="da-DK" sz="2000" dirty="0">
                <a:solidFill>
                  <a:schemeClr val="tx2">
                    <a:lumMod val="10000"/>
                  </a:schemeClr>
                </a:solidFill>
              </a:rPr>
              <a:t>Stakeholders </a:t>
            </a:r>
            <a:r>
              <a:rPr lang="da-DK" sz="2000" dirty="0" err="1">
                <a:solidFill>
                  <a:schemeClr val="tx2">
                    <a:lumMod val="10000"/>
                  </a:schemeClr>
                </a:solidFill>
              </a:rPr>
              <a:t>will</a:t>
            </a:r>
            <a:r>
              <a:rPr lang="da-DK" sz="2000" dirty="0">
                <a:solidFill>
                  <a:schemeClr val="tx2">
                    <a:lumMod val="10000"/>
                  </a:schemeClr>
                </a:solidFill>
              </a:rPr>
              <a:t> </a:t>
            </a:r>
            <a:r>
              <a:rPr lang="da-DK" sz="2000" dirty="0" err="1">
                <a:solidFill>
                  <a:schemeClr val="tx2">
                    <a:lumMod val="10000"/>
                  </a:schemeClr>
                </a:solidFill>
              </a:rPr>
              <a:t>value</a:t>
            </a:r>
            <a:r>
              <a:rPr lang="da-DK" sz="2000" dirty="0">
                <a:solidFill>
                  <a:schemeClr val="tx2">
                    <a:lumMod val="10000"/>
                  </a:schemeClr>
                </a:solidFill>
              </a:rPr>
              <a:t> a </a:t>
            </a:r>
            <a:r>
              <a:rPr lang="da-DK" sz="2000" dirty="0" err="1">
                <a:solidFill>
                  <a:schemeClr val="tx2">
                    <a:lumMod val="10000"/>
                  </a:schemeClr>
                </a:solidFill>
              </a:rPr>
              <a:t>critical</a:t>
            </a:r>
            <a:r>
              <a:rPr lang="da-DK" sz="2000" dirty="0">
                <a:solidFill>
                  <a:schemeClr val="tx2">
                    <a:lumMod val="10000"/>
                  </a:schemeClr>
                </a:solidFill>
              </a:rPr>
              <a:t> and </a:t>
            </a:r>
            <a:r>
              <a:rPr lang="da-DK" sz="2000" dirty="0" err="1">
                <a:solidFill>
                  <a:schemeClr val="tx2">
                    <a:lumMod val="10000"/>
                  </a:schemeClr>
                </a:solidFill>
              </a:rPr>
              <a:t>truthful</a:t>
            </a:r>
            <a:r>
              <a:rPr lang="da-DK" sz="2000" dirty="0">
                <a:solidFill>
                  <a:schemeClr val="tx2">
                    <a:lumMod val="10000"/>
                  </a:schemeClr>
                </a:solidFill>
              </a:rPr>
              <a:t> approach to </a:t>
            </a:r>
            <a:r>
              <a:rPr lang="da-DK" sz="2000" dirty="0" err="1">
                <a:solidFill>
                  <a:schemeClr val="tx2">
                    <a:lumMod val="10000"/>
                  </a:schemeClr>
                </a:solidFill>
              </a:rPr>
              <a:t>history</a:t>
            </a:r>
            <a:r>
              <a:rPr lang="da-DK" sz="2000" dirty="0">
                <a:solidFill>
                  <a:schemeClr val="tx2">
                    <a:lumMod val="10000"/>
                  </a:schemeClr>
                </a:solidFill>
              </a:rPr>
              <a:t> over an </a:t>
            </a:r>
            <a:r>
              <a:rPr lang="da-DK" sz="2000" dirty="0" err="1">
                <a:solidFill>
                  <a:schemeClr val="tx2">
                    <a:lumMod val="10000"/>
                  </a:schemeClr>
                </a:solidFill>
              </a:rPr>
              <a:t>overly</a:t>
            </a:r>
            <a:r>
              <a:rPr lang="da-DK" sz="2000" dirty="0">
                <a:solidFill>
                  <a:schemeClr val="tx2">
                    <a:lumMod val="10000"/>
                  </a:schemeClr>
                </a:solidFill>
              </a:rPr>
              <a:t> </a:t>
            </a:r>
            <a:r>
              <a:rPr lang="da-DK" sz="2000" dirty="0" err="1">
                <a:solidFill>
                  <a:schemeClr val="tx2">
                    <a:lumMod val="10000"/>
                  </a:schemeClr>
                </a:solidFill>
              </a:rPr>
              <a:t>glossy</a:t>
            </a:r>
            <a:r>
              <a:rPr lang="da-DK" sz="2000" dirty="0">
                <a:solidFill>
                  <a:schemeClr val="tx2">
                    <a:lumMod val="10000"/>
                  </a:schemeClr>
                </a:solidFill>
              </a:rPr>
              <a:t> </a:t>
            </a:r>
            <a:r>
              <a:rPr lang="da-DK" sz="2000" dirty="0" err="1">
                <a:solidFill>
                  <a:schemeClr val="tx2">
                    <a:lumMod val="10000"/>
                  </a:schemeClr>
                </a:solidFill>
              </a:rPr>
              <a:t>one</a:t>
            </a:r>
            <a:r>
              <a:rPr lang="da-DK" sz="2000" dirty="0">
                <a:solidFill>
                  <a:schemeClr val="tx2">
                    <a:lumMod val="10000"/>
                  </a:schemeClr>
                </a:solidFill>
              </a:rPr>
              <a:t>. </a:t>
            </a:r>
          </a:p>
          <a:p>
            <a:pPr marL="0" indent="0">
              <a:buNone/>
            </a:pPr>
            <a:endParaRPr lang="da-DK" sz="2000" dirty="0">
              <a:solidFill>
                <a:schemeClr val="tx2">
                  <a:lumMod val="10000"/>
                </a:schemeClr>
              </a:solidFill>
            </a:endParaRPr>
          </a:p>
          <a:p>
            <a:pPr marL="0" indent="0">
              <a:buNone/>
            </a:pPr>
            <a:endParaRPr lang="da-DK" b="1" dirty="0">
              <a:solidFill>
                <a:schemeClr val="tx2">
                  <a:lumMod val="10000"/>
                </a:schemeClr>
              </a:solidFill>
            </a:endParaRPr>
          </a:p>
        </p:txBody>
      </p:sp>
    </p:spTree>
    <p:extLst>
      <p:ext uri="{BB962C8B-B14F-4D97-AF65-F5344CB8AC3E}">
        <p14:creationId xmlns:p14="http://schemas.microsoft.com/office/powerpoint/2010/main" val="391439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4326260"/>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21</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9601200"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203239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22</a:t>
            </a:fld>
            <a:endParaRPr lang="it-IT"/>
          </a:p>
        </p:txBody>
      </p:sp>
      <p:sp>
        <p:nvSpPr>
          <p:cNvPr id="5" name="Content Placeholder 4">
            <a:extLst>
              <a:ext uri="{FF2B5EF4-FFF2-40B4-BE49-F238E27FC236}">
                <a16:creationId xmlns:a16="http://schemas.microsoft.com/office/drawing/2014/main" id="{B5E3043D-9A71-4CE7-96BC-A0A4AAE3B534}"/>
              </a:ext>
            </a:extLst>
          </p:cNvPr>
          <p:cNvSpPr txBox="1">
            <a:spLocks noGrp="1"/>
          </p:cNvSpPr>
          <p:nvPr>
            <p:ph idx="1"/>
          </p:nvPr>
        </p:nvSpPr>
        <p:spPr bwMode="auto">
          <a:xfrm>
            <a:off x="939552" y="2915764"/>
            <a:ext cx="10917088" cy="2289858"/>
          </a:xfrm>
          <a:prstGeom prst="rect">
            <a:avLst/>
          </a:prstGeom>
          <a:noFill/>
        </p:spPr>
        <p:txBody>
          <a:bodyPr wrap="square" rtlCol="0">
            <a:spAutoFit/>
          </a:bodyPr>
          <a:lstStyle/>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Employ</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detail </a:t>
            </a:r>
            <a:r>
              <a:rPr lang="da-DK" dirty="0" err="1">
                <a:solidFill>
                  <a:schemeClr val="tx2">
                    <a:lumMod val="10000"/>
                  </a:schemeClr>
                </a:solidFill>
              </a:rPr>
              <a:t>how</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a:t>
            </a:r>
            <a:r>
              <a:rPr lang="da-DK" dirty="0" err="1">
                <a:solidFill>
                  <a:schemeClr val="tx2">
                    <a:lumMod val="10000"/>
                  </a:schemeClr>
                </a:solidFill>
              </a:rPr>
              <a:t>implement</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(”4. The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implementation</a:t>
            </a:r>
            <a:r>
              <a:rPr lang="da-DK" dirty="0">
                <a:solidFill>
                  <a:schemeClr val="tx2">
                    <a:lumMod val="10000"/>
                  </a:schemeClr>
                </a:solidFill>
              </a:rPr>
              <a:t>”)</a:t>
            </a:r>
          </a:p>
          <a:p>
            <a:pPr>
              <a:buFont typeface="Arial" panose="020B0604020202020204" pitchFamily="34" charset="0"/>
              <a:buChar char="•"/>
            </a:pP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find </a:t>
            </a:r>
            <a:r>
              <a:rPr lang="da-DK" dirty="0" err="1">
                <a:solidFill>
                  <a:schemeClr val="tx2">
                    <a:lumMod val="10000"/>
                  </a:schemeClr>
                </a:solidFill>
              </a:rPr>
              <a:t>several</a:t>
            </a:r>
            <a:r>
              <a:rPr lang="da-DK" dirty="0">
                <a:solidFill>
                  <a:schemeClr val="tx2">
                    <a:lumMod val="10000"/>
                  </a:schemeClr>
                </a:solidFill>
              </a:rPr>
              <a:t> sub </a:t>
            </a:r>
            <a:r>
              <a:rPr lang="da-DK" dirty="0" err="1">
                <a:solidFill>
                  <a:schemeClr val="tx2">
                    <a:lumMod val="10000"/>
                  </a:schemeClr>
                </a:solidFill>
              </a:rPr>
              <a:t>sections</a:t>
            </a:r>
            <a:r>
              <a:rPr lang="da-DK" dirty="0">
                <a:solidFill>
                  <a:schemeClr val="tx2">
                    <a:lumMod val="10000"/>
                  </a:schemeClr>
                </a:solidFill>
              </a:rPr>
              <a:t> in the template, but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are</a:t>
            </a:r>
            <a:r>
              <a:rPr lang="da-DK" dirty="0">
                <a:solidFill>
                  <a:schemeClr val="tx2">
                    <a:lumMod val="10000"/>
                  </a:schemeClr>
                </a:solidFill>
              </a:rPr>
              <a:t> </a:t>
            </a:r>
            <a:r>
              <a:rPr lang="da-DK" dirty="0" err="1">
                <a:solidFill>
                  <a:schemeClr val="tx2">
                    <a:lumMod val="10000"/>
                  </a:schemeClr>
                </a:solidFill>
              </a:rPr>
              <a:t>welcome</a:t>
            </a:r>
            <a:r>
              <a:rPr lang="da-DK" dirty="0">
                <a:solidFill>
                  <a:schemeClr val="tx2">
                    <a:lumMod val="10000"/>
                  </a:schemeClr>
                </a:solidFill>
              </a:rPr>
              <a:t> to alter </a:t>
            </a:r>
            <a:r>
              <a:rPr lang="da-DK" dirty="0" err="1">
                <a:solidFill>
                  <a:schemeClr val="tx2">
                    <a:lumMod val="10000"/>
                  </a:schemeClr>
                </a:solidFill>
              </a:rPr>
              <a:t>these</a:t>
            </a:r>
            <a:r>
              <a:rPr lang="da-DK" dirty="0">
                <a:solidFill>
                  <a:schemeClr val="tx2">
                    <a:lumMod val="10000"/>
                  </a:schemeClr>
                </a:solidFill>
              </a:rPr>
              <a:t> </a:t>
            </a:r>
            <a:r>
              <a:rPr lang="da-DK" dirty="0" err="1">
                <a:solidFill>
                  <a:schemeClr val="tx2">
                    <a:lumMod val="10000"/>
                  </a:schemeClr>
                </a:solidFill>
              </a:rPr>
              <a:t>sections</a:t>
            </a:r>
            <a:r>
              <a:rPr lang="da-DK" dirty="0">
                <a:solidFill>
                  <a:schemeClr val="tx2">
                    <a:lumMod val="10000"/>
                  </a:schemeClr>
                </a:solidFill>
              </a:rPr>
              <a:t> as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see</a:t>
            </a:r>
            <a:r>
              <a:rPr lang="da-DK" dirty="0">
                <a:solidFill>
                  <a:schemeClr val="tx2">
                    <a:lumMod val="10000"/>
                  </a:schemeClr>
                </a:solidFill>
              </a:rPr>
              <a:t> fit </a:t>
            </a:r>
          </a:p>
        </p:txBody>
      </p:sp>
    </p:spTree>
    <p:extLst>
      <p:ext uri="{BB962C8B-B14F-4D97-AF65-F5344CB8AC3E}">
        <p14:creationId xmlns:p14="http://schemas.microsoft.com/office/powerpoint/2010/main" val="320605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23</a:t>
            </a:fld>
            <a:endParaRPr lang="it-IT"/>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695400" y="1628800"/>
            <a:ext cx="11449272" cy="6411627"/>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nSpc>
                <a:spcPct val="200000"/>
              </a:lnSpc>
              <a:buFont typeface="Franklin Gothic Book"/>
              <a:buNone/>
            </a:pPr>
            <a:r>
              <a:rPr lang="en-US" sz="1400" b="1" dirty="0">
                <a:solidFill>
                  <a:schemeClr val="tx2">
                    <a:lumMod val="10000"/>
                  </a:schemeClr>
                </a:solidFill>
              </a:rPr>
              <a:t>Go through the steps needed to produce the “deliverables”:</a:t>
            </a:r>
          </a:p>
          <a:p>
            <a:pPr marL="0" indent="0">
              <a:lnSpc>
                <a:spcPct val="150000"/>
              </a:lnSpc>
              <a:buFont typeface="Franklin Gothic Book"/>
              <a:buNone/>
            </a:pPr>
            <a:r>
              <a:rPr lang="en-US" sz="1400" dirty="0">
                <a:solidFill>
                  <a:schemeClr val="tx2">
                    <a:lumMod val="10000"/>
                  </a:schemeClr>
                </a:solidFill>
              </a:rPr>
              <a:t>Deliverable = every outcome your project delivers (a museum, a website, a timeline on a website, a yearbook, flyers etc.) </a:t>
            </a:r>
          </a:p>
          <a:p>
            <a:pPr marL="0" indent="0">
              <a:lnSpc>
                <a:spcPct val="150000"/>
              </a:lnSpc>
              <a:buFont typeface="Franklin Gothic Book"/>
              <a:buNone/>
            </a:pPr>
            <a:r>
              <a:rPr lang="en-US" sz="1400" b="1" dirty="0">
                <a:solidFill>
                  <a:schemeClr val="tx2">
                    <a:lumMod val="10000"/>
                  </a:schemeClr>
                </a:solidFill>
              </a:rPr>
              <a:t>4.1 </a:t>
            </a:r>
            <a:r>
              <a:rPr lang="en-US" sz="1400" dirty="0">
                <a:solidFill>
                  <a:schemeClr val="tx2">
                    <a:lumMod val="10000"/>
                  </a:schemeClr>
                </a:solidFill>
              </a:rPr>
              <a:t>What are your deliverables? (List all deliverables, including minor ones)</a:t>
            </a:r>
          </a:p>
          <a:p>
            <a:pPr marL="0" indent="0">
              <a:lnSpc>
                <a:spcPct val="150000"/>
              </a:lnSpc>
              <a:buFont typeface="Franklin Gothic Book"/>
              <a:buNone/>
            </a:pPr>
            <a:r>
              <a:rPr lang="en-US" sz="1400" b="1" dirty="0">
                <a:solidFill>
                  <a:schemeClr val="tx2">
                    <a:lumMod val="10000"/>
                  </a:schemeClr>
                </a:solidFill>
              </a:rPr>
              <a:t>4.2 </a:t>
            </a:r>
            <a:r>
              <a:rPr lang="en-US" sz="1400" dirty="0">
                <a:solidFill>
                  <a:schemeClr val="tx2">
                    <a:lumMod val="10000"/>
                  </a:schemeClr>
                </a:solidFill>
              </a:rPr>
              <a:t>What steps are required to produce these deliverables? </a:t>
            </a:r>
          </a:p>
          <a:p>
            <a:pPr marL="0" indent="0">
              <a:lnSpc>
                <a:spcPct val="150000"/>
              </a:lnSpc>
              <a:buFont typeface="Franklin Gothic Book"/>
              <a:buNone/>
            </a:pPr>
            <a:r>
              <a:rPr lang="en-US" sz="1400" dirty="0">
                <a:solidFill>
                  <a:schemeClr val="tx2">
                    <a:lumMod val="10000"/>
                  </a:schemeClr>
                </a:solidFill>
              </a:rPr>
              <a:t>Example: For a corporate museum you need to consider design, historical accuracy, logistics, and staff to manage the exhibition</a:t>
            </a:r>
          </a:p>
          <a:p>
            <a:pPr marL="0" indent="0">
              <a:lnSpc>
                <a:spcPct val="150000"/>
              </a:lnSpc>
              <a:buFont typeface="Franklin Gothic Book"/>
              <a:buNone/>
            </a:pPr>
            <a:r>
              <a:rPr lang="en-US" sz="1400" b="1" dirty="0">
                <a:solidFill>
                  <a:schemeClr val="tx2">
                    <a:lumMod val="10000"/>
                  </a:schemeClr>
                </a:solidFill>
              </a:rPr>
              <a:t>4.2.2 </a:t>
            </a:r>
            <a:r>
              <a:rPr lang="en-US" sz="1400" dirty="0">
                <a:solidFill>
                  <a:schemeClr val="tx2">
                    <a:lumMod val="10000"/>
                  </a:schemeClr>
                </a:solidFill>
              </a:rPr>
              <a:t>Who (stakeholders, staff, external suppliers) and what (time and budget) is needed? </a:t>
            </a:r>
          </a:p>
          <a:p>
            <a:pPr marL="0" indent="0">
              <a:lnSpc>
                <a:spcPct val="150000"/>
              </a:lnSpc>
              <a:buFont typeface="Franklin Gothic Book"/>
              <a:buNone/>
            </a:pPr>
            <a:r>
              <a:rPr lang="en-US" sz="1400" dirty="0">
                <a:solidFill>
                  <a:schemeClr val="tx2">
                    <a:lumMod val="10000"/>
                  </a:schemeClr>
                </a:solidFill>
              </a:rPr>
              <a:t>Examples: </a:t>
            </a:r>
            <a:r>
              <a:rPr lang="en-US" sz="1400" i="1" dirty="0">
                <a:solidFill>
                  <a:schemeClr val="tx2">
                    <a:lumMod val="10000"/>
                  </a:schemeClr>
                </a:solidFill>
              </a:rPr>
              <a:t>Do you need permission from a municipality? Do you have to convince a staff member? Do you manage this project on your own or with assistance? Do you need certain items (e.g., for a museum) delivered at a certain point in time? </a:t>
            </a:r>
          </a:p>
          <a:p>
            <a:pPr marL="0" indent="0">
              <a:lnSpc>
                <a:spcPct val="150000"/>
              </a:lnSpc>
              <a:buFont typeface="Franklin Gothic Book"/>
              <a:buNone/>
            </a:pPr>
            <a:r>
              <a:rPr lang="en-US" sz="1400" dirty="0">
                <a:solidFill>
                  <a:schemeClr val="tx2">
                    <a:lumMod val="10000"/>
                  </a:schemeClr>
                </a:solidFill>
              </a:rPr>
              <a:t>Advise: - </a:t>
            </a:r>
            <a:r>
              <a:rPr lang="en-US" sz="1400" i="1" dirty="0">
                <a:solidFill>
                  <a:schemeClr val="tx2">
                    <a:lumMod val="10000"/>
                  </a:schemeClr>
                </a:solidFill>
              </a:rPr>
              <a:t>Draft a stakeholder list! Include all the people you need for your deliverable to be successful! (all examples s. next slides)</a:t>
            </a:r>
          </a:p>
          <a:p>
            <a:pPr marL="0" indent="0">
              <a:lnSpc>
                <a:spcPct val="100000"/>
              </a:lnSpc>
              <a:buFont typeface="Franklin Gothic Book"/>
              <a:buNone/>
            </a:pPr>
            <a:r>
              <a:rPr lang="en-US" sz="1400" i="1" dirty="0">
                <a:solidFill>
                  <a:schemeClr val="tx2">
                    <a:lumMod val="10000"/>
                  </a:schemeClr>
                </a:solidFill>
              </a:rPr>
              <a:t>- Draft a timeline using a simple </a:t>
            </a:r>
            <a:r>
              <a:rPr lang="en-US" sz="1400" i="1" dirty="0" err="1">
                <a:solidFill>
                  <a:schemeClr val="tx2">
                    <a:lumMod val="10000"/>
                  </a:schemeClr>
                </a:solidFill>
              </a:rPr>
              <a:t>gantt</a:t>
            </a:r>
            <a:r>
              <a:rPr lang="en-US" sz="1400" i="1" dirty="0">
                <a:solidFill>
                  <a:schemeClr val="tx2">
                    <a:lumMod val="10000"/>
                  </a:schemeClr>
                </a:solidFill>
              </a:rPr>
              <a:t> chart </a:t>
            </a:r>
          </a:p>
          <a:p>
            <a:pPr marL="0" indent="0">
              <a:lnSpc>
                <a:spcPct val="150000"/>
              </a:lnSpc>
              <a:buFont typeface="Franklin Gothic Book"/>
              <a:buNone/>
            </a:pPr>
            <a:r>
              <a:rPr lang="en-US" sz="1400" b="1" dirty="0">
                <a:solidFill>
                  <a:schemeClr val="tx2">
                    <a:lumMod val="10000"/>
                  </a:schemeClr>
                </a:solidFill>
              </a:rPr>
              <a:t>4.2.3 </a:t>
            </a:r>
            <a:r>
              <a:rPr lang="en-US" sz="1400" dirty="0">
                <a:solidFill>
                  <a:schemeClr val="tx2">
                    <a:lumMod val="10000"/>
                  </a:schemeClr>
                </a:solidFill>
              </a:rPr>
              <a:t>Organizational communication: Who is your organizational contact person? How will you hold contact with them? </a:t>
            </a:r>
          </a:p>
          <a:p>
            <a:pPr marL="0" indent="0">
              <a:buFont typeface="Franklin Gothic Book"/>
              <a:buNone/>
            </a:pPr>
            <a:r>
              <a:rPr lang="en-US" b="1" dirty="0">
                <a:solidFill>
                  <a:schemeClr val="tx2">
                    <a:lumMod val="10000"/>
                  </a:schemeClr>
                </a:solidFill>
              </a:rPr>
              <a:t> </a:t>
            </a:r>
          </a:p>
          <a:p>
            <a:pPr marL="0" indent="0">
              <a:buFont typeface="Franklin Gothic Book"/>
              <a:buNone/>
            </a:pPr>
            <a:endParaRPr lang="en-US" sz="1800" dirty="0">
              <a:solidFill>
                <a:schemeClr val="bg2">
                  <a:lumMod val="10000"/>
                </a:schemeClr>
              </a:solidFill>
            </a:endParaRPr>
          </a:p>
          <a:p>
            <a:pPr marL="0" indent="0">
              <a:buNone/>
            </a:pPr>
            <a:endParaRPr lang="en-US" sz="1800" dirty="0">
              <a:solidFill>
                <a:schemeClr val="bg2">
                  <a:lumMod val="10000"/>
                </a:schemeClr>
              </a:solidFill>
            </a:endParaRPr>
          </a:p>
        </p:txBody>
      </p:sp>
    </p:spTree>
    <p:extLst>
      <p:ext uri="{BB962C8B-B14F-4D97-AF65-F5344CB8AC3E}">
        <p14:creationId xmlns:p14="http://schemas.microsoft.com/office/powerpoint/2010/main" val="144022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24</a:t>
            </a:fld>
            <a:endParaRPr lang="it-IT"/>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695400" y="1427917"/>
            <a:ext cx="10736401" cy="560923"/>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gn="ctr">
              <a:lnSpc>
                <a:spcPct val="200000"/>
              </a:lnSpc>
              <a:buFont typeface="Franklin Gothic Book"/>
              <a:buNone/>
            </a:pPr>
            <a:r>
              <a:rPr lang="en-US" sz="1800" b="1" u="sng" dirty="0">
                <a:solidFill>
                  <a:schemeClr val="tx2">
                    <a:lumMod val="10000"/>
                  </a:schemeClr>
                </a:solidFill>
              </a:rPr>
              <a:t>Example: Stakeholder List</a:t>
            </a:r>
          </a:p>
        </p:txBody>
      </p:sp>
      <p:sp>
        <p:nvSpPr>
          <p:cNvPr id="7" name="TextBox 6">
            <a:extLst>
              <a:ext uri="{FF2B5EF4-FFF2-40B4-BE49-F238E27FC236}">
                <a16:creationId xmlns:a16="http://schemas.microsoft.com/office/drawing/2014/main" id="{B003F2F4-9FFB-4976-932B-14C5FD6162A7}"/>
              </a:ext>
            </a:extLst>
          </p:cNvPr>
          <p:cNvSpPr txBox="1"/>
          <p:nvPr/>
        </p:nvSpPr>
        <p:spPr>
          <a:xfrm>
            <a:off x="839416" y="2276872"/>
            <a:ext cx="5544616" cy="3970318"/>
          </a:xfrm>
          <a:prstGeom prst="rect">
            <a:avLst/>
          </a:prstGeom>
          <a:noFill/>
        </p:spPr>
        <p:txBody>
          <a:bodyPr wrap="square" rtlCol="0">
            <a:spAutoFit/>
          </a:bodyPr>
          <a:lstStyle/>
          <a:p>
            <a:r>
              <a:rPr lang="da-DK" b="1" u="sng" dirty="0" err="1">
                <a:solidFill>
                  <a:schemeClr val="tx2">
                    <a:lumMod val="10000"/>
                  </a:schemeClr>
                </a:solidFill>
              </a:rPr>
              <a:t>Internal</a:t>
            </a:r>
            <a:r>
              <a:rPr lang="da-DK" b="1" u="sng" dirty="0">
                <a:solidFill>
                  <a:schemeClr val="tx2">
                    <a:lumMod val="10000"/>
                  </a:schemeClr>
                </a:solidFill>
              </a:rPr>
              <a:t> Stakeholders</a:t>
            </a:r>
          </a:p>
          <a:p>
            <a:endParaRPr lang="da-DK" dirty="0"/>
          </a:p>
          <a:p>
            <a:r>
              <a:rPr lang="da-DK" b="1" dirty="0">
                <a:solidFill>
                  <a:schemeClr val="tx2">
                    <a:lumMod val="10000"/>
                  </a:schemeClr>
                </a:solidFill>
              </a:rPr>
              <a:t>End users: </a:t>
            </a:r>
            <a:r>
              <a:rPr lang="da-DK" dirty="0" err="1">
                <a:solidFill>
                  <a:schemeClr val="tx2">
                    <a:lumMod val="10000"/>
                  </a:schemeClr>
                </a:solidFill>
              </a:rPr>
              <a:t>people</a:t>
            </a:r>
            <a:r>
              <a:rPr lang="da-DK" dirty="0">
                <a:solidFill>
                  <a:schemeClr val="tx2">
                    <a:lumMod val="10000"/>
                  </a:schemeClr>
                </a:solidFill>
              </a:rPr>
              <a:t> </a:t>
            </a:r>
            <a:r>
              <a:rPr lang="da-DK" dirty="0" err="1">
                <a:solidFill>
                  <a:schemeClr val="tx2">
                    <a:lumMod val="10000"/>
                  </a:schemeClr>
                </a:solidFill>
              </a:rPr>
              <a:t>who</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a:t>
            </a:r>
            <a:r>
              <a:rPr lang="da-DK" dirty="0" err="1">
                <a:solidFill>
                  <a:schemeClr val="tx2">
                    <a:lumMod val="10000"/>
                  </a:schemeClr>
                </a:solidFill>
              </a:rPr>
              <a:t>use</a:t>
            </a:r>
            <a:r>
              <a:rPr lang="da-DK" dirty="0">
                <a:solidFill>
                  <a:schemeClr val="tx2">
                    <a:lumMod val="10000"/>
                  </a:schemeClr>
                </a:solidFill>
              </a:rPr>
              <a:t> the </a:t>
            </a:r>
            <a:r>
              <a:rPr lang="da-DK" dirty="0" err="1">
                <a:solidFill>
                  <a:schemeClr val="tx2">
                    <a:lumMod val="10000"/>
                  </a:schemeClr>
                </a:solidFill>
              </a:rPr>
              <a:t>deliverable</a:t>
            </a:r>
            <a:endParaRPr lang="da-DK" dirty="0">
              <a:solidFill>
                <a:schemeClr val="tx2">
                  <a:lumMod val="10000"/>
                </a:schemeClr>
              </a:solidFill>
            </a:endParaRPr>
          </a:p>
          <a:p>
            <a:r>
              <a:rPr lang="da-DK" b="1" dirty="0">
                <a:solidFill>
                  <a:schemeClr val="tx2">
                    <a:lumMod val="10000"/>
                  </a:schemeClr>
                </a:solidFill>
              </a:rPr>
              <a:t>Persons </a:t>
            </a:r>
            <a:r>
              <a:rPr lang="da-DK" b="1" dirty="0" err="1">
                <a:solidFill>
                  <a:schemeClr val="tx2">
                    <a:lumMod val="10000"/>
                  </a:schemeClr>
                </a:solidFill>
              </a:rPr>
              <a:t>needed</a:t>
            </a:r>
            <a:r>
              <a:rPr lang="da-DK" b="1" dirty="0">
                <a:solidFill>
                  <a:schemeClr val="tx2">
                    <a:lumMod val="10000"/>
                  </a:schemeClr>
                </a:solidFill>
              </a:rPr>
              <a:t> just for </a:t>
            </a:r>
            <a:r>
              <a:rPr lang="da-DK" b="1" dirty="0" err="1">
                <a:solidFill>
                  <a:schemeClr val="tx2">
                    <a:lumMod val="10000"/>
                  </a:schemeClr>
                </a:solidFill>
              </a:rPr>
              <a:t>this</a:t>
            </a:r>
            <a:r>
              <a:rPr lang="da-DK" b="1"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dirty="0" err="1">
                <a:solidFill>
                  <a:schemeClr val="tx2">
                    <a:lumMod val="10000"/>
                  </a:schemeClr>
                </a:solidFill>
              </a:rPr>
              <a:t>people</a:t>
            </a:r>
            <a:r>
              <a:rPr lang="da-DK" dirty="0">
                <a:solidFill>
                  <a:schemeClr val="tx2">
                    <a:lumMod val="10000"/>
                  </a:schemeClr>
                </a:solidFill>
              </a:rPr>
              <a:t> with </a:t>
            </a:r>
            <a:r>
              <a:rPr lang="da-DK" dirty="0" err="1">
                <a:solidFill>
                  <a:schemeClr val="tx2">
                    <a:lumMod val="10000"/>
                  </a:schemeClr>
                </a:solidFill>
              </a:rPr>
              <a:t>e.g</a:t>
            </a:r>
            <a:r>
              <a:rPr lang="da-DK" dirty="0">
                <a:solidFill>
                  <a:schemeClr val="tx2">
                    <a:lumMod val="10000"/>
                  </a:schemeClr>
                </a:solidFill>
              </a:rPr>
              <a:t>., </a:t>
            </a:r>
            <a:r>
              <a:rPr lang="da-DK" dirty="0" err="1">
                <a:solidFill>
                  <a:schemeClr val="tx2">
                    <a:lumMod val="10000"/>
                  </a:schemeClr>
                </a:solidFill>
              </a:rPr>
              <a:t>specific</a:t>
            </a:r>
            <a:r>
              <a:rPr lang="da-DK" dirty="0">
                <a:solidFill>
                  <a:schemeClr val="tx2">
                    <a:lumMod val="10000"/>
                  </a:schemeClr>
                </a:solidFill>
              </a:rPr>
              <a:t> </a:t>
            </a:r>
            <a:r>
              <a:rPr lang="da-DK" dirty="0" err="1">
                <a:solidFill>
                  <a:schemeClr val="tx2">
                    <a:lumMod val="10000"/>
                  </a:schemeClr>
                </a:solidFill>
              </a:rPr>
              <a:t>technical</a:t>
            </a:r>
            <a:r>
              <a:rPr lang="da-DK" dirty="0">
                <a:solidFill>
                  <a:schemeClr val="tx2">
                    <a:lumMod val="10000"/>
                  </a:schemeClr>
                </a:solidFill>
              </a:rPr>
              <a:t> </a:t>
            </a:r>
            <a:r>
              <a:rPr lang="da-DK" dirty="0" err="1">
                <a:solidFill>
                  <a:schemeClr val="tx2">
                    <a:lumMod val="10000"/>
                  </a:schemeClr>
                </a:solidFill>
              </a:rPr>
              <a:t>knowledge</a:t>
            </a:r>
            <a:endParaRPr lang="da-DK" dirty="0">
              <a:solidFill>
                <a:schemeClr val="tx2">
                  <a:lumMod val="10000"/>
                </a:schemeClr>
              </a:solidFill>
            </a:endParaRPr>
          </a:p>
          <a:p>
            <a:r>
              <a:rPr lang="da-DK" b="1" dirty="0">
                <a:solidFill>
                  <a:schemeClr val="tx2">
                    <a:lumMod val="10000"/>
                  </a:schemeClr>
                </a:solidFill>
              </a:rPr>
              <a:t>Project Manager</a:t>
            </a:r>
          </a:p>
          <a:p>
            <a:r>
              <a:rPr lang="da-DK" b="1" dirty="0" err="1">
                <a:solidFill>
                  <a:schemeClr val="tx2">
                    <a:lumMod val="10000"/>
                  </a:schemeClr>
                </a:solidFill>
              </a:rPr>
              <a:t>Requesters</a:t>
            </a:r>
            <a:r>
              <a:rPr lang="da-DK" b="1" dirty="0">
                <a:solidFill>
                  <a:schemeClr val="tx2">
                    <a:lumMod val="10000"/>
                  </a:schemeClr>
                </a:solidFill>
              </a:rPr>
              <a:t> / Initiators: </a:t>
            </a:r>
            <a:r>
              <a:rPr lang="da-DK" dirty="0">
                <a:solidFill>
                  <a:schemeClr val="tx2">
                    <a:lumMod val="10000"/>
                  </a:schemeClr>
                </a:solidFill>
              </a:rPr>
              <a:t>the </a:t>
            </a:r>
            <a:r>
              <a:rPr lang="da-DK" dirty="0" err="1">
                <a:solidFill>
                  <a:schemeClr val="tx2">
                    <a:lumMod val="10000"/>
                  </a:schemeClr>
                </a:solidFill>
              </a:rPr>
              <a:t>people</a:t>
            </a:r>
            <a:r>
              <a:rPr lang="da-DK" dirty="0">
                <a:solidFill>
                  <a:schemeClr val="tx2">
                    <a:lumMod val="10000"/>
                  </a:schemeClr>
                </a:solidFill>
              </a:rPr>
              <a:t> </a:t>
            </a:r>
            <a:r>
              <a:rPr lang="da-DK" dirty="0" err="1">
                <a:solidFill>
                  <a:schemeClr val="tx2">
                    <a:lumMod val="10000"/>
                  </a:schemeClr>
                </a:solidFill>
              </a:rPr>
              <a:t>behind</a:t>
            </a:r>
            <a:r>
              <a:rPr lang="da-DK" dirty="0">
                <a:solidFill>
                  <a:schemeClr val="tx2">
                    <a:lumMod val="10000"/>
                  </a:schemeClr>
                </a:solidFill>
              </a:rPr>
              <a:t> / wanting the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e.g</a:t>
            </a:r>
            <a:r>
              <a:rPr lang="da-DK" dirty="0">
                <a:solidFill>
                  <a:schemeClr val="tx2">
                    <a:lumMod val="10000"/>
                  </a:schemeClr>
                </a:solidFill>
              </a:rPr>
              <a:t>., a business </a:t>
            </a:r>
            <a:r>
              <a:rPr lang="da-DK" dirty="0" err="1">
                <a:solidFill>
                  <a:schemeClr val="tx2">
                    <a:lumMod val="10000"/>
                  </a:schemeClr>
                </a:solidFill>
              </a:rPr>
              <a:t>owner</a:t>
            </a:r>
            <a:endParaRPr lang="da-DK" dirty="0">
              <a:solidFill>
                <a:schemeClr val="tx2">
                  <a:lumMod val="10000"/>
                </a:schemeClr>
              </a:solidFill>
            </a:endParaRPr>
          </a:p>
          <a:p>
            <a:r>
              <a:rPr lang="da-DK" b="1" dirty="0">
                <a:solidFill>
                  <a:schemeClr val="tx2">
                    <a:lumMod val="10000"/>
                  </a:schemeClr>
                </a:solidFill>
              </a:rPr>
              <a:t>Specialists: </a:t>
            </a:r>
            <a:r>
              <a:rPr lang="da-DK" dirty="0" err="1">
                <a:solidFill>
                  <a:schemeClr val="tx2">
                    <a:lumMod val="10000"/>
                  </a:schemeClr>
                </a:solidFill>
              </a:rPr>
              <a:t>e.g</a:t>
            </a:r>
            <a:r>
              <a:rPr lang="da-DK" dirty="0">
                <a:solidFill>
                  <a:schemeClr val="tx2">
                    <a:lumMod val="10000"/>
                  </a:schemeClr>
                </a:solidFill>
              </a:rPr>
              <a:t>., human ressources, </a:t>
            </a:r>
            <a:r>
              <a:rPr lang="da-DK" dirty="0" err="1">
                <a:solidFill>
                  <a:schemeClr val="tx2">
                    <a:lumMod val="10000"/>
                  </a:schemeClr>
                </a:solidFill>
              </a:rPr>
              <a:t>finance</a:t>
            </a:r>
            <a:r>
              <a:rPr lang="da-DK" dirty="0">
                <a:solidFill>
                  <a:schemeClr val="tx2">
                    <a:lumMod val="10000"/>
                  </a:schemeClr>
                </a:solidFill>
              </a:rPr>
              <a:t>, </a:t>
            </a:r>
            <a:r>
              <a:rPr lang="da-DK" dirty="0" err="1">
                <a:solidFill>
                  <a:schemeClr val="tx2">
                    <a:lumMod val="10000"/>
                  </a:schemeClr>
                </a:solidFill>
              </a:rPr>
              <a:t>retail</a:t>
            </a:r>
            <a:r>
              <a:rPr lang="da-DK" dirty="0">
                <a:solidFill>
                  <a:schemeClr val="tx2">
                    <a:lumMod val="10000"/>
                  </a:schemeClr>
                </a:solidFill>
              </a:rPr>
              <a:t> </a:t>
            </a:r>
            <a:r>
              <a:rPr lang="da-DK" dirty="0" err="1">
                <a:solidFill>
                  <a:schemeClr val="tx2">
                    <a:lumMod val="10000"/>
                  </a:schemeClr>
                </a:solidFill>
              </a:rPr>
              <a:t>staff</a:t>
            </a:r>
            <a:r>
              <a:rPr lang="da-DK" dirty="0">
                <a:solidFill>
                  <a:schemeClr val="tx2">
                    <a:lumMod val="10000"/>
                  </a:schemeClr>
                </a:solidFill>
              </a:rPr>
              <a:t> </a:t>
            </a:r>
          </a:p>
          <a:p>
            <a:r>
              <a:rPr lang="da-DK" b="1" dirty="0">
                <a:solidFill>
                  <a:schemeClr val="tx2">
                    <a:lumMod val="10000"/>
                  </a:schemeClr>
                </a:solidFill>
              </a:rPr>
              <a:t>Team </a:t>
            </a:r>
            <a:r>
              <a:rPr lang="da-DK" b="1" dirty="0" err="1">
                <a:solidFill>
                  <a:schemeClr val="tx2">
                    <a:lumMod val="10000"/>
                  </a:schemeClr>
                </a:solidFill>
              </a:rPr>
              <a:t>members</a:t>
            </a:r>
            <a:r>
              <a:rPr lang="da-DK" b="1" dirty="0">
                <a:solidFill>
                  <a:schemeClr val="tx2">
                    <a:lumMod val="10000"/>
                  </a:schemeClr>
                </a:solidFill>
              </a:rPr>
              <a:t>: </a:t>
            </a:r>
            <a:r>
              <a:rPr lang="da-DK" dirty="0">
                <a:solidFill>
                  <a:schemeClr val="tx2">
                    <a:lumMod val="10000"/>
                  </a:schemeClr>
                </a:solidFill>
              </a:rPr>
              <a:t>People </a:t>
            </a:r>
            <a:r>
              <a:rPr lang="da-DK" dirty="0" err="1">
                <a:solidFill>
                  <a:schemeClr val="tx2">
                    <a:lumMod val="10000"/>
                  </a:schemeClr>
                </a:solidFill>
              </a:rPr>
              <a:t>who</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 with the PM </a:t>
            </a:r>
            <a:r>
              <a:rPr lang="da-DK" dirty="0" err="1">
                <a:solidFill>
                  <a:schemeClr val="tx2">
                    <a:lumMod val="10000"/>
                  </a:schemeClr>
                </a:solidFill>
              </a:rPr>
              <a:t>during</a:t>
            </a:r>
            <a:r>
              <a:rPr lang="da-DK" dirty="0">
                <a:solidFill>
                  <a:schemeClr val="tx2">
                    <a:lumMod val="10000"/>
                  </a:schemeClr>
                </a:solidFill>
              </a:rPr>
              <a:t> the </a:t>
            </a:r>
            <a:r>
              <a:rPr lang="da-DK" dirty="0" err="1">
                <a:solidFill>
                  <a:schemeClr val="tx2">
                    <a:lumMod val="10000"/>
                  </a:schemeClr>
                </a:solidFill>
              </a:rPr>
              <a:t>project</a:t>
            </a:r>
            <a:r>
              <a:rPr lang="da-DK" dirty="0">
                <a:solidFill>
                  <a:schemeClr val="tx2">
                    <a:lumMod val="10000"/>
                  </a:schemeClr>
                </a:solidFill>
              </a:rPr>
              <a:t> </a:t>
            </a:r>
          </a:p>
          <a:p>
            <a:r>
              <a:rPr lang="da-DK" b="1" dirty="0" err="1">
                <a:solidFill>
                  <a:schemeClr val="tx2">
                    <a:lumMod val="10000"/>
                  </a:schemeClr>
                </a:solidFill>
              </a:rPr>
              <a:t>Others</a:t>
            </a:r>
            <a:endParaRPr lang="da-DK" b="1" dirty="0">
              <a:solidFill>
                <a:schemeClr val="tx2">
                  <a:lumMod val="10000"/>
                </a:schemeClr>
              </a:solidFill>
            </a:endParaRPr>
          </a:p>
          <a:p>
            <a:endParaRPr lang="da-DK" dirty="0">
              <a:solidFill>
                <a:schemeClr val="tx2">
                  <a:lumMod val="10000"/>
                </a:schemeClr>
              </a:solidFill>
            </a:endParaRPr>
          </a:p>
          <a:p>
            <a:endParaRPr lang="da-DK" dirty="0"/>
          </a:p>
        </p:txBody>
      </p:sp>
      <p:sp>
        <p:nvSpPr>
          <p:cNvPr id="8" name="TextBox 7">
            <a:extLst>
              <a:ext uri="{FF2B5EF4-FFF2-40B4-BE49-F238E27FC236}">
                <a16:creationId xmlns:a16="http://schemas.microsoft.com/office/drawing/2014/main" id="{05A73C9F-7EFD-462D-BB2B-FF4414ABCDA0}"/>
              </a:ext>
            </a:extLst>
          </p:cNvPr>
          <p:cNvSpPr txBox="1"/>
          <p:nvPr/>
        </p:nvSpPr>
        <p:spPr>
          <a:xfrm>
            <a:off x="6384032" y="2276872"/>
            <a:ext cx="5544616" cy="3970318"/>
          </a:xfrm>
          <a:prstGeom prst="rect">
            <a:avLst/>
          </a:prstGeom>
          <a:noFill/>
        </p:spPr>
        <p:txBody>
          <a:bodyPr wrap="square" rtlCol="0">
            <a:spAutoFit/>
          </a:bodyPr>
          <a:lstStyle/>
          <a:p>
            <a:r>
              <a:rPr lang="da-DK" b="1" u="sng" dirty="0" err="1">
                <a:solidFill>
                  <a:schemeClr val="tx2">
                    <a:lumMod val="10000"/>
                  </a:schemeClr>
                </a:solidFill>
              </a:rPr>
              <a:t>External</a:t>
            </a:r>
            <a:r>
              <a:rPr lang="da-DK" b="1" u="sng" dirty="0">
                <a:solidFill>
                  <a:schemeClr val="tx2">
                    <a:lumMod val="10000"/>
                  </a:schemeClr>
                </a:solidFill>
              </a:rPr>
              <a:t> Stakeholders</a:t>
            </a:r>
          </a:p>
          <a:p>
            <a:endParaRPr lang="da-DK" dirty="0"/>
          </a:p>
          <a:p>
            <a:r>
              <a:rPr lang="da-DK" b="1" dirty="0">
                <a:solidFill>
                  <a:schemeClr val="tx2">
                    <a:lumMod val="10000"/>
                  </a:schemeClr>
                </a:solidFill>
              </a:rPr>
              <a:t>Business partners: </a:t>
            </a:r>
            <a:r>
              <a:rPr lang="da-DK" dirty="0">
                <a:solidFill>
                  <a:schemeClr val="tx2">
                    <a:lumMod val="10000"/>
                  </a:schemeClr>
                </a:solidFill>
              </a:rPr>
              <a:t>with </a:t>
            </a:r>
            <a:r>
              <a:rPr lang="da-DK" dirty="0" err="1">
                <a:solidFill>
                  <a:schemeClr val="tx2">
                    <a:lumMod val="10000"/>
                  </a:schemeClr>
                </a:solidFill>
              </a:rPr>
              <a:t>whom</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pursue</a:t>
            </a:r>
            <a:r>
              <a:rPr lang="da-DK" dirty="0">
                <a:solidFill>
                  <a:schemeClr val="tx2">
                    <a:lumMod val="10000"/>
                  </a:schemeClr>
                </a:solidFill>
              </a:rPr>
              <a:t> </a:t>
            </a:r>
            <a:r>
              <a:rPr lang="da-DK" dirty="0" err="1">
                <a:solidFill>
                  <a:schemeClr val="tx2">
                    <a:lumMod val="10000"/>
                  </a:schemeClr>
                </a:solidFill>
              </a:rPr>
              <a:t>cooperation</a:t>
            </a:r>
            <a:endParaRPr lang="da-DK" dirty="0">
              <a:solidFill>
                <a:schemeClr val="tx2">
                  <a:lumMod val="10000"/>
                </a:schemeClr>
              </a:solidFill>
            </a:endParaRPr>
          </a:p>
          <a:p>
            <a:r>
              <a:rPr lang="da-DK" b="1" dirty="0">
                <a:solidFill>
                  <a:schemeClr val="tx2">
                    <a:lumMod val="10000"/>
                  </a:schemeClr>
                </a:solidFill>
              </a:rPr>
              <a:t>Clients / </a:t>
            </a:r>
            <a:r>
              <a:rPr lang="da-DK" b="1" dirty="0" err="1">
                <a:solidFill>
                  <a:schemeClr val="tx2">
                    <a:lumMod val="10000"/>
                  </a:schemeClr>
                </a:solidFill>
              </a:rPr>
              <a:t>customers</a:t>
            </a:r>
            <a:endParaRPr lang="da-DK" b="1" dirty="0">
              <a:solidFill>
                <a:schemeClr val="tx2">
                  <a:lumMod val="10000"/>
                </a:schemeClr>
              </a:solidFill>
            </a:endParaRPr>
          </a:p>
          <a:p>
            <a:r>
              <a:rPr lang="da-DK" b="1" dirty="0">
                <a:solidFill>
                  <a:schemeClr val="tx2">
                    <a:lumMod val="10000"/>
                  </a:schemeClr>
                </a:solidFill>
              </a:rPr>
              <a:t>Professional </a:t>
            </a:r>
            <a:r>
              <a:rPr lang="da-DK" b="1" dirty="0" err="1">
                <a:solidFill>
                  <a:schemeClr val="tx2">
                    <a:lumMod val="10000"/>
                  </a:schemeClr>
                </a:solidFill>
              </a:rPr>
              <a:t>societies</a:t>
            </a:r>
            <a:r>
              <a:rPr lang="da-DK" b="1" dirty="0">
                <a:solidFill>
                  <a:schemeClr val="tx2">
                    <a:lumMod val="10000"/>
                  </a:schemeClr>
                </a:solidFill>
              </a:rPr>
              <a:t>: </a:t>
            </a:r>
            <a:r>
              <a:rPr lang="da-DK" dirty="0" err="1">
                <a:solidFill>
                  <a:schemeClr val="tx2">
                    <a:lumMod val="10000"/>
                  </a:schemeClr>
                </a:solidFill>
              </a:rPr>
              <a:t>groups</a:t>
            </a:r>
            <a:r>
              <a:rPr lang="da-DK" dirty="0">
                <a:solidFill>
                  <a:schemeClr val="tx2">
                    <a:lumMod val="10000"/>
                  </a:schemeClr>
                </a:solidFill>
              </a:rPr>
              <a:t> of professionals </a:t>
            </a:r>
            <a:r>
              <a:rPr lang="da-DK" dirty="0" err="1">
                <a:solidFill>
                  <a:schemeClr val="tx2">
                    <a:lumMod val="10000"/>
                  </a:schemeClr>
                </a:solidFill>
              </a:rPr>
              <a:t>that</a:t>
            </a:r>
            <a:r>
              <a:rPr lang="da-DK" dirty="0">
                <a:solidFill>
                  <a:schemeClr val="tx2">
                    <a:lumMod val="10000"/>
                  </a:schemeClr>
                </a:solidFill>
              </a:rPr>
              <a:t> </a:t>
            </a:r>
            <a:r>
              <a:rPr lang="da-DK" dirty="0" err="1">
                <a:solidFill>
                  <a:schemeClr val="tx2">
                    <a:lumMod val="10000"/>
                  </a:schemeClr>
                </a:solidFill>
              </a:rPr>
              <a:t>may</a:t>
            </a:r>
            <a:r>
              <a:rPr lang="da-DK" dirty="0">
                <a:solidFill>
                  <a:schemeClr val="tx2">
                    <a:lumMod val="10000"/>
                  </a:schemeClr>
                </a:solidFill>
              </a:rPr>
              <a:t> </a:t>
            </a:r>
            <a:r>
              <a:rPr lang="da-DK" dirty="0" err="1">
                <a:solidFill>
                  <a:schemeClr val="tx2">
                    <a:lumMod val="10000"/>
                  </a:schemeClr>
                </a:solidFill>
              </a:rPr>
              <a:t>influence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historians</a:t>
            </a:r>
            <a:r>
              <a:rPr lang="da-DK" dirty="0">
                <a:solidFill>
                  <a:schemeClr val="tx2">
                    <a:lumMod val="10000"/>
                  </a:schemeClr>
                </a:solidFill>
              </a:rPr>
              <a:t>, a </a:t>
            </a:r>
            <a:r>
              <a:rPr lang="da-DK" dirty="0" err="1">
                <a:solidFill>
                  <a:schemeClr val="tx2">
                    <a:lumMod val="10000"/>
                  </a:schemeClr>
                </a:solidFill>
              </a:rPr>
              <a:t>local</a:t>
            </a:r>
            <a:r>
              <a:rPr lang="da-DK" dirty="0">
                <a:solidFill>
                  <a:schemeClr val="tx2">
                    <a:lumMod val="10000"/>
                  </a:schemeClr>
                </a:solidFill>
              </a:rPr>
              <a:t> association, journalists) </a:t>
            </a:r>
          </a:p>
          <a:p>
            <a:r>
              <a:rPr lang="da-DK" b="1" dirty="0">
                <a:solidFill>
                  <a:schemeClr val="tx2">
                    <a:lumMod val="10000"/>
                  </a:schemeClr>
                </a:solidFill>
              </a:rPr>
              <a:t>Regulators: </a:t>
            </a:r>
            <a:r>
              <a:rPr lang="da-DK" dirty="0" err="1">
                <a:solidFill>
                  <a:schemeClr val="tx2">
                    <a:lumMod val="10000"/>
                  </a:schemeClr>
                </a:solidFill>
              </a:rPr>
              <a:t>bodies</a:t>
            </a:r>
            <a:r>
              <a:rPr lang="da-DK" dirty="0">
                <a:solidFill>
                  <a:schemeClr val="tx2">
                    <a:lumMod val="10000"/>
                  </a:schemeClr>
                </a:solidFill>
              </a:rPr>
              <a:t> </a:t>
            </a:r>
            <a:r>
              <a:rPr lang="da-DK" dirty="0" err="1">
                <a:solidFill>
                  <a:schemeClr val="tx2">
                    <a:lumMod val="10000"/>
                  </a:schemeClr>
                </a:solidFill>
              </a:rPr>
              <a:t>that</a:t>
            </a:r>
            <a:r>
              <a:rPr lang="da-DK" dirty="0">
                <a:solidFill>
                  <a:schemeClr val="tx2">
                    <a:lumMod val="10000"/>
                  </a:schemeClr>
                </a:solidFill>
              </a:rPr>
              <a:t> </a:t>
            </a:r>
            <a:r>
              <a:rPr lang="da-DK" dirty="0" err="1">
                <a:solidFill>
                  <a:schemeClr val="tx2">
                    <a:lumMod val="10000"/>
                  </a:schemeClr>
                </a:solidFill>
              </a:rPr>
              <a:t>can</a:t>
            </a:r>
            <a:r>
              <a:rPr lang="da-DK" dirty="0">
                <a:solidFill>
                  <a:schemeClr val="tx2">
                    <a:lumMod val="10000"/>
                  </a:schemeClr>
                </a:solidFill>
              </a:rPr>
              <a:t> </a:t>
            </a:r>
            <a:r>
              <a:rPr lang="da-DK" dirty="0" err="1">
                <a:solidFill>
                  <a:schemeClr val="tx2">
                    <a:lumMod val="10000"/>
                  </a:schemeClr>
                </a:solidFill>
              </a:rPr>
              <a:t>govern</a:t>
            </a:r>
            <a:r>
              <a:rPr lang="da-DK" dirty="0">
                <a:solidFill>
                  <a:schemeClr val="tx2">
                    <a:lumMod val="10000"/>
                  </a:schemeClr>
                </a:solidFill>
              </a:rPr>
              <a:t> or </a:t>
            </a:r>
            <a:r>
              <a:rPr lang="da-DK" dirty="0" err="1">
                <a:solidFill>
                  <a:schemeClr val="tx2">
                    <a:lumMod val="10000"/>
                  </a:schemeClr>
                </a:solidFill>
              </a:rPr>
              <a:t>restrict</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 (admissions, permissions) </a:t>
            </a:r>
          </a:p>
          <a:p>
            <a:r>
              <a:rPr lang="da-DK" b="1" dirty="0">
                <a:solidFill>
                  <a:schemeClr val="tx2">
                    <a:lumMod val="10000"/>
                  </a:schemeClr>
                </a:solidFill>
              </a:rPr>
              <a:t>The public</a:t>
            </a:r>
          </a:p>
          <a:p>
            <a:r>
              <a:rPr lang="da-DK" b="1" dirty="0" err="1">
                <a:solidFill>
                  <a:schemeClr val="tx2">
                    <a:lumMod val="10000"/>
                  </a:schemeClr>
                </a:solidFill>
              </a:rPr>
              <a:t>Vendors</a:t>
            </a:r>
            <a:r>
              <a:rPr lang="da-DK" b="1" dirty="0">
                <a:solidFill>
                  <a:schemeClr val="tx2">
                    <a:lumMod val="10000"/>
                  </a:schemeClr>
                </a:solidFill>
              </a:rPr>
              <a:t>, </a:t>
            </a:r>
            <a:r>
              <a:rPr lang="da-DK" b="1" dirty="0" err="1">
                <a:solidFill>
                  <a:schemeClr val="tx2">
                    <a:lumMod val="10000"/>
                  </a:schemeClr>
                </a:solidFill>
              </a:rPr>
              <a:t>suppliers</a:t>
            </a:r>
            <a:r>
              <a:rPr lang="da-DK" b="1" dirty="0">
                <a:solidFill>
                  <a:schemeClr val="tx2">
                    <a:lumMod val="10000"/>
                  </a:schemeClr>
                </a:solidFill>
              </a:rPr>
              <a:t> </a:t>
            </a:r>
            <a:r>
              <a:rPr lang="da-DK" b="1" dirty="0" err="1">
                <a:solidFill>
                  <a:schemeClr val="tx2">
                    <a:lumMod val="10000"/>
                  </a:schemeClr>
                </a:solidFill>
              </a:rPr>
              <a:t>etc</a:t>
            </a:r>
            <a:endParaRPr lang="da-DK" b="1" dirty="0">
              <a:solidFill>
                <a:schemeClr val="tx2">
                  <a:lumMod val="10000"/>
                </a:schemeClr>
              </a:solidFill>
            </a:endParaRPr>
          </a:p>
          <a:p>
            <a:r>
              <a:rPr lang="da-DK" b="1" dirty="0" err="1">
                <a:solidFill>
                  <a:schemeClr val="tx2">
                    <a:lumMod val="10000"/>
                  </a:schemeClr>
                </a:solidFill>
              </a:rPr>
              <a:t>Others</a:t>
            </a:r>
            <a:r>
              <a:rPr lang="da-DK" b="1" dirty="0">
                <a:solidFill>
                  <a:schemeClr val="tx2">
                    <a:lumMod val="10000"/>
                  </a:schemeClr>
                </a:solidFill>
              </a:rPr>
              <a:t> </a:t>
            </a:r>
          </a:p>
          <a:p>
            <a:endParaRPr lang="da-DK" dirty="0">
              <a:solidFill>
                <a:schemeClr val="tx2">
                  <a:lumMod val="10000"/>
                </a:schemeClr>
              </a:solidFill>
            </a:endParaRPr>
          </a:p>
          <a:p>
            <a:endParaRPr lang="da-DK" dirty="0"/>
          </a:p>
        </p:txBody>
      </p:sp>
    </p:spTree>
    <p:extLst>
      <p:ext uri="{BB962C8B-B14F-4D97-AF65-F5344CB8AC3E}">
        <p14:creationId xmlns:p14="http://schemas.microsoft.com/office/powerpoint/2010/main" val="4026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25</a:t>
            </a:fld>
            <a:endParaRPr lang="it-IT" dirty="0"/>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695400" y="1427917"/>
            <a:ext cx="10736401" cy="560923"/>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gn="ctr">
              <a:lnSpc>
                <a:spcPct val="200000"/>
              </a:lnSpc>
              <a:buFont typeface="Franklin Gothic Book"/>
              <a:buNone/>
            </a:pPr>
            <a:r>
              <a:rPr lang="en-US" sz="1800" b="1" u="sng" dirty="0">
                <a:solidFill>
                  <a:schemeClr val="tx2">
                    <a:lumMod val="10000"/>
                  </a:schemeClr>
                </a:solidFill>
              </a:rPr>
              <a:t>Example: Project Timeline</a:t>
            </a:r>
          </a:p>
        </p:txBody>
      </p:sp>
      <p:pic>
        <p:nvPicPr>
          <p:cNvPr id="5" name="Picture 4" descr="A picture containing timeline&#10;&#10;Description automatically generated">
            <a:extLst>
              <a:ext uri="{FF2B5EF4-FFF2-40B4-BE49-F238E27FC236}">
                <a16:creationId xmlns:a16="http://schemas.microsoft.com/office/drawing/2014/main" id="{6C91264A-4D5C-4AC3-AB59-B80B99FCD831}"/>
              </a:ext>
            </a:extLst>
          </p:cNvPr>
          <p:cNvPicPr>
            <a:picLocks noChangeAspect="1"/>
          </p:cNvPicPr>
          <p:nvPr/>
        </p:nvPicPr>
        <p:blipFill rotWithShape="1">
          <a:blip r:embed="rId2">
            <a:extLst>
              <a:ext uri="{28A0092B-C50C-407E-A947-70E740481C1C}">
                <a14:useLocalDpi xmlns:a14="http://schemas.microsoft.com/office/drawing/2010/main" val="0"/>
              </a:ext>
            </a:extLst>
          </a:blip>
          <a:srcRect l="20542"/>
          <a:stretch/>
        </p:blipFill>
        <p:spPr>
          <a:xfrm>
            <a:off x="3895149" y="2270370"/>
            <a:ext cx="4554101" cy="4305300"/>
          </a:xfrm>
          <a:prstGeom prst="rect">
            <a:avLst/>
          </a:prstGeom>
        </p:spPr>
      </p:pic>
      <p:sp>
        <p:nvSpPr>
          <p:cNvPr id="9" name="Callout: Line 8">
            <a:extLst>
              <a:ext uri="{FF2B5EF4-FFF2-40B4-BE49-F238E27FC236}">
                <a16:creationId xmlns:a16="http://schemas.microsoft.com/office/drawing/2014/main" id="{D933CC08-2B53-4B64-9760-7B46ED242C6F}"/>
              </a:ext>
            </a:extLst>
          </p:cNvPr>
          <p:cNvSpPr/>
          <p:nvPr/>
        </p:nvSpPr>
        <p:spPr>
          <a:xfrm>
            <a:off x="9408368" y="1700808"/>
            <a:ext cx="2240632" cy="2232248"/>
          </a:xfrm>
          <a:prstGeom prst="borderCallout1">
            <a:avLst>
              <a:gd name="adj1" fmla="val 18750"/>
              <a:gd name="adj2" fmla="val -8333"/>
              <a:gd name="adj3" fmla="val 103188"/>
              <a:gd name="adj4" fmla="val -53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da-DK" dirty="0">
                <a:solidFill>
                  <a:schemeClr val="tx2">
                    <a:lumMod val="10000"/>
                  </a:schemeClr>
                </a:solidFill>
              </a:rPr>
              <a:t>List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 steps</a:t>
            </a:r>
          </a:p>
          <a:p>
            <a:pPr marL="342900" indent="-342900">
              <a:buAutoNum type="arabicParenR"/>
            </a:pPr>
            <a:r>
              <a:rPr lang="da-DK" dirty="0">
                <a:solidFill>
                  <a:schemeClr val="tx2">
                    <a:lumMod val="10000"/>
                  </a:schemeClr>
                </a:solidFill>
              </a:rPr>
              <a:t>Mark the </a:t>
            </a:r>
            <a:r>
              <a:rPr lang="da-DK" dirty="0" err="1">
                <a:solidFill>
                  <a:schemeClr val="tx2">
                    <a:lumMod val="10000"/>
                  </a:schemeClr>
                </a:solidFill>
              </a:rPr>
              <a:t>weeks</a:t>
            </a:r>
            <a:r>
              <a:rPr lang="da-DK" dirty="0">
                <a:solidFill>
                  <a:schemeClr val="tx2">
                    <a:lumMod val="10000"/>
                  </a:schemeClr>
                </a:solidFill>
              </a:rPr>
              <a:t> in </a:t>
            </a:r>
            <a:r>
              <a:rPr lang="da-DK" dirty="0" err="1">
                <a:solidFill>
                  <a:schemeClr val="tx2">
                    <a:lumMod val="10000"/>
                  </a:schemeClr>
                </a:solidFill>
              </a:rPr>
              <a:t>which</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a:t>
            </a:r>
            <a:r>
              <a:rPr lang="da-DK" dirty="0" err="1">
                <a:solidFill>
                  <a:schemeClr val="tx2">
                    <a:lumMod val="10000"/>
                  </a:schemeClr>
                </a:solidFill>
              </a:rPr>
              <a:t>achieve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 steps</a:t>
            </a:r>
          </a:p>
        </p:txBody>
      </p:sp>
      <p:sp>
        <p:nvSpPr>
          <p:cNvPr id="10" name="TextBox 9">
            <a:extLst>
              <a:ext uri="{FF2B5EF4-FFF2-40B4-BE49-F238E27FC236}">
                <a16:creationId xmlns:a16="http://schemas.microsoft.com/office/drawing/2014/main" id="{18685B28-05E5-4D11-B8B8-D1789C83431A}"/>
              </a:ext>
            </a:extLst>
          </p:cNvPr>
          <p:cNvSpPr txBox="1"/>
          <p:nvPr/>
        </p:nvSpPr>
        <p:spPr>
          <a:xfrm>
            <a:off x="8616280" y="6094457"/>
            <a:ext cx="3456384" cy="430887"/>
          </a:xfrm>
          <a:prstGeom prst="rect">
            <a:avLst/>
          </a:prstGeom>
          <a:noFill/>
        </p:spPr>
        <p:txBody>
          <a:bodyPr wrap="square" rtlCol="0">
            <a:spAutoFit/>
          </a:bodyPr>
          <a:lstStyle/>
          <a:p>
            <a:r>
              <a:rPr lang="en-US" sz="1100" dirty="0">
                <a:solidFill>
                  <a:schemeClr val="tx2">
                    <a:lumMod val="10000"/>
                  </a:schemeClr>
                </a:solidFill>
              </a:rPr>
              <a:t>Portny, S. E. (2017). Project management for dummies. John Wiley &amp; Sons.</a:t>
            </a:r>
            <a:endParaRPr lang="da-DK" sz="1100" dirty="0">
              <a:solidFill>
                <a:schemeClr val="tx2">
                  <a:lumMod val="10000"/>
                </a:schemeClr>
              </a:solidFill>
            </a:endParaRPr>
          </a:p>
        </p:txBody>
      </p:sp>
    </p:spTree>
    <p:extLst>
      <p:ext uri="{BB962C8B-B14F-4D97-AF65-F5344CB8AC3E}">
        <p14:creationId xmlns:p14="http://schemas.microsoft.com/office/powerpoint/2010/main" val="92423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26</a:t>
            </a:fld>
            <a:endParaRPr lang="it-IT" dirty="0"/>
          </a:p>
        </p:txBody>
      </p:sp>
      <p:sp>
        <p:nvSpPr>
          <p:cNvPr id="6" name="Content Placeholder 4">
            <a:extLst>
              <a:ext uri="{FF2B5EF4-FFF2-40B4-BE49-F238E27FC236}">
                <a16:creationId xmlns:a16="http://schemas.microsoft.com/office/drawing/2014/main" id="{F7FEF8AF-2B1C-4FE1-9326-27B487F39110}"/>
              </a:ext>
            </a:extLst>
          </p:cNvPr>
          <p:cNvSpPr txBox="1">
            <a:spLocks/>
          </p:cNvSpPr>
          <p:nvPr/>
        </p:nvSpPr>
        <p:spPr bwMode="auto">
          <a:xfrm>
            <a:off x="695400" y="1427917"/>
            <a:ext cx="10736401" cy="4401205"/>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gn="ctr">
              <a:lnSpc>
                <a:spcPct val="100000"/>
              </a:lnSpc>
              <a:buFont typeface="Franklin Gothic Book"/>
              <a:buNone/>
            </a:pPr>
            <a:r>
              <a:rPr lang="en-US" sz="1600" b="1" u="sng" dirty="0">
                <a:solidFill>
                  <a:schemeClr val="tx2">
                    <a:lumMod val="10000"/>
                  </a:schemeClr>
                </a:solidFill>
              </a:rPr>
              <a:t>Example: Your Budget</a:t>
            </a:r>
          </a:p>
          <a:p>
            <a:pPr marL="0" indent="0" algn="ctr">
              <a:lnSpc>
                <a:spcPct val="100000"/>
              </a:lnSpc>
              <a:buFont typeface="Franklin Gothic Book"/>
              <a:buNone/>
            </a:pPr>
            <a:r>
              <a:rPr lang="en-US" sz="1400" dirty="0">
                <a:solidFill>
                  <a:schemeClr val="tx2">
                    <a:lumMod val="10000"/>
                  </a:schemeClr>
                </a:solidFill>
              </a:rPr>
              <a:t>For your budget, consider the following types of costs. Here, the focus will mainly be on direct costs. </a:t>
            </a:r>
          </a:p>
          <a:p>
            <a:pPr marL="0" indent="0" algn="ctr">
              <a:lnSpc>
                <a:spcPct val="100000"/>
              </a:lnSpc>
              <a:buFont typeface="Franklin Gothic Book"/>
              <a:buNone/>
            </a:pPr>
            <a:r>
              <a:rPr lang="en-US" sz="1400" b="1" u="sng" dirty="0">
                <a:solidFill>
                  <a:schemeClr val="tx2">
                    <a:lumMod val="10000"/>
                  </a:schemeClr>
                </a:solidFill>
              </a:rPr>
              <a:t>Direct costs: costs for resources directly tied to the project</a:t>
            </a:r>
          </a:p>
          <a:p>
            <a:pPr algn="ctr">
              <a:lnSpc>
                <a:spcPct val="100000"/>
              </a:lnSpc>
              <a:buFont typeface="Arial" panose="020B0604020202020204" pitchFamily="34" charset="0"/>
              <a:buChar char="•"/>
            </a:pPr>
            <a:r>
              <a:rPr lang="en-US" sz="1400" dirty="0">
                <a:solidFill>
                  <a:schemeClr val="tx2">
                    <a:lumMod val="10000"/>
                  </a:schemeClr>
                </a:solidFill>
              </a:rPr>
              <a:t>Team member salaries</a:t>
            </a:r>
          </a:p>
          <a:p>
            <a:pPr algn="ctr">
              <a:lnSpc>
                <a:spcPct val="100000"/>
              </a:lnSpc>
              <a:buFont typeface="Arial" panose="020B0604020202020204" pitchFamily="34" charset="0"/>
              <a:buChar char="•"/>
            </a:pPr>
            <a:r>
              <a:rPr lang="en-US" sz="1400" dirty="0">
                <a:solidFill>
                  <a:schemeClr val="tx2">
                    <a:lumMod val="10000"/>
                  </a:schemeClr>
                </a:solidFill>
              </a:rPr>
              <a:t>Material, supplies</a:t>
            </a:r>
          </a:p>
          <a:p>
            <a:pPr algn="ctr">
              <a:lnSpc>
                <a:spcPct val="100000"/>
              </a:lnSpc>
              <a:buFont typeface="Arial" panose="020B0604020202020204" pitchFamily="34" charset="0"/>
              <a:buChar char="•"/>
            </a:pPr>
            <a:r>
              <a:rPr lang="en-US" sz="1400" dirty="0">
                <a:solidFill>
                  <a:schemeClr val="tx2">
                    <a:lumMod val="10000"/>
                  </a:schemeClr>
                </a:solidFill>
              </a:rPr>
              <a:t>Travel costs </a:t>
            </a:r>
            <a:r>
              <a:rPr lang="en-US" sz="1400" dirty="0" err="1">
                <a:solidFill>
                  <a:schemeClr val="tx2">
                    <a:lumMod val="10000"/>
                  </a:schemeClr>
                </a:solidFill>
              </a:rPr>
              <a:t>etc</a:t>
            </a:r>
            <a:r>
              <a:rPr lang="en-US" sz="1400" dirty="0">
                <a:solidFill>
                  <a:schemeClr val="tx2">
                    <a:lumMod val="10000"/>
                  </a:schemeClr>
                </a:solidFill>
              </a:rPr>
              <a:t> </a:t>
            </a:r>
          </a:p>
          <a:p>
            <a:pPr marL="0" indent="0" algn="ctr">
              <a:lnSpc>
                <a:spcPct val="100000"/>
              </a:lnSpc>
              <a:buFont typeface="Franklin Gothic Book"/>
              <a:buNone/>
            </a:pPr>
            <a:r>
              <a:rPr lang="en-US" sz="1400" b="1" u="sng" dirty="0">
                <a:solidFill>
                  <a:schemeClr val="tx2">
                    <a:lumMod val="10000"/>
                  </a:schemeClr>
                </a:solidFill>
              </a:rPr>
              <a:t>Indirect costs: costs for resources that support more than this project</a:t>
            </a:r>
          </a:p>
          <a:p>
            <a:pPr algn="ctr">
              <a:lnSpc>
                <a:spcPct val="100000"/>
              </a:lnSpc>
              <a:buFont typeface="Arial" panose="020B0604020202020204" pitchFamily="34" charset="0"/>
              <a:buChar char="•"/>
            </a:pPr>
            <a:r>
              <a:rPr lang="en-US" sz="1400" dirty="0">
                <a:solidFill>
                  <a:schemeClr val="tx2">
                    <a:lumMod val="10000"/>
                  </a:schemeClr>
                </a:solidFill>
              </a:rPr>
              <a:t>General &amp; administrative costs: centralized things that keep your project running (e.g. working hours from the finance department</a:t>
            </a:r>
            <a:r>
              <a:rPr lang="en-US" sz="1400" u="sng" dirty="0">
                <a:solidFill>
                  <a:schemeClr val="tx2">
                    <a:lumMod val="10000"/>
                  </a:schemeClr>
                </a:solidFill>
              </a:rPr>
              <a:t>)</a:t>
            </a:r>
          </a:p>
          <a:p>
            <a:pPr algn="ctr">
              <a:lnSpc>
                <a:spcPct val="100000"/>
              </a:lnSpc>
              <a:buFont typeface="Arial" panose="020B0604020202020204" pitchFamily="34" charset="0"/>
              <a:buChar char="•"/>
            </a:pPr>
            <a:r>
              <a:rPr lang="en-US" sz="1400" dirty="0">
                <a:solidFill>
                  <a:schemeClr val="tx2">
                    <a:lumMod val="10000"/>
                  </a:schemeClr>
                </a:solidFill>
              </a:rPr>
              <a:t>Overhead costs: rent for office space, costs of furniture, heating, electricity, equipment, general supplies  </a:t>
            </a:r>
          </a:p>
          <a:p>
            <a:pPr algn="ctr">
              <a:lnSpc>
                <a:spcPct val="100000"/>
              </a:lnSpc>
              <a:buFont typeface="Arial" panose="020B0604020202020204" pitchFamily="34" charset="0"/>
              <a:buChar char="•"/>
            </a:pPr>
            <a:endParaRPr lang="en-US" sz="1400" dirty="0">
              <a:solidFill>
                <a:schemeClr val="tx2">
                  <a:lumMod val="10000"/>
                </a:schemeClr>
              </a:solidFill>
            </a:endParaRPr>
          </a:p>
          <a:p>
            <a:pPr marL="0" indent="0" algn="ctr">
              <a:lnSpc>
                <a:spcPct val="100000"/>
              </a:lnSpc>
              <a:buNone/>
            </a:pPr>
            <a:r>
              <a:rPr lang="en-US" sz="1400" b="1" dirty="0">
                <a:solidFill>
                  <a:schemeClr val="tx2">
                    <a:lumMod val="10000"/>
                  </a:schemeClr>
                </a:solidFill>
                <a:sym typeface="Wingdings" panose="05000000000000000000" pitchFamily="2" charset="2"/>
              </a:rPr>
              <a:t> Here, you only have to provide a “rough order-of-magnitude” estimate to provide a general sense of how much your project will cost</a:t>
            </a:r>
            <a:endParaRPr lang="en-US" sz="1400" b="1" dirty="0">
              <a:solidFill>
                <a:schemeClr val="tx2">
                  <a:lumMod val="10000"/>
                </a:schemeClr>
              </a:solidFill>
            </a:endParaRPr>
          </a:p>
          <a:p>
            <a:pPr marL="0" indent="0" algn="ctr">
              <a:lnSpc>
                <a:spcPct val="100000"/>
              </a:lnSpc>
              <a:buNone/>
            </a:pPr>
            <a:endParaRPr lang="en-US" sz="1400" dirty="0">
              <a:solidFill>
                <a:schemeClr val="tx2">
                  <a:lumMod val="10000"/>
                </a:schemeClr>
              </a:solidFill>
            </a:endParaRPr>
          </a:p>
        </p:txBody>
      </p:sp>
      <p:sp>
        <p:nvSpPr>
          <p:cNvPr id="10" name="TextBox 9">
            <a:extLst>
              <a:ext uri="{FF2B5EF4-FFF2-40B4-BE49-F238E27FC236}">
                <a16:creationId xmlns:a16="http://schemas.microsoft.com/office/drawing/2014/main" id="{18685B28-05E5-4D11-B8B8-D1789C83431A}"/>
              </a:ext>
            </a:extLst>
          </p:cNvPr>
          <p:cNvSpPr txBox="1"/>
          <p:nvPr/>
        </p:nvSpPr>
        <p:spPr>
          <a:xfrm>
            <a:off x="7176120" y="6094457"/>
            <a:ext cx="4896544" cy="261610"/>
          </a:xfrm>
          <a:prstGeom prst="rect">
            <a:avLst/>
          </a:prstGeom>
          <a:noFill/>
        </p:spPr>
        <p:txBody>
          <a:bodyPr wrap="square" rtlCol="0">
            <a:spAutoFit/>
          </a:bodyPr>
          <a:lstStyle/>
          <a:p>
            <a:r>
              <a:rPr lang="en-US" sz="1100" dirty="0">
                <a:solidFill>
                  <a:schemeClr val="tx2">
                    <a:lumMod val="10000"/>
                  </a:schemeClr>
                </a:solidFill>
              </a:rPr>
              <a:t>Portny, S. E. (2017). Project management for dummies. John Wiley &amp; Sons.</a:t>
            </a:r>
            <a:endParaRPr lang="da-DK" sz="1100" dirty="0">
              <a:solidFill>
                <a:schemeClr val="tx2">
                  <a:lumMod val="10000"/>
                </a:schemeClr>
              </a:solidFill>
            </a:endParaRPr>
          </a:p>
        </p:txBody>
      </p:sp>
    </p:spTree>
    <p:extLst>
      <p:ext uri="{BB962C8B-B14F-4D97-AF65-F5344CB8AC3E}">
        <p14:creationId xmlns:p14="http://schemas.microsoft.com/office/powerpoint/2010/main" val="397087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4725144"/>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27</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6812632"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15753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28</a:t>
            </a:fld>
            <a:endParaRPr lang="it-IT" dirty="0"/>
          </a:p>
        </p:txBody>
      </p:sp>
      <p:sp>
        <p:nvSpPr>
          <p:cNvPr id="10" name="TextBox 9">
            <a:extLst>
              <a:ext uri="{FF2B5EF4-FFF2-40B4-BE49-F238E27FC236}">
                <a16:creationId xmlns:a16="http://schemas.microsoft.com/office/drawing/2014/main" id="{18685B28-05E5-4D11-B8B8-D1789C83431A}"/>
              </a:ext>
            </a:extLst>
          </p:cNvPr>
          <p:cNvSpPr txBox="1"/>
          <p:nvPr/>
        </p:nvSpPr>
        <p:spPr>
          <a:xfrm>
            <a:off x="7176120" y="6094457"/>
            <a:ext cx="4896544" cy="261610"/>
          </a:xfrm>
          <a:prstGeom prst="rect">
            <a:avLst/>
          </a:prstGeom>
          <a:noFill/>
        </p:spPr>
        <p:txBody>
          <a:bodyPr wrap="square" rtlCol="0">
            <a:spAutoFit/>
          </a:bodyPr>
          <a:lstStyle/>
          <a:p>
            <a:r>
              <a:rPr lang="en-US" sz="1100" dirty="0">
                <a:solidFill>
                  <a:schemeClr val="tx2">
                    <a:lumMod val="10000"/>
                  </a:schemeClr>
                </a:solidFill>
              </a:rPr>
              <a:t>Portny, S. E. (2017). Project management for dummies. John Wiley &amp; Sons.</a:t>
            </a:r>
            <a:endParaRPr lang="da-DK" sz="1100" dirty="0">
              <a:solidFill>
                <a:schemeClr val="tx2">
                  <a:lumMod val="10000"/>
                </a:schemeClr>
              </a:solidFill>
            </a:endParaRPr>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2915764"/>
            <a:ext cx="10917088" cy="2289858"/>
          </a:xfrm>
          <a:prstGeom prst="rect">
            <a:avLst/>
          </a:prstGeom>
          <a:noFill/>
        </p:spPr>
        <p:txBody>
          <a:bodyPr wrap="square" rtlCol="0">
            <a:spAutoFit/>
          </a:bodyPr>
          <a:lstStyle/>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Employ</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a:t>
            </a:r>
            <a:r>
              <a:rPr lang="da-DK" dirty="0" err="1">
                <a:solidFill>
                  <a:schemeClr val="tx2">
                    <a:lumMod val="10000"/>
                  </a:schemeClr>
                </a:solidFill>
              </a:rPr>
              <a:t>describe</a:t>
            </a:r>
            <a:r>
              <a:rPr lang="da-DK" dirty="0">
                <a:solidFill>
                  <a:schemeClr val="tx2">
                    <a:lumMod val="10000"/>
                  </a:schemeClr>
                </a:solidFill>
              </a:rPr>
              <a:t> in detail the </a:t>
            </a:r>
            <a:r>
              <a:rPr lang="da-DK" dirty="0" err="1">
                <a:solidFill>
                  <a:schemeClr val="tx2">
                    <a:lumMod val="10000"/>
                  </a:schemeClr>
                </a:solidFill>
              </a:rPr>
              <a:t>envisioned</a:t>
            </a:r>
            <a:r>
              <a:rPr lang="da-DK" dirty="0">
                <a:solidFill>
                  <a:schemeClr val="tx2">
                    <a:lumMod val="10000"/>
                  </a:schemeClr>
                </a:solidFill>
              </a:rPr>
              <a:t> </a:t>
            </a:r>
            <a:r>
              <a:rPr lang="da-DK" dirty="0" err="1">
                <a:solidFill>
                  <a:schemeClr val="tx2">
                    <a:lumMod val="10000"/>
                  </a:schemeClr>
                </a:solidFill>
              </a:rPr>
              <a:t>result</a:t>
            </a:r>
            <a:r>
              <a:rPr lang="da-DK" dirty="0">
                <a:solidFill>
                  <a:schemeClr val="tx2">
                    <a:lumMod val="10000"/>
                  </a:schemeClr>
                </a:solidFill>
              </a:rPr>
              <a:t> (”product”)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(”5. The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outcome</a:t>
            </a:r>
            <a:r>
              <a:rPr lang="da-DK" dirty="0">
                <a:solidFill>
                  <a:schemeClr val="tx2">
                    <a:lumMod val="10000"/>
                  </a:schemeClr>
                </a:solidFill>
              </a:rPr>
              <a:t>”)</a:t>
            </a:r>
          </a:p>
          <a:p>
            <a:pPr>
              <a:buFont typeface="Arial" panose="020B0604020202020204" pitchFamily="34" charset="0"/>
              <a:buChar char="•"/>
            </a:pP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find </a:t>
            </a:r>
            <a:r>
              <a:rPr lang="da-DK" dirty="0" err="1">
                <a:solidFill>
                  <a:schemeClr val="tx2">
                    <a:lumMod val="10000"/>
                  </a:schemeClr>
                </a:solidFill>
              </a:rPr>
              <a:t>several</a:t>
            </a:r>
            <a:r>
              <a:rPr lang="da-DK" dirty="0">
                <a:solidFill>
                  <a:schemeClr val="tx2">
                    <a:lumMod val="10000"/>
                  </a:schemeClr>
                </a:solidFill>
              </a:rPr>
              <a:t> sub </a:t>
            </a:r>
            <a:r>
              <a:rPr lang="da-DK" dirty="0" err="1">
                <a:solidFill>
                  <a:schemeClr val="tx2">
                    <a:lumMod val="10000"/>
                  </a:schemeClr>
                </a:solidFill>
              </a:rPr>
              <a:t>sections</a:t>
            </a:r>
            <a:r>
              <a:rPr lang="da-DK" dirty="0">
                <a:solidFill>
                  <a:schemeClr val="tx2">
                    <a:lumMod val="10000"/>
                  </a:schemeClr>
                </a:solidFill>
              </a:rPr>
              <a:t> in the template, but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are</a:t>
            </a:r>
            <a:r>
              <a:rPr lang="da-DK" dirty="0">
                <a:solidFill>
                  <a:schemeClr val="tx2">
                    <a:lumMod val="10000"/>
                  </a:schemeClr>
                </a:solidFill>
              </a:rPr>
              <a:t> </a:t>
            </a:r>
            <a:r>
              <a:rPr lang="da-DK" dirty="0" err="1">
                <a:solidFill>
                  <a:schemeClr val="tx2">
                    <a:lumMod val="10000"/>
                  </a:schemeClr>
                </a:solidFill>
              </a:rPr>
              <a:t>welcome</a:t>
            </a:r>
            <a:r>
              <a:rPr lang="da-DK" dirty="0">
                <a:solidFill>
                  <a:schemeClr val="tx2">
                    <a:lumMod val="10000"/>
                  </a:schemeClr>
                </a:solidFill>
              </a:rPr>
              <a:t> to alter </a:t>
            </a:r>
            <a:r>
              <a:rPr lang="da-DK" dirty="0" err="1">
                <a:solidFill>
                  <a:schemeClr val="tx2">
                    <a:lumMod val="10000"/>
                  </a:schemeClr>
                </a:solidFill>
              </a:rPr>
              <a:t>these</a:t>
            </a:r>
            <a:r>
              <a:rPr lang="da-DK" dirty="0">
                <a:solidFill>
                  <a:schemeClr val="tx2">
                    <a:lumMod val="10000"/>
                  </a:schemeClr>
                </a:solidFill>
              </a:rPr>
              <a:t> </a:t>
            </a:r>
            <a:r>
              <a:rPr lang="da-DK" dirty="0" err="1">
                <a:solidFill>
                  <a:schemeClr val="tx2">
                    <a:lumMod val="10000"/>
                  </a:schemeClr>
                </a:solidFill>
              </a:rPr>
              <a:t>sections</a:t>
            </a:r>
            <a:r>
              <a:rPr lang="da-DK" dirty="0">
                <a:solidFill>
                  <a:schemeClr val="tx2">
                    <a:lumMod val="10000"/>
                  </a:schemeClr>
                </a:solidFill>
              </a:rPr>
              <a:t> as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see</a:t>
            </a:r>
            <a:r>
              <a:rPr lang="da-DK" dirty="0">
                <a:solidFill>
                  <a:schemeClr val="tx2">
                    <a:lumMod val="10000"/>
                  </a:schemeClr>
                </a:solidFill>
              </a:rPr>
              <a:t> fit </a:t>
            </a:r>
          </a:p>
        </p:txBody>
      </p:sp>
    </p:spTree>
    <p:extLst>
      <p:ext uri="{BB962C8B-B14F-4D97-AF65-F5344CB8AC3E}">
        <p14:creationId xmlns:p14="http://schemas.microsoft.com/office/powerpoint/2010/main" val="253632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29</a:t>
            </a:fld>
            <a:endParaRPr lang="it-IT" dirty="0"/>
          </a:p>
        </p:txBody>
      </p:sp>
      <p:sp>
        <p:nvSpPr>
          <p:cNvPr id="10" name="TextBox 9">
            <a:extLst>
              <a:ext uri="{FF2B5EF4-FFF2-40B4-BE49-F238E27FC236}">
                <a16:creationId xmlns:a16="http://schemas.microsoft.com/office/drawing/2014/main" id="{18685B28-05E5-4D11-B8B8-D1789C83431A}"/>
              </a:ext>
            </a:extLst>
          </p:cNvPr>
          <p:cNvSpPr txBox="1"/>
          <p:nvPr/>
        </p:nvSpPr>
        <p:spPr>
          <a:xfrm>
            <a:off x="6312024" y="6172199"/>
            <a:ext cx="5760640" cy="430887"/>
          </a:xfrm>
          <a:prstGeom prst="rect">
            <a:avLst/>
          </a:prstGeom>
          <a:noFill/>
        </p:spPr>
        <p:txBody>
          <a:bodyPr wrap="square" rtlCol="0">
            <a:spAutoFit/>
          </a:bodyPr>
          <a:lstStyle/>
          <a:p>
            <a:r>
              <a:rPr lang="en-US" sz="1100" dirty="0">
                <a:solidFill>
                  <a:schemeClr val="tx2">
                    <a:lumMod val="10000"/>
                  </a:schemeClr>
                </a:solidFill>
              </a:rPr>
              <a:t>Picture showing the corporate museum of the company Kapsch in Austria. Picture from: https://bwm.at/de/news/2015/06/14/kapsch-corporate-museum-eroffnet/</a:t>
            </a:r>
            <a:endParaRPr lang="da-DK" sz="1100" dirty="0">
              <a:solidFill>
                <a:schemeClr val="tx2">
                  <a:lumMod val="10000"/>
                </a:schemeClr>
              </a:solidFill>
            </a:endParaRPr>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1905096"/>
            <a:ext cx="4940424" cy="4044184"/>
          </a:xfrm>
          <a:prstGeom prst="rect">
            <a:avLst/>
          </a:prstGeom>
          <a:noFill/>
        </p:spPr>
        <p:txBody>
          <a:bodyPr wrap="square" rtlCol="0">
            <a:spAutoFit/>
          </a:bodyPr>
          <a:lstStyle/>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Employ</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a:t>
            </a:r>
            <a:r>
              <a:rPr lang="da-DK" dirty="0" err="1">
                <a:solidFill>
                  <a:schemeClr val="tx2">
                    <a:lumMod val="10000"/>
                  </a:schemeClr>
                </a:solidFill>
              </a:rPr>
              <a:t>describe</a:t>
            </a:r>
            <a:r>
              <a:rPr lang="da-DK" dirty="0">
                <a:solidFill>
                  <a:schemeClr val="tx2">
                    <a:lumMod val="10000"/>
                  </a:schemeClr>
                </a:solidFill>
              </a:rPr>
              <a:t> in detail the </a:t>
            </a:r>
            <a:r>
              <a:rPr lang="da-DK" dirty="0" err="1">
                <a:solidFill>
                  <a:schemeClr val="tx2">
                    <a:lumMod val="10000"/>
                  </a:schemeClr>
                </a:solidFill>
              </a:rPr>
              <a:t>envisioned</a:t>
            </a:r>
            <a:r>
              <a:rPr lang="da-DK" dirty="0">
                <a:solidFill>
                  <a:schemeClr val="tx2">
                    <a:lumMod val="10000"/>
                  </a:schemeClr>
                </a:solidFill>
              </a:rPr>
              <a:t> </a:t>
            </a:r>
            <a:r>
              <a:rPr lang="da-DK" dirty="0" err="1">
                <a:solidFill>
                  <a:schemeClr val="tx2">
                    <a:lumMod val="10000"/>
                  </a:schemeClr>
                </a:solidFill>
              </a:rPr>
              <a:t>result</a:t>
            </a:r>
            <a:r>
              <a:rPr lang="da-DK" dirty="0">
                <a:solidFill>
                  <a:schemeClr val="tx2">
                    <a:lumMod val="10000"/>
                  </a:schemeClr>
                </a:solidFill>
              </a:rPr>
              <a:t> (”product”)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(”5. The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outcome</a:t>
            </a:r>
            <a:r>
              <a:rPr lang="da-DK" dirty="0">
                <a:solidFill>
                  <a:schemeClr val="tx2">
                    <a:lumMod val="10000"/>
                  </a:schemeClr>
                </a:solidFill>
              </a:rPr>
              <a:t>”)</a:t>
            </a:r>
          </a:p>
          <a:p>
            <a:pPr>
              <a:buFont typeface="Arial" panose="020B0604020202020204" pitchFamily="34" charset="0"/>
              <a:buChar char="•"/>
            </a:pP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find </a:t>
            </a:r>
            <a:r>
              <a:rPr lang="da-DK" dirty="0" err="1">
                <a:solidFill>
                  <a:schemeClr val="tx2">
                    <a:lumMod val="10000"/>
                  </a:schemeClr>
                </a:solidFill>
              </a:rPr>
              <a:t>several</a:t>
            </a:r>
            <a:r>
              <a:rPr lang="da-DK" dirty="0">
                <a:solidFill>
                  <a:schemeClr val="tx2">
                    <a:lumMod val="10000"/>
                  </a:schemeClr>
                </a:solidFill>
              </a:rPr>
              <a:t> sub </a:t>
            </a:r>
            <a:r>
              <a:rPr lang="da-DK" dirty="0" err="1">
                <a:solidFill>
                  <a:schemeClr val="tx2">
                    <a:lumMod val="10000"/>
                  </a:schemeClr>
                </a:solidFill>
              </a:rPr>
              <a:t>sections</a:t>
            </a:r>
            <a:r>
              <a:rPr lang="da-DK" dirty="0">
                <a:solidFill>
                  <a:schemeClr val="tx2">
                    <a:lumMod val="10000"/>
                  </a:schemeClr>
                </a:solidFill>
              </a:rPr>
              <a:t> in the template, but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are</a:t>
            </a:r>
            <a:r>
              <a:rPr lang="da-DK" dirty="0">
                <a:solidFill>
                  <a:schemeClr val="tx2">
                    <a:lumMod val="10000"/>
                  </a:schemeClr>
                </a:solidFill>
              </a:rPr>
              <a:t> </a:t>
            </a:r>
            <a:r>
              <a:rPr lang="da-DK" dirty="0" err="1">
                <a:solidFill>
                  <a:schemeClr val="tx2">
                    <a:lumMod val="10000"/>
                  </a:schemeClr>
                </a:solidFill>
              </a:rPr>
              <a:t>welcome</a:t>
            </a:r>
            <a:r>
              <a:rPr lang="da-DK" dirty="0">
                <a:solidFill>
                  <a:schemeClr val="tx2">
                    <a:lumMod val="10000"/>
                  </a:schemeClr>
                </a:solidFill>
              </a:rPr>
              <a:t> to alter </a:t>
            </a:r>
            <a:r>
              <a:rPr lang="da-DK" dirty="0" err="1">
                <a:solidFill>
                  <a:schemeClr val="tx2">
                    <a:lumMod val="10000"/>
                  </a:schemeClr>
                </a:solidFill>
              </a:rPr>
              <a:t>these</a:t>
            </a:r>
            <a:r>
              <a:rPr lang="da-DK" dirty="0">
                <a:solidFill>
                  <a:schemeClr val="tx2">
                    <a:lumMod val="10000"/>
                  </a:schemeClr>
                </a:solidFill>
              </a:rPr>
              <a:t> </a:t>
            </a:r>
            <a:r>
              <a:rPr lang="da-DK" dirty="0" err="1">
                <a:solidFill>
                  <a:schemeClr val="tx2">
                    <a:lumMod val="10000"/>
                  </a:schemeClr>
                </a:solidFill>
              </a:rPr>
              <a:t>sections</a:t>
            </a:r>
            <a:r>
              <a:rPr lang="da-DK" dirty="0">
                <a:solidFill>
                  <a:schemeClr val="tx2">
                    <a:lumMod val="10000"/>
                  </a:schemeClr>
                </a:solidFill>
              </a:rPr>
              <a:t> as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see</a:t>
            </a:r>
            <a:r>
              <a:rPr lang="da-DK" dirty="0">
                <a:solidFill>
                  <a:schemeClr val="tx2">
                    <a:lumMod val="10000"/>
                  </a:schemeClr>
                </a:solidFill>
              </a:rPr>
              <a:t> fit </a:t>
            </a:r>
          </a:p>
          <a:p>
            <a:pPr>
              <a:buFont typeface="Arial" panose="020B0604020202020204" pitchFamily="34" charset="0"/>
              <a:buChar char="•"/>
            </a:pPr>
            <a:endParaRPr lang="da-DK" dirty="0">
              <a:solidFill>
                <a:schemeClr val="tx2">
                  <a:lumMod val="10000"/>
                </a:schemeClr>
              </a:solidFill>
            </a:endParaRPr>
          </a:p>
          <a:p>
            <a:pPr>
              <a:buFont typeface="Arial" panose="020B0604020202020204" pitchFamily="34" charset="0"/>
              <a:buChar char="•"/>
            </a:pPr>
            <a:endParaRPr lang="da-DK" dirty="0">
              <a:solidFill>
                <a:schemeClr val="tx2">
                  <a:lumMod val="10000"/>
                </a:schemeClr>
              </a:solidFill>
            </a:endParaRPr>
          </a:p>
        </p:txBody>
      </p:sp>
      <p:pic>
        <p:nvPicPr>
          <p:cNvPr id="5" name="Picture 4">
            <a:extLst>
              <a:ext uri="{FF2B5EF4-FFF2-40B4-BE49-F238E27FC236}">
                <a16:creationId xmlns:a16="http://schemas.microsoft.com/office/drawing/2014/main" id="{C798F0E6-4897-4DB4-8A4C-63BD534DBC0F}"/>
              </a:ext>
            </a:extLst>
          </p:cNvPr>
          <p:cNvPicPr>
            <a:picLocks noChangeAspect="1"/>
          </p:cNvPicPr>
          <p:nvPr/>
        </p:nvPicPr>
        <p:blipFill rotWithShape="1">
          <a:blip r:embed="rId2"/>
          <a:srcRect l="5747" t="27244" r="48775" b="20257"/>
          <a:stretch/>
        </p:blipFill>
        <p:spPr>
          <a:xfrm>
            <a:off x="6312024" y="2060848"/>
            <a:ext cx="5544616" cy="3600400"/>
          </a:xfrm>
          <a:prstGeom prst="rect">
            <a:avLst/>
          </a:prstGeom>
        </p:spPr>
      </p:pic>
    </p:spTree>
    <p:extLst>
      <p:ext uri="{BB962C8B-B14F-4D97-AF65-F5344CB8AC3E}">
        <p14:creationId xmlns:p14="http://schemas.microsoft.com/office/powerpoint/2010/main" val="406077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err="1">
                <a:solidFill>
                  <a:schemeClr val="tx2">
                    <a:lumMod val="10000"/>
                  </a:schemeClr>
                </a:solidFill>
              </a:rPr>
              <a:t>Creativity</a:t>
            </a:r>
            <a:r>
              <a:rPr lang="da-DK" dirty="0">
                <a:solidFill>
                  <a:schemeClr val="tx2">
                    <a:lumMod val="10000"/>
                  </a:schemeClr>
                </a:solidFill>
              </a:rPr>
              <a:t> and </a:t>
            </a:r>
            <a:r>
              <a:rPr lang="da-DK" dirty="0" err="1">
                <a:solidFill>
                  <a:schemeClr val="tx2">
                    <a:lumMod val="10000"/>
                  </a:schemeClr>
                </a:solidFill>
              </a:rPr>
              <a:t>formalities</a:t>
            </a:r>
            <a:r>
              <a:rPr lang="da-DK" dirty="0">
                <a:solidFill>
                  <a:schemeClr val="tx2">
                    <a:lumMod val="10000"/>
                  </a:schemeClr>
                </a:solidFill>
              </a:rPr>
              <a:t> –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title</a:t>
            </a:r>
            <a:r>
              <a:rPr lang="da-DK" dirty="0">
                <a:solidFill>
                  <a:schemeClr val="tx2">
                    <a:lumMod val="10000"/>
                  </a:schemeClr>
                </a:solidFill>
              </a:rPr>
              <a:t> and </a:t>
            </a:r>
            <a:r>
              <a:rPr lang="da-DK" dirty="0" err="1">
                <a:solidFill>
                  <a:schemeClr val="tx2">
                    <a:lumMod val="10000"/>
                  </a:schemeClr>
                </a:solidFill>
              </a:rPr>
              <a:t>project</a:t>
            </a:r>
            <a:r>
              <a:rPr lang="da-DK" dirty="0">
                <a:solidFill>
                  <a:schemeClr val="tx2">
                    <a:lumMod val="10000"/>
                  </a:schemeClr>
                </a:solidFill>
              </a:rPr>
              <a:t> brief</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3</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2323933"/>
            <a:ext cx="9601200" cy="3040832"/>
          </a:xfrm>
          <a:prstGeom prst="rect">
            <a:avLst/>
          </a:prstGeom>
          <a:noFill/>
        </p:spPr>
        <p:txBody>
          <a:bodyPr wrap="square" rtlCol="0">
            <a:spAutoFit/>
          </a:bodyPr>
          <a:lstStyle/>
          <a:p>
            <a:pPr marL="0" indent="0">
              <a:buNone/>
            </a:pP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project’s</a:t>
            </a:r>
            <a:r>
              <a:rPr lang="da-DK" sz="2000" b="1" dirty="0">
                <a:solidFill>
                  <a:schemeClr val="tx2">
                    <a:lumMod val="10000"/>
                  </a:schemeClr>
                </a:solidFill>
              </a:rPr>
              <a:t> </a:t>
            </a:r>
            <a:r>
              <a:rPr lang="da-DK" sz="2000" b="1" dirty="0" err="1">
                <a:solidFill>
                  <a:schemeClr val="tx2">
                    <a:lumMod val="10000"/>
                  </a:schemeClr>
                </a:solidFill>
              </a:rPr>
              <a:t>title</a:t>
            </a:r>
            <a:endParaRPr lang="da-DK" sz="2000" b="1" dirty="0">
              <a:solidFill>
                <a:schemeClr val="tx2">
                  <a:lumMod val="10000"/>
                </a:schemeClr>
              </a:solidFill>
            </a:endParaRPr>
          </a:p>
          <a:p>
            <a:pPr marL="0" indent="0">
              <a:buNone/>
            </a:pPr>
            <a:r>
              <a:rPr lang="da-DK" sz="2000" dirty="0">
                <a:solidFill>
                  <a:schemeClr val="tx2">
                    <a:lumMod val="10000"/>
                  </a:schemeClr>
                </a:solidFill>
              </a:rPr>
              <a:t>A </a:t>
            </a:r>
            <a:r>
              <a:rPr lang="da-DK" sz="2000" dirty="0" err="1">
                <a:solidFill>
                  <a:schemeClr val="tx2">
                    <a:lumMod val="10000"/>
                  </a:schemeClr>
                </a:solidFill>
              </a:rPr>
              <a:t>project</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is not ”the most </a:t>
            </a:r>
            <a:r>
              <a:rPr lang="da-DK" sz="2000" dirty="0" err="1">
                <a:solidFill>
                  <a:schemeClr val="tx2">
                    <a:lumMod val="10000"/>
                  </a:schemeClr>
                </a:solidFill>
              </a:rPr>
              <a:t>important</a:t>
            </a:r>
            <a:r>
              <a:rPr lang="da-DK" sz="2000" dirty="0">
                <a:solidFill>
                  <a:schemeClr val="tx2">
                    <a:lumMod val="10000"/>
                  </a:schemeClr>
                </a:solidFill>
              </a:rPr>
              <a:t>” part of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work</a:t>
            </a:r>
            <a:r>
              <a:rPr lang="da-DK" sz="2000" dirty="0">
                <a:solidFill>
                  <a:schemeClr val="tx2">
                    <a:lumMod val="10000"/>
                  </a:schemeClr>
                </a:solidFill>
              </a:rPr>
              <a:t>! </a:t>
            </a:r>
          </a:p>
          <a:p>
            <a:pPr marL="0" indent="0">
              <a:buNone/>
            </a:pPr>
            <a:r>
              <a:rPr lang="da-DK" dirty="0">
                <a:solidFill>
                  <a:schemeClr val="tx2">
                    <a:lumMod val="10000"/>
                  </a:schemeClr>
                </a:solidFill>
              </a:rPr>
              <a:t>But: </a:t>
            </a:r>
          </a:p>
          <a:p>
            <a:pPr marL="0" indent="0">
              <a:buNone/>
            </a:pPr>
            <a:r>
              <a:rPr lang="da-DK" dirty="0">
                <a:solidFill>
                  <a:schemeClr val="tx2">
                    <a:lumMod val="10000"/>
                  </a:schemeClr>
                </a:solidFill>
              </a:rPr>
              <a:t>It </a:t>
            </a:r>
            <a:r>
              <a:rPr lang="da-DK" dirty="0" err="1">
                <a:solidFill>
                  <a:schemeClr val="tx2">
                    <a:lumMod val="10000"/>
                  </a:schemeClr>
                </a:solidFill>
              </a:rPr>
              <a:t>will</a:t>
            </a:r>
            <a:r>
              <a:rPr lang="da-DK" dirty="0">
                <a:solidFill>
                  <a:schemeClr val="tx2">
                    <a:lumMod val="10000"/>
                  </a:schemeClr>
                </a:solidFill>
              </a:rPr>
              <a:t> prompt </a:t>
            </a:r>
            <a:r>
              <a:rPr lang="da-DK" dirty="0" err="1">
                <a:solidFill>
                  <a:schemeClr val="tx2">
                    <a:lumMod val="10000"/>
                  </a:schemeClr>
                </a:solidFill>
              </a:rPr>
              <a:t>people</a:t>
            </a:r>
            <a:r>
              <a:rPr lang="da-DK" dirty="0">
                <a:solidFill>
                  <a:schemeClr val="tx2">
                    <a:lumMod val="10000"/>
                  </a:schemeClr>
                </a:solidFill>
              </a:rPr>
              <a:t> to </a:t>
            </a:r>
            <a:r>
              <a:rPr lang="da-DK" dirty="0" err="1">
                <a:solidFill>
                  <a:schemeClr val="tx2">
                    <a:lumMod val="10000"/>
                  </a:schemeClr>
                </a:solidFill>
              </a:rPr>
              <a:t>read</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piece</a:t>
            </a:r>
            <a:r>
              <a:rPr lang="da-DK" dirty="0">
                <a:solidFill>
                  <a:schemeClr val="tx2">
                    <a:lumMod val="10000"/>
                  </a:schemeClr>
                </a:solidFill>
              </a:rPr>
              <a:t>!</a:t>
            </a:r>
          </a:p>
          <a:p>
            <a:pPr marL="0" indent="0">
              <a:buNone/>
            </a:pPr>
            <a:r>
              <a:rPr lang="da-DK" dirty="0">
                <a:solidFill>
                  <a:schemeClr val="tx2">
                    <a:lumMod val="10000"/>
                  </a:schemeClr>
                </a:solidFill>
              </a:rPr>
              <a:t>It provides guidance on </a:t>
            </a:r>
            <a:r>
              <a:rPr lang="da-DK" dirty="0" err="1">
                <a:solidFill>
                  <a:schemeClr val="tx2">
                    <a:lumMod val="10000"/>
                  </a:schemeClr>
                </a:solidFill>
              </a:rPr>
              <a:t>what</a:t>
            </a:r>
            <a:r>
              <a:rPr lang="da-DK" dirty="0">
                <a:solidFill>
                  <a:schemeClr val="tx2">
                    <a:lumMod val="10000"/>
                  </a:schemeClr>
                </a:solidFill>
              </a:rPr>
              <a:t> </a:t>
            </a:r>
            <a:r>
              <a:rPr lang="da-DK" dirty="0" err="1">
                <a:solidFill>
                  <a:schemeClr val="tx2">
                    <a:lumMod val="10000"/>
                  </a:schemeClr>
                </a:solidFill>
              </a:rPr>
              <a:t>exactly</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did!</a:t>
            </a:r>
          </a:p>
          <a:p>
            <a:pPr marL="0" indent="0">
              <a:buNone/>
            </a:pPr>
            <a:r>
              <a:rPr lang="da-DK" dirty="0">
                <a:solidFill>
                  <a:schemeClr val="tx2">
                    <a:lumMod val="10000"/>
                  </a:schemeClr>
                </a:solidFill>
              </a:rPr>
              <a:t>It </a:t>
            </a:r>
            <a:r>
              <a:rPr lang="da-DK" dirty="0" err="1">
                <a:solidFill>
                  <a:schemeClr val="tx2">
                    <a:lumMod val="10000"/>
                  </a:schemeClr>
                </a:solidFill>
              </a:rPr>
              <a:t>serves</a:t>
            </a:r>
            <a:r>
              <a:rPr lang="da-DK" dirty="0">
                <a:solidFill>
                  <a:schemeClr val="tx2">
                    <a:lumMod val="10000"/>
                  </a:schemeClr>
                </a:solidFill>
              </a:rPr>
              <a:t> as a turbo-summary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a:t>
            </a:r>
          </a:p>
          <a:p>
            <a:pPr marL="0" indent="0">
              <a:buNone/>
            </a:pPr>
            <a:r>
              <a:rPr lang="da-DK" dirty="0">
                <a:solidFill>
                  <a:schemeClr val="tx2">
                    <a:lumMod val="10000"/>
                  </a:schemeClr>
                </a:solidFill>
              </a:rPr>
              <a:t>It </a:t>
            </a:r>
            <a:r>
              <a:rPr lang="da-DK" dirty="0" err="1">
                <a:solidFill>
                  <a:schemeClr val="tx2">
                    <a:lumMod val="10000"/>
                  </a:schemeClr>
                </a:solidFill>
              </a:rPr>
              <a:t>greatly</a:t>
            </a:r>
            <a:r>
              <a:rPr lang="da-DK" dirty="0">
                <a:solidFill>
                  <a:schemeClr val="tx2">
                    <a:lumMod val="10000"/>
                  </a:schemeClr>
                </a:solidFill>
              </a:rPr>
              <a:t> </a:t>
            </a:r>
            <a:r>
              <a:rPr lang="da-DK" dirty="0" err="1">
                <a:solidFill>
                  <a:schemeClr val="tx2">
                    <a:lumMod val="10000"/>
                  </a:schemeClr>
                </a:solidFill>
              </a:rPr>
              <a:t>help</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readers</a:t>
            </a:r>
            <a:r>
              <a:rPr lang="da-DK" dirty="0">
                <a:solidFill>
                  <a:schemeClr val="tx2">
                    <a:lumMod val="10000"/>
                  </a:schemeClr>
                </a:solidFill>
              </a:rPr>
              <a:t> to </a:t>
            </a:r>
            <a:r>
              <a:rPr lang="da-DK" dirty="0" err="1">
                <a:solidFill>
                  <a:schemeClr val="tx2">
                    <a:lumMod val="10000"/>
                  </a:schemeClr>
                </a:solidFill>
              </a:rPr>
              <a:t>remember</a:t>
            </a:r>
            <a:r>
              <a:rPr lang="da-DK" dirty="0">
                <a:solidFill>
                  <a:schemeClr val="tx2">
                    <a:lumMod val="10000"/>
                  </a:schemeClr>
                </a:solidFill>
              </a:rPr>
              <a:t> the </a:t>
            </a:r>
            <a:r>
              <a:rPr lang="da-DK" dirty="0" err="1">
                <a:solidFill>
                  <a:schemeClr val="tx2">
                    <a:lumMod val="10000"/>
                  </a:schemeClr>
                </a:solidFill>
              </a:rPr>
              <a:t>essence</a:t>
            </a:r>
            <a:r>
              <a:rPr lang="da-DK" dirty="0">
                <a:solidFill>
                  <a:schemeClr val="tx2">
                    <a:lumMod val="10000"/>
                  </a:schemeClr>
                </a:solidFill>
              </a:rPr>
              <a:t>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work</a:t>
            </a:r>
            <a:r>
              <a:rPr lang="da-DK" dirty="0">
                <a:solidFill>
                  <a:schemeClr val="tx2">
                    <a:lumMod val="10000"/>
                  </a:schemeClr>
                </a:solidFill>
              </a:rPr>
              <a:t>!</a:t>
            </a:r>
            <a:endParaRPr lang="da-DK" sz="2000" dirty="0">
              <a:solidFill>
                <a:schemeClr val="tx2">
                  <a:lumMod val="10000"/>
                </a:schemeClr>
              </a:solidFill>
            </a:endParaRPr>
          </a:p>
        </p:txBody>
      </p:sp>
    </p:spTree>
    <p:extLst>
      <p:ext uri="{BB962C8B-B14F-4D97-AF65-F5344CB8AC3E}">
        <p14:creationId xmlns:p14="http://schemas.microsoft.com/office/powerpoint/2010/main" val="2280465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30</a:t>
            </a:fld>
            <a:endParaRPr lang="it-IT" dirty="0"/>
          </a:p>
        </p:txBody>
      </p:sp>
      <p:sp>
        <p:nvSpPr>
          <p:cNvPr id="10" name="TextBox 9">
            <a:extLst>
              <a:ext uri="{FF2B5EF4-FFF2-40B4-BE49-F238E27FC236}">
                <a16:creationId xmlns:a16="http://schemas.microsoft.com/office/drawing/2014/main" id="{18685B28-05E5-4D11-B8B8-D1789C83431A}"/>
              </a:ext>
            </a:extLst>
          </p:cNvPr>
          <p:cNvSpPr txBox="1"/>
          <p:nvPr/>
        </p:nvSpPr>
        <p:spPr>
          <a:xfrm>
            <a:off x="7176120" y="6479758"/>
            <a:ext cx="4896544" cy="261610"/>
          </a:xfrm>
          <a:prstGeom prst="rect">
            <a:avLst/>
          </a:prstGeom>
          <a:noFill/>
        </p:spPr>
        <p:txBody>
          <a:bodyPr wrap="square" rtlCol="0">
            <a:spAutoFit/>
          </a:bodyPr>
          <a:lstStyle/>
          <a:p>
            <a:r>
              <a:rPr lang="en-US" sz="1100" dirty="0">
                <a:solidFill>
                  <a:schemeClr val="tx2">
                    <a:lumMod val="10000"/>
                  </a:schemeClr>
                </a:solidFill>
              </a:rPr>
              <a:t>Portny, S. E. (2017). Project management for dummies. John Wiley &amp; Sons.</a:t>
            </a:r>
            <a:endParaRPr lang="da-DK" sz="1100" dirty="0">
              <a:solidFill>
                <a:schemeClr val="tx2">
                  <a:lumMod val="10000"/>
                </a:schemeClr>
              </a:solidFill>
            </a:endParaRPr>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1484784"/>
            <a:ext cx="10917088" cy="4564070"/>
          </a:xfrm>
          <a:prstGeom prst="rect">
            <a:avLst/>
          </a:prstGeom>
          <a:noFill/>
        </p:spPr>
        <p:txBody>
          <a:bodyPr wrap="square" rtlCol="0">
            <a:spAutoFit/>
          </a:bodyPr>
          <a:lstStyle/>
          <a:p>
            <a:pPr marL="0" indent="0">
              <a:buNone/>
            </a:pPr>
            <a:r>
              <a:rPr lang="da-DK" sz="1600" b="1" dirty="0">
                <a:solidFill>
                  <a:schemeClr val="tx2">
                    <a:lumMod val="10000"/>
                  </a:schemeClr>
                </a:solidFill>
              </a:rPr>
              <a:t>To </a:t>
            </a:r>
            <a:r>
              <a:rPr lang="da-DK" sz="1600" b="1" dirty="0" err="1">
                <a:solidFill>
                  <a:schemeClr val="tx2">
                    <a:lumMod val="10000"/>
                  </a:schemeClr>
                </a:solidFill>
              </a:rPr>
              <a:t>describe</a:t>
            </a:r>
            <a:r>
              <a:rPr lang="da-DK" sz="1600" b="1" dirty="0">
                <a:solidFill>
                  <a:schemeClr val="tx2">
                    <a:lumMod val="10000"/>
                  </a:schemeClr>
                </a:solidFill>
              </a:rPr>
              <a:t> </a:t>
            </a:r>
            <a:r>
              <a:rPr lang="da-DK" sz="1600" b="1" dirty="0" err="1">
                <a:solidFill>
                  <a:schemeClr val="tx2">
                    <a:lumMod val="10000"/>
                  </a:schemeClr>
                </a:solidFill>
              </a:rPr>
              <a:t>this</a:t>
            </a:r>
            <a:r>
              <a:rPr lang="da-DK" sz="1600" b="1" dirty="0">
                <a:solidFill>
                  <a:schemeClr val="tx2">
                    <a:lumMod val="10000"/>
                  </a:schemeClr>
                </a:solidFill>
              </a:rPr>
              <a:t> step, </a:t>
            </a:r>
            <a:r>
              <a:rPr lang="da-DK" sz="1600" b="1" dirty="0" err="1">
                <a:solidFill>
                  <a:schemeClr val="tx2">
                    <a:lumMod val="10000"/>
                  </a:schemeClr>
                </a:solidFill>
              </a:rPr>
              <a:t>consider</a:t>
            </a:r>
            <a:r>
              <a:rPr lang="da-DK" sz="1600" b="1" dirty="0">
                <a:solidFill>
                  <a:schemeClr val="tx2">
                    <a:lumMod val="10000"/>
                  </a:schemeClr>
                </a:solidFill>
              </a:rPr>
              <a:t> </a:t>
            </a:r>
          </a:p>
          <a:p>
            <a:pPr>
              <a:buFont typeface="Arial" panose="020B0604020202020204" pitchFamily="34" charset="0"/>
              <a:buChar char="•"/>
            </a:pPr>
            <a:r>
              <a:rPr lang="da-DK" sz="1600" dirty="0" err="1">
                <a:solidFill>
                  <a:schemeClr val="tx2">
                    <a:lumMod val="10000"/>
                  </a:schemeClr>
                </a:solidFill>
              </a:rPr>
              <a:t>What</a:t>
            </a:r>
            <a:r>
              <a:rPr lang="da-DK" sz="1600" dirty="0">
                <a:solidFill>
                  <a:schemeClr val="tx2">
                    <a:lumMod val="10000"/>
                  </a:schemeClr>
                </a:solidFill>
              </a:rPr>
              <a:t> form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a:t>
            </a:r>
            <a:r>
              <a:rPr lang="da-DK" sz="1600" dirty="0" err="1">
                <a:solidFill>
                  <a:schemeClr val="tx2">
                    <a:lumMod val="10000"/>
                  </a:schemeClr>
                </a:solidFill>
              </a:rPr>
              <a:t>corporate</a:t>
            </a:r>
            <a:r>
              <a:rPr lang="da-DK" sz="1600" dirty="0">
                <a:solidFill>
                  <a:schemeClr val="tx2">
                    <a:lumMod val="10000"/>
                  </a:schemeClr>
                </a:solidFill>
              </a:rPr>
              <a:t> heritage </a:t>
            </a:r>
            <a:r>
              <a:rPr lang="da-DK" sz="1600" dirty="0" err="1">
                <a:solidFill>
                  <a:schemeClr val="tx2">
                    <a:lumMod val="10000"/>
                  </a:schemeClr>
                </a:solidFill>
              </a:rPr>
              <a:t>outcome</a:t>
            </a:r>
            <a:r>
              <a:rPr lang="da-DK" sz="1600" dirty="0">
                <a:solidFill>
                  <a:schemeClr val="tx2">
                    <a:lumMod val="10000"/>
                  </a:schemeClr>
                </a:solidFill>
              </a:rPr>
              <a:t> </a:t>
            </a:r>
            <a:r>
              <a:rPr lang="da-DK" sz="1600" dirty="0" err="1">
                <a:solidFill>
                  <a:schemeClr val="tx2">
                    <a:lumMod val="10000"/>
                  </a:schemeClr>
                </a:solidFill>
              </a:rPr>
              <a:t>take</a:t>
            </a:r>
            <a:r>
              <a:rPr lang="da-DK" sz="1600" dirty="0">
                <a:solidFill>
                  <a:schemeClr val="tx2">
                    <a:lumMod val="10000"/>
                  </a:schemeClr>
                </a:solidFill>
              </a:rPr>
              <a:t>? </a:t>
            </a:r>
            <a:r>
              <a:rPr lang="da-DK" sz="1600" dirty="0" err="1">
                <a:solidFill>
                  <a:schemeClr val="tx2">
                    <a:lumMod val="10000"/>
                  </a:schemeClr>
                </a:solidFill>
              </a:rPr>
              <a:t>Possibilities</a:t>
            </a:r>
            <a:r>
              <a:rPr lang="da-DK" sz="1600" dirty="0">
                <a:solidFill>
                  <a:schemeClr val="tx2">
                    <a:lumMod val="10000"/>
                  </a:schemeClr>
                </a:solidFill>
              </a:rPr>
              <a:t> </a:t>
            </a:r>
            <a:r>
              <a:rPr lang="da-DK" sz="1600" dirty="0" err="1">
                <a:solidFill>
                  <a:schemeClr val="tx2">
                    <a:lumMod val="10000"/>
                  </a:schemeClr>
                </a:solidFill>
              </a:rPr>
              <a:t>are</a:t>
            </a:r>
            <a:r>
              <a:rPr lang="da-DK" sz="1600" dirty="0">
                <a:solidFill>
                  <a:schemeClr val="tx2">
                    <a:lumMod val="10000"/>
                  </a:schemeClr>
                </a:solidFill>
              </a:rPr>
              <a:t> </a:t>
            </a:r>
            <a:r>
              <a:rPr lang="da-DK" sz="1600" b="1" dirty="0">
                <a:solidFill>
                  <a:schemeClr val="tx2">
                    <a:lumMod val="10000"/>
                  </a:schemeClr>
                </a:solidFill>
              </a:rPr>
              <a:t>a </a:t>
            </a:r>
            <a:r>
              <a:rPr lang="da-DK" sz="1600" b="1" dirty="0" err="1">
                <a:solidFill>
                  <a:schemeClr val="tx2">
                    <a:lumMod val="10000"/>
                  </a:schemeClr>
                </a:solidFill>
              </a:rPr>
              <a:t>corporate</a:t>
            </a:r>
            <a:r>
              <a:rPr lang="da-DK" sz="1600" b="1" dirty="0">
                <a:solidFill>
                  <a:schemeClr val="tx2">
                    <a:lumMod val="10000"/>
                  </a:schemeClr>
                </a:solidFill>
              </a:rPr>
              <a:t> museum, a </a:t>
            </a:r>
            <a:r>
              <a:rPr lang="da-DK" sz="1600" b="1" dirty="0" err="1">
                <a:solidFill>
                  <a:schemeClr val="tx2">
                    <a:lumMod val="10000"/>
                  </a:schemeClr>
                </a:solidFill>
              </a:rPr>
              <a:t>yearbook</a:t>
            </a:r>
            <a:r>
              <a:rPr lang="da-DK" sz="1600" b="1" dirty="0">
                <a:solidFill>
                  <a:schemeClr val="tx2">
                    <a:lumMod val="10000"/>
                  </a:schemeClr>
                </a:solidFill>
              </a:rPr>
              <a:t>, a </a:t>
            </a:r>
            <a:r>
              <a:rPr lang="da-DK" sz="1600" b="1" dirty="0" err="1">
                <a:solidFill>
                  <a:schemeClr val="tx2">
                    <a:lumMod val="10000"/>
                  </a:schemeClr>
                </a:solidFill>
              </a:rPr>
              <a:t>number</a:t>
            </a:r>
            <a:r>
              <a:rPr lang="da-DK" sz="1600" b="1" dirty="0">
                <a:solidFill>
                  <a:schemeClr val="tx2">
                    <a:lumMod val="10000"/>
                  </a:schemeClr>
                </a:solidFill>
              </a:rPr>
              <a:t> of </a:t>
            </a:r>
            <a:r>
              <a:rPr lang="da-DK" sz="1600" b="1" dirty="0" err="1">
                <a:solidFill>
                  <a:schemeClr val="tx2">
                    <a:lumMod val="10000"/>
                  </a:schemeClr>
                </a:solidFill>
              </a:rPr>
              <a:t>facebook</a:t>
            </a:r>
            <a:r>
              <a:rPr lang="da-DK" sz="1600" b="1" dirty="0">
                <a:solidFill>
                  <a:schemeClr val="tx2">
                    <a:lumMod val="10000"/>
                  </a:schemeClr>
                </a:solidFill>
              </a:rPr>
              <a:t> posts, a new instagram </a:t>
            </a:r>
            <a:r>
              <a:rPr lang="da-DK" sz="1600" b="1" dirty="0" err="1">
                <a:solidFill>
                  <a:schemeClr val="tx2">
                    <a:lumMod val="10000"/>
                  </a:schemeClr>
                </a:solidFill>
              </a:rPr>
              <a:t>account</a:t>
            </a:r>
            <a:r>
              <a:rPr lang="da-DK" sz="1600" dirty="0">
                <a:solidFill>
                  <a:schemeClr val="tx2">
                    <a:lumMod val="10000"/>
                  </a:schemeClr>
                </a:solidFill>
              </a:rPr>
              <a:t> or </a:t>
            </a:r>
            <a:r>
              <a:rPr lang="da-DK" sz="1600" dirty="0" err="1">
                <a:solidFill>
                  <a:schemeClr val="tx2">
                    <a:lumMod val="10000"/>
                  </a:schemeClr>
                </a:solidFill>
              </a:rPr>
              <a:t>other</a:t>
            </a:r>
            <a:r>
              <a:rPr lang="da-DK" sz="1600" dirty="0">
                <a:solidFill>
                  <a:schemeClr val="tx2">
                    <a:lumMod val="10000"/>
                  </a:schemeClr>
                </a:solidFill>
              </a:rPr>
              <a:t> </a:t>
            </a:r>
            <a:r>
              <a:rPr lang="da-DK" sz="1600" dirty="0" err="1">
                <a:solidFill>
                  <a:schemeClr val="tx2">
                    <a:lumMod val="10000"/>
                  </a:schemeClr>
                </a:solidFill>
              </a:rPr>
              <a:t>ideas</a:t>
            </a:r>
            <a:r>
              <a:rPr lang="da-DK" sz="1600" dirty="0">
                <a:solidFill>
                  <a:schemeClr val="tx2">
                    <a:lumMod val="10000"/>
                  </a:schemeClr>
                </a:solidFill>
              </a:rPr>
              <a:t> (s. </a:t>
            </a:r>
            <a:r>
              <a:rPr lang="da-DK" sz="1600" dirty="0" err="1">
                <a:solidFill>
                  <a:schemeClr val="tx2">
                    <a:lumMod val="10000"/>
                  </a:schemeClr>
                </a:solidFill>
              </a:rPr>
              <a:t>chapter</a:t>
            </a:r>
            <a:r>
              <a:rPr lang="da-DK" sz="1600" dirty="0">
                <a:solidFill>
                  <a:schemeClr val="tx2">
                    <a:lumMod val="10000"/>
                  </a:schemeClr>
                </a:solidFill>
              </a:rPr>
              <a:t> 4)</a:t>
            </a:r>
          </a:p>
          <a:p>
            <a:pPr>
              <a:buFont typeface="Arial" panose="020B0604020202020204" pitchFamily="34" charset="0"/>
              <a:buChar char="•"/>
            </a:pPr>
            <a:r>
              <a:rPr lang="da-DK" sz="1600" b="1" u="sng" dirty="0">
                <a:solidFill>
                  <a:schemeClr val="tx2">
                    <a:lumMod val="10000"/>
                  </a:schemeClr>
                </a:solidFill>
              </a:rPr>
              <a:t>DESCRIPTION: </a:t>
            </a:r>
            <a:r>
              <a:rPr lang="da-DK" sz="1600" dirty="0" err="1">
                <a:solidFill>
                  <a:schemeClr val="tx2">
                    <a:lumMod val="10000"/>
                  </a:schemeClr>
                </a:solidFill>
              </a:rPr>
              <a:t>Describe</a:t>
            </a:r>
            <a:r>
              <a:rPr lang="da-DK" sz="1600" dirty="0">
                <a:solidFill>
                  <a:schemeClr val="tx2">
                    <a:lumMod val="10000"/>
                  </a:schemeClr>
                </a:solidFill>
              </a:rPr>
              <a:t> and </a:t>
            </a:r>
            <a:r>
              <a:rPr lang="da-DK" sz="1600" dirty="0" err="1">
                <a:solidFill>
                  <a:schemeClr val="tx2">
                    <a:lumMod val="10000"/>
                  </a:schemeClr>
                </a:solidFill>
              </a:rPr>
              <a:t>define</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a:t>
            </a:r>
            <a:r>
              <a:rPr lang="da-DK" sz="1600" dirty="0" err="1">
                <a:solidFill>
                  <a:schemeClr val="tx2">
                    <a:lumMod val="10000"/>
                  </a:schemeClr>
                </a:solidFill>
              </a:rPr>
              <a:t>outcome</a:t>
            </a:r>
            <a:r>
              <a:rPr lang="da-DK" sz="1600" dirty="0">
                <a:solidFill>
                  <a:schemeClr val="tx2">
                    <a:lumMod val="10000"/>
                  </a:schemeClr>
                </a:solidFill>
              </a:rPr>
              <a:t> in detail! </a:t>
            </a:r>
          </a:p>
          <a:p>
            <a:pPr marL="0" indent="0">
              <a:buNone/>
            </a:pPr>
            <a:r>
              <a:rPr lang="da-DK" sz="1600" b="1" dirty="0">
                <a:solidFill>
                  <a:schemeClr val="tx2">
                    <a:lumMod val="10000"/>
                  </a:schemeClr>
                </a:solidFill>
              </a:rPr>
              <a:t>	DON’T: </a:t>
            </a:r>
            <a:r>
              <a:rPr lang="da-DK" sz="1600" dirty="0">
                <a:solidFill>
                  <a:schemeClr val="tx2">
                    <a:lumMod val="10000"/>
                  </a:schemeClr>
                </a:solidFill>
              </a:rPr>
              <a:t>”My </a:t>
            </a:r>
            <a:r>
              <a:rPr lang="da-DK" sz="1600" dirty="0" err="1">
                <a:solidFill>
                  <a:schemeClr val="tx2">
                    <a:lumMod val="10000"/>
                  </a:schemeClr>
                </a:solidFill>
              </a:rPr>
              <a:t>outcome</a:t>
            </a:r>
            <a:r>
              <a:rPr lang="da-DK" sz="1600" dirty="0">
                <a:solidFill>
                  <a:schemeClr val="tx2">
                    <a:lumMod val="10000"/>
                  </a:schemeClr>
                </a:solidFill>
              </a:rPr>
              <a:t>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be</a:t>
            </a:r>
            <a:r>
              <a:rPr lang="da-DK" sz="1600" dirty="0">
                <a:solidFill>
                  <a:schemeClr val="tx2">
                    <a:lumMod val="10000"/>
                  </a:schemeClr>
                </a:solidFill>
              </a:rPr>
              <a:t> a </a:t>
            </a:r>
            <a:r>
              <a:rPr lang="da-DK" sz="1600" dirty="0" err="1">
                <a:solidFill>
                  <a:schemeClr val="tx2">
                    <a:lumMod val="10000"/>
                  </a:schemeClr>
                </a:solidFill>
              </a:rPr>
              <a:t>corporate</a:t>
            </a:r>
            <a:r>
              <a:rPr lang="da-DK" sz="1600" dirty="0">
                <a:solidFill>
                  <a:schemeClr val="tx2">
                    <a:lumMod val="10000"/>
                  </a:schemeClr>
                </a:solidFill>
              </a:rPr>
              <a:t> museum.”</a:t>
            </a:r>
          </a:p>
          <a:p>
            <a:pPr marL="0" indent="0">
              <a:buNone/>
            </a:pPr>
            <a:r>
              <a:rPr lang="da-DK" sz="1600" b="1" dirty="0">
                <a:solidFill>
                  <a:schemeClr val="tx2">
                    <a:lumMod val="10000"/>
                  </a:schemeClr>
                </a:solidFill>
              </a:rPr>
              <a:t>	DO: </a:t>
            </a:r>
            <a:r>
              <a:rPr lang="da-DK" sz="1600" dirty="0">
                <a:solidFill>
                  <a:schemeClr val="tx2">
                    <a:lumMod val="10000"/>
                  </a:schemeClr>
                </a:solidFill>
              </a:rPr>
              <a:t>”My </a:t>
            </a:r>
            <a:r>
              <a:rPr lang="da-DK" sz="1600" dirty="0" err="1">
                <a:solidFill>
                  <a:schemeClr val="tx2">
                    <a:lumMod val="10000"/>
                  </a:schemeClr>
                </a:solidFill>
              </a:rPr>
              <a:t>outcome</a:t>
            </a:r>
            <a:r>
              <a:rPr lang="da-DK" sz="1600" dirty="0">
                <a:solidFill>
                  <a:schemeClr val="tx2">
                    <a:lumMod val="10000"/>
                  </a:schemeClr>
                </a:solidFill>
              </a:rPr>
              <a:t>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be</a:t>
            </a:r>
            <a:r>
              <a:rPr lang="da-DK" sz="1600" dirty="0">
                <a:solidFill>
                  <a:schemeClr val="tx2">
                    <a:lumMod val="10000"/>
                  </a:schemeClr>
                </a:solidFill>
              </a:rPr>
              <a:t> a </a:t>
            </a:r>
            <a:r>
              <a:rPr lang="da-DK" sz="1600" dirty="0" err="1">
                <a:solidFill>
                  <a:schemeClr val="tx2">
                    <a:lumMod val="10000"/>
                  </a:schemeClr>
                </a:solidFill>
              </a:rPr>
              <a:t>corporate</a:t>
            </a:r>
            <a:r>
              <a:rPr lang="da-DK" sz="1600" dirty="0">
                <a:solidFill>
                  <a:schemeClr val="tx2">
                    <a:lumMod val="10000"/>
                  </a:schemeClr>
                </a:solidFill>
              </a:rPr>
              <a:t> museum. It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be</a:t>
            </a:r>
            <a:r>
              <a:rPr lang="da-DK" sz="1600" dirty="0">
                <a:solidFill>
                  <a:schemeClr val="tx2">
                    <a:lumMod val="10000"/>
                  </a:schemeClr>
                </a:solidFill>
              </a:rPr>
              <a:t> </a:t>
            </a:r>
            <a:r>
              <a:rPr lang="da-DK" sz="1600" dirty="0" err="1">
                <a:solidFill>
                  <a:schemeClr val="tx2">
                    <a:lumMod val="10000"/>
                  </a:schemeClr>
                </a:solidFill>
              </a:rPr>
              <a:t>located</a:t>
            </a:r>
            <a:r>
              <a:rPr lang="da-DK" sz="1600" dirty="0">
                <a:solidFill>
                  <a:schemeClr val="tx2">
                    <a:lumMod val="10000"/>
                  </a:schemeClr>
                </a:solidFill>
              </a:rPr>
              <a:t> </a:t>
            </a:r>
            <a:r>
              <a:rPr lang="da-DK" sz="1600" dirty="0" err="1">
                <a:solidFill>
                  <a:schemeClr val="tx2">
                    <a:lumMod val="10000"/>
                  </a:schemeClr>
                </a:solidFill>
              </a:rPr>
              <a:t>directly</a:t>
            </a:r>
            <a:r>
              <a:rPr lang="da-DK" sz="1600" dirty="0">
                <a:solidFill>
                  <a:schemeClr val="tx2">
                    <a:lumMod val="10000"/>
                  </a:schemeClr>
                </a:solidFill>
              </a:rPr>
              <a:t> on the </a:t>
            </a:r>
            <a:r>
              <a:rPr lang="da-DK" sz="1600" dirty="0" err="1">
                <a:solidFill>
                  <a:schemeClr val="tx2">
                    <a:lumMod val="10000"/>
                  </a:schemeClr>
                </a:solidFill>
              </a:rPr>
              <a:t>historical</a:t>
            </a:r>
            <a:r>
              <a:rPr lang="da-DK" sz="1600" dirty="0">
                <a:solidFill>
                  <a:schemeClr val="tx2">
                    <a:lumMod val="10000"/>
                  </a:schemeClr>
                </a:solidFill>
              </a:rPr>
              <a:t> compounds of the </a:t>
            </a:r>
            <a:r>
              <a:rPr lang="da-DK" sz="1600" dirty="0" err="1">
                <a:solidFill>
                  <a:schemeClr val="tx2">
                    <a:lumMod val="10000"/>
                  </a:schemeClr>
                </a:solidFill>
              </a:rPr>
              <a:t>winery</a:t>
            </a:r>
            <a:r>
              <a:rPr lang="da-DK" sz="1600" dirty="0">
                <a:solidFill>
                  <a:schemeClr val="tx2">
                    <a:lumMod val="10000"/>
                  </a:schemeClr>
                </a:solidFill>
              </a:rPr>
              <a:t> 	XY, and </a:t>
            </a:r>
            <a:r>
              <a:rPr lang="da-DK" sz="1600" dirty="0" err="1">
                <a:solidFill>
                  <a:schemeClr val="tx2">
                    <a:lumMod val="10000"/>
                  </a:schemeClr>
                </a:solidFill>
              </a:rPr>
              <a:t>occupy</a:t>
            </a:r>
            <a:r>
              <a:rPr lang="da-DK" sz="1600" dirty="0">
                <a:solidFill>
                  <a:schemeClr val="tx2">
                    <a:lumMod val="10000"/>
                  </a:schemeClr>
                </a:solidFill>
              </a:rPr>
              <a:t> </a:t>
            </a:r>
            <a:r>
              <a:rPr lang="da-DK" sz="1600" dirty="0" err="1">
                <a:solidFill>
                  <a:schemeClr val="tx2">
                    <a:lumMod val="10000"/>
                  </a:schemeClr>
                </a:solidFill>
              </a:rPr>
              <a:t>two</a:t>
            </a:r>
            <a:r>
              <a:rPr lang="da-DK" sz="1600" dirty="0">
                <a:solidFill>
                  <a:schemeClr val="tx2">
                    <a:lumMod val="10000"/>
                  </a:schemeClr>
                </a:solidFill>
              </a:rPr>
              <a:t> </a:t>
            </a:r>
            <a:r>
              <a:rPr lang="da-DK" sz="1600" dirty="0" err="1">
                <a:solidFill>
                  <a:schemeClr val="tx2">
                    <a:lumMod val="10000"/>
                  </a:schemeClr>
                </a:solidFill>
              </a:rPr>
              <a:t>rooms</a:t>
            </a:r>
            <a:r>
              <a:rPr lang="da-DK" sz="1600" dirty="0">
                <a:solidFill>
                  <a:schemeClr val="tx2">
                    <a:lumMod val="10000"/>
                  </a:schemeClr>
                </a:solidFill>
              </a:rPr>
              <a:t> of the </a:t>
            </a:r>
            <a:r>
              <a:rPr lang="da-DK" sz="1600" dirty="0" err="1">
                <a:solidFill>
                  <a:schemeClr val="tx2">
                    <a:lumMod val="10000"/>
                  </a:schemeClr>
                </a:solidFill>
              </a:rPr>
              <a:t>cellars</a:t>
            </a:r>
            <a:r>
              <a:rPr lang="da-DK" sz="1600" dirty="0">
                <a:solidFill>
                  <a:schemeClr val="tx2">
                    <a:lumMod val="10000"/>
                  </a:schemeClr>
                </a:solidFill>
              </a:rPr>
              <a:t>. The </a:t>
            </a:r>
            <a:r>
              <a:rPr lang="da-DK" sz="1600" dirty="0" err="1">
                <a:solidFill>
                  <a:schemeClr val="tx2">
                    <a:lumMod val="10000"/>
                  </a:schemeClr>
                </a:solidFill>
              </a:rPr>
              <a:t>exhibition</a:t>
            </a:r>
            <a:r>
              <a:rPr lang="da-DK" sz="1600" dirty="0">
                <a:solidFill>
                  <a:schemeClr val="tx2">
                    <a:lumMod val="10000"/>
                  </a:schemeClr>
                </a:solidFill>
              </a:rPr>
              <a:t>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comprise</a:t>
            </a:r>
            <a:r>
              <a:rPr lang="da-DK" sz="1600" dirty="0">
                <a:solidFill>
                  <a:schemeClr val="tx2">
                    <a:lumMod val="10000"/>
                  </a:schemeClr>
                </a:solidFill>
              </a:rPr>
              <a:t>…”</a:t>
            </a:r>
          </a:p>
          <a:p>
            <a:pPr>
              <a:buFont typeface="Arial" panose="020B0604020202020204" pitchFamily="34" charset="0"/>
              <a:buChar char="•"/>
            </a:pPr>
            <a:r>
              <a:rPr lang="da-DK" sz="1600" b="1" u="sng" dirty="0">
                <a:solidFill>
                  <a:schemeClr val="tx2">
                    <a:lumMod val="10000"/>
                  </a:schemeClr>
                </a:solidFill>
              </a:rPr>
              <a:t>SUB-PRODUCTS: </a:t>
            </a:r>
            <a:r>
              <a:rPr lang="da-DK" sz="1600" dirty="0" err="1">
                <a:solidFill>
                  <a:schemeClr val="tx2">
                    <a:lumMod val="10000"/>
                  </a:schemeClr>
                </a:solidFill>
              </a:rPr>
              <a:t>What</a:t>
            </a:r>
            <a:r>
              <a:rPr lang="da-DK" sz="1600" dirty="0">
                <a:solidFill>
                  <a:schemeClr val="tx2">
                    <a:lumMod val="10000"/>
                  </a:schemeClr>
                </a:solidFill>
              </a:rPr>
              <a:t> by- and sub-</a:t>
            </a:r>
            <a:r>
              <a:rPr lang="da-DK" sz="1600" dirty="0" err="1">
                <a:solidFill>
                  <a:schemeClr val="tx2">
                    <a:lumMod val="10000"/>
                  </a:schemeClr>
                </a:solidFill>
              </a:rPr>
              <a:t>outcomes</a:t>
            </a:r>
            <a:r>
              <a:rPr lang="da-DK" sz="1600" dirty="0">
                <a:solidFill>
                  <a:schemeClr val="tx2">
                    <a:lumMod val="10000"/>
                  </a:schemeClr>
                </a:solidFill>
              </a:rPr>
              <a:t> do </a:t>
            </a:r>
            <a:r>
              <a:rPr lang="da-DK" sz="1600" dirty="0" err="1">
                <a:solidFill>
                  <a:schemeClr val="tx2">
                    <a:lumMod val="10000"/>
                  </a:schemeClr>
                </a:solidFill>
              </a:rPr>
              <a:t>you</a:t>
            </a:r>
            <a:r>
              <a:rPr lang="da-DK" sz="1600" dirty="0">
                <a:solidFill>
                  <a:schemeClr val="tx2">
                    <a:lumMod val="10000"/>
                  </a:schemeClr>
                </a:solidFill>
              </a:rPr>
              <a:t> have to </a:t>
            </a:r>
            <a:r>
              <a:rPr lang="da-DK" sz="1600" dirty="0" err="1">
                <a:solidFill>
                  <a:schemeClr val="tx2">
                    <a:lumMod val="10000"/>
                  </a:schemeClr>
                </a:solidFill>
              </a:rPr>
              <a:t>produce</a:t>
            </a:r>
            <a:r>
              <a:rPr lang="da-DK" sz="1600" dirty="0">
                <a:solidFill>
                  <a:schemeClr val="tx2">
                    <a:lumMod val="10000"/>
                  </a:schemeClr>
                </a:solidFill>
              </a:rPr>
              <a:t> in </a:t>
            </a:r>
            <a:r>
              <a:rPr lang="da-DK" sz="1600" dirty="0" err="1">
                <a:solidFill>
                  <a:schemeClr val="tx2">
                    <a:lumMod val="10000"/>
                  </a:schemeClr>
                </a:solidFill>
              </a:rPr>
              <a:t>order</a:t>
            </a:r>
            <a:r>
              <a:rPr lang="da-DK" sz="1600" dirty="0">
                <a:solidFill>
                  <a:schemeClr val="tx2">
                    <a:lumMod val="10000"/>
                  </a:schemeClr>
                </a:solidFill>
              </a:rPr>
              <a:t> to </a:t>
            </a:r>
            <a:r>
              <a:rPr lang="da-DK" sz="1600" dirty="0" err="1">
                <a:solidFill>
                  <a:schemeClr val="tx2">
                    <a:lumMod val="10000"/>
                  </a:schemeClr>
                </a:solidFill>
              </a:rPr>
              <a:t>reach</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a:t>
            </a:r>
            <a:r>
              <a:rPr lang="da-DK" sz="1600" dirty="0" err="1">
                <a:solidFill>
                  <a:schemeClr val="tx2">
                    <a:lumMod val="10000"/>
                  </a:schemeClr>
                </a:solidFill>
              </a:rPr>
              <a:t>goal</a:t>
            </a:r>
            <a:r>
              <a:rPr lang="da-DK" sz="1600" dirty="0">
                <a:solidFill>
                  <a:schemeClr val="tx2">
                    <a:lumMod val="10000"/>
                  </a:schemeClr>
                </a:solidFill>
              </a:rPr>
              <a:t>?</a:t>
            </a:r>
          </a:p>
          <a:p>
            <a:pPr marL="0" indent="0">
              <a:buNone/>
            </a:pPr>
            <a:r>
              <a:rPr lang="da-DK" sz="1600" b="1" dirty="0">
                <a:solidFill>
                  <a:schemeClr val="tx2">
                    <a:lumMod val="10000"/>
                  </a:schemeClr>
                </a:solidFill>
              </a:rPr>
              <a:t>	</a:t>
            </a:r>
            <a:r>
              <a:rPr lang="da-DK" sz="1600" b="1" dirty="0" err="1">
                <a:solidFill>
                  <a:schemeClr val="tx2">
                    <a:lumMod val="10000"/>
                  </a:schemeClr>
                </a:solidFill>
              </a:rPr>
              <a:t>Example</a:t>
            </a:r>
            <a:r>
              <a:rPr lang="da-DK" sz="1600" b="1" dirty="0">
                <a:solidFill>
                  <a:schemeClr val="tx2">
                    <a:lumMod val="10000"/>
                  </a:schemeClr>
                </a:solidFill>
              </a:rPr>
              <a:t>: </a:t>
            </a:r>
            <a:r>
              <a:rPr lang="da-DK" sz="1600" dirty="0">
                <a:solidFill>
                  <a:schemeClr val="tx2">
                    <a:lumMod val="10000"/>
                  </a:schemeClr>
                </a:solidFill>
              </a:rPr>
              <a:t>”In </a:t>
            </a:r>
            <a:r>
              <a:rPr lang="da-DK" sz="1600" dirty="0" err="1">
                <a:solidFill>
                  <a:schemeClr val="tx2">
                    <a:lumMod val="10000"/>
                  </a:schemeClr>
                </a:solidFill>
              </a:rPr>
              <a:t>order</a:t>
            </a:r>
            <a:r>
              <a:rPr lang="da-DK" sz="1600" dirty="0">
                <a:solidFill>
                  <a:schemeClr val="tx2">
                    <a:lumMod val="10000"/>
                  </a:schemeClr>
                </a:solidFill>
              </a:rPr>
              <a:t> to </a:t>
            </a:r>
            <a:r>
              <a:rPr lang="da-DK" sz="1600" dirty="0" err="1">
                <a:solidFill>
                  <a:schemeClr val="tx2">
                    <a:lumMod val="10000"/>
                  </a:schemeClr>
                </a:solidFill>
              </a:rPr>
              <a:t>create</a:t>
            </a:r>
            <a:r>
              <a:rPr lang="da-DK" sz="1600" dirty="0">
                <a:solidFill>
                  <a:schemeClr val="tx2">
                    <a:lumMod val="10000"/>
                  </a:schemeClr>
                </a:solidFill>
              </a:rPr>
              <a:t> </a:t>
            </a:r>
            <a:r>
              <a:rPr lang="da-DK" sz="1600" dirty="0" err="1">
                <a:solidFill>
                  <a:schemeClr val="tx2">
                    <a:lumMod val="10000"/>
                  </a:schemeClr>
                </a:solidFill>
              </a:rPr>
              <a:t>my</a:t>
            </a:r>
            <a:r>
              <a:rPr lang="da-DK" sz="1600" dirty="0">
                <a:solidFill>
                  <a:schemeClr val="tx2">
                    <a:lumMod val="10000"/>
                  </a:schemeClr>
                </a:solidFill>
              </a:rPr>
              <a:t> </a:t>
            </a:r>
            <a:r>
              <a:rPr lang="da-DK" sz="1600" dirty="0" err="1">
                <a:solidFill>
                  <a:schemeClr val="tx2">
                    <a:lumMod val="10000"/>
                  </a:schemeClr>
                </a:solidFill>
              </a:rPr>
              <a:t>envisioned</a:t>
            </a:r>
            <a:r>
              <a:rPr lang="da-DK" sz="1600" dirty="0">
                <a:solidFill>
                  <a:schemeClr val="tx2">
                    <a:lumMod val="10000"/>
                  </a:schemeClr>
                </a:solidFill>
              </a:rPr>
              <a:t> </a:t>
            </a:r>
            <a:r>
              <a:rPr lang="da-DK" sz="1600" dirty="0" err="1">
                <a:solidFill>
                  <a:schemeClr val="tx2">
                    <a:lumMod val="10000"/>
                  </a:schemeClr>
                </a:solidFill>
              </a:rPr>
              <a:t>number</a:t>
            </a:r>
            <a:r>
              <a:rPr lang="da-DK" sz="1600" dirty="0">
                <a:solidFill>
                  <a:schemeClr val="tx2">
                    <a:lumMod val="10000"/>
                  </a:schemeClr>
                </a:solidFill>
              </a:rPr>
              <a:t> of 30 instagram posts I have to </a:t>
            </a:r>
            <a:r>
              <a:rPr lang="da-DK" sz="1600" dirty="0" err="1">
                <a:solidFill>
                  <a:schemeClr val="tx2">
                    <a:lumMod val="10000"/>
                  </a:schemeClr>
                </a:solidFill>
              </a:rPr>
              <a:t>create</a:t>
            </a:r>
            <a:r>
              <a:rPr lang="da-DK" sz="1600" dirty="0">
                <a:solidFill>
                  <a:schemeClr val="tx2">
                    <a:lumMod val="10000"/>
                  </a:schemeClr>
                </a:solidFill>
              </a:rPr>
              <a:t> 	a social media 	</a:t>
            </a:r>
            <a:r>
              <a:rPr lang="da-DK" sz="1600" dirty="0" err="1">
                <a:solidFill>
                  <a:schemeClr val="tx2">
                    <a:lumMod val="10000"/>
                  </a:schemeClr>
                </a:solidFill>
              </a:rPr>
              <a:t>presense</a:t>
            </a:r>
            <a:r>
              <a:rPr lang="da-DK" sz="1600" dirty="0">
                <a:solidFill>
                  <a:schemeClr val="tx2">
                    <a:lumMod val="10000"/>
                  </a:schemeClr>
                </a:solidFill>
              </a:rPr>
              <a:t> for the </a:t>
            </a:r>
            <a:r>
              <a:rPr lang="da-DK" sz="1600" dirty="0" err="1">
                <a:solidFill>
                  <a:schemeClr val="tx2">
                    <a:lumMod val="10000"/>
                  </a:schemeClr>
                </a:solidFill>
              </a:rPr>
              <a:t>company</a:t>
            </a:r>
            <a:r>
              <a:rPr lang="da-DK" sz="1600" dirty="0">
                <a:solidFill>
                  <a:schemeClr val="tx2">
                    <a:lumMod val="10000"/>
                  </a:schemeClr>
                </a:solidFill>
              </a:rPr>
              <a:t> in the </a:t>
            </a:r>
            <a:r>
              <a:rPr lang="da-DK" sz="1600" dirty="0" err="1">
                <a:solidFill>
                  <a:schemeClr val="tx2">
                    <a:lumMod val="10000"/>
                  </a:schemeClr>
                </a:solidFill>
              </a:rPr>
              <a:t>first</a:t>
            </a:r>
            <a:r>
              <a:rPr lang="da-DK" sz="1600" dirty="0">
                <a:solidFill>
                  <a:schemeClr val="tx2">
                    <a:lumMod val="10000"/>
                  </a:schemeClr>
                </a:solidFill>
              </a:rPr>
              <a:t> </a:t>
            </a:r>
            <a:r>
              <a:rPr lang="da-DK" sz="1600" dirty="0" err="1">
                <a:solidFill>
                  <a:schemeClr val="tx2">
                    <a:lumMod val="10000"/>
                  </a:schemeClr>
                </a:solidFill>
              </a:rPr>
              <a:t>place</a:t>
            </a:r>
            <a:r>
              <a:rPr lang="da-DK" sz="1600" dirty="0">
                <a:solidFill>
                  <a:schemeClr val="tx2">
                    <a:lumMod val="10000"/>
                  </a:schemeClr>
                </a:solidFill>
              </a:rPr>
              <a:t>.”   </a:t>
            </a:r>
          </a:p>
          <a:p>
            <a:pPr>
              <a:buFont typeface="Arial" panose="020B0604020202020204" pitchFamily="34" charset="0"/>
              <a:buChar char="•"/>
            </a:pPr>
            <a:r>
              <a:rPr lang="da-DK" sz="1600" b="1" u="sng" dirty="0">
                <a:solidFill>
                  <a:schemeClr val="tx2">
                    <a:lumMod val="10000"/>
                  </a:schemeClr>
                </a:solidFill>
              </a:rPr>
              <a:t>CRITERIA: </a:t>
            </a:r>
            <a:r>
              <a:rPr lang="da-DK" sz="1600" dirty="0" err="1">
                <a:solidFill>
                  <a:schemeClr val="tx2">
                    <a:lumMod val="10000"/>
                  </a:schemeClr>
                </a:solidFill>
              </a:rPr>
              <a:t>What</a:t>
            </a:r>
            <a:r>
              <a:rPr lang="da-DK" sz="1600" dirty="0">
                <a:solidFill>
                  <a:schemeClr val="tx2">
                    <a:lumMod val="10000"/>
                  </a:schemeClr>
                </a:solidFill>
              </a:rPr>
              <a:t> </a:t>
            </a:r>
            <a:r>
              <a:rPr lang="da-DK" sz="1600" dirty="0" err="1">
                <a:solidFill>
                  <a:schemeClr val="tx2">
                    <a:lumMod val="10000"/>
                  </a:schemeClr>
                </a:solidFill>
              </a:rPr>
              <a:t>criteria</a:t>
            </a:r>
            <a:r>
              <a:rPr lang="da-DK" sz="1600" dirty="0">
                <a:solidFill>
                  <a:schemeClr val="tx2">
                    <a:lumMod val="10000"/>
                  </a:schemeClr>
                </a:solidFill>
              </a:rPr>
              <a:t> </a:t>
            </a:r>
            <a:r>
              <a:rPr lang="da-DK" sz="1600" dirty="0" err="1">
                <a:solidFill>
                  <a:schemeClr val="tx2">
                    <a:lumMod val="10000"/>
                  </a:schemeClr>
                </a:solidFill>
              </a:rPr>
              <a:t>does</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product have to live up to? Check </a:t>
            </a:r>
            <a:r>
              <a:rPr lang="da-DK" sz="1600" dirty="0" err="1">
                <a:solidFill>
                  <a:schemeClr val="tx2">
                    <a:lumMod val="10000"/>
                  </a:schemeClr>
                </a:solidFill>
              </a:rPr>
              <a:t>if</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product lives up to the definition.</a:t>
            </a:r>
          </a:p>
          <a:p>
            <a:pPr marL="0" indent="0">
              <a:buNone/>
            </a:pPr>
            <a:r>
              <a:rPr lang="da-DK" sz="1600" dirty="0">
                <a:solidFill>
                  <a:schemeClr val="tx2">
                    <a:lumMod val="10000"/>
                  </a:schemeClr>
                </a:solidFill>
              </a:rPr>
              <a:t>	</a:t>
            </a:r>
            <a:r>
              <a:rPr lang="da-DK" sz="1600" b="1" dirty="0" err="1">
                <a:solidFill>
                  <a:schemeClr val="tx2">
                    <a:lumMod val="10000"/>
                  </a:schemeClr>
                </a:solidFill>
              </a:rPr>
              <a:t>Example</a:t>
            </a:r>
            <a:r>
              <a:rPr lang="da-DK" sz="1600" b="1" dirty="0">
                <a:solidFill>
                  <a:schemeClr val="tx2">
                    <a:lumMod val="10000"/>
                  </a:schemeClr>
                </a:solidFill>
              </a:rPr>
              <a:t>: </a:t>
            </a:r>
            <a:r>
              <a:rPr lang="da-DK" sz="1600" dirty="0">
                <a:solidFill>
                  <a:schemeClr val="tx2">
                    <a:lumMod val="10000"/>
                  </a:schemeClr>
                </a:solidFill>
              </a:rPr>
              <a:t>”In </a:t>
            </a:r>
            <a:r>
              <a:rPr lang="da-DK" sz="1600" dirty="0" err="1">
                <a:solidFill>
                  <a:schemeClr val="tx2">
                    <a:lumMod val="10000"/>
                  </a:schemeClr>
                </a:solidFill>
              </a:rPr>
              <a:t>order</a:t>
            </a:r>
            <a:r>
              <a:rPr lang="da-DK" sz="1600" dirty="0">
                <a:solidFill>
                  <a:schemeClr val="tx2">
                    <a:lumMod val="10000"/>
                  </a:schemeClr>
                </a:solidFill>
              </a:rPr>
              <a:t> to </a:t>
            </a:r>
            <a:r>
              <a:rPr lang="da-DK" sz="1600" dirty="0" err="1">
                <a:solidFill>
                  <a:schemeClr val="tx2">
                    <a:lumMod val="10000"/>
                  </a:schemeClr>
                </a:solidFill>
              </a:rPr>
              <a:t>be</a:t>
            </a:r>
            <a:r>
              <a:rPr lang="da-DK" sz="1600" dirty="0">
                <a:solidFill>
                  <a:schemeClr val="tx2">
                    <a:lumMod val="10000"/>
                  </a:schemeClr>
                </a:solidFill>
              </a:rPr>
              <a:t> a museum, </a:t>
            </a:r>
            <a:r>
              <a:rPr lang="da-DK" sz="1600" dirty="0" err="1">
                <a:solidFill>
                  <a:schemeClr val="tx2">
                    <a:lumMod val="10000"/>
                  </a:schemeClr>
                </a:solidFill>
              </a:rPr>
              <a:t>our</a:t>
            </a:r>
            <a:r>
              <a:rPr lang="da-DK" sz="1600" dirty="0">
                <a:solidFill>
                  <a:schemeClr val="tx2">
                    <a:lumMod val="10000"/>
                  </a:schemeClr>
                </a:solidFill>
              </a:rPr>
              <a:t> product has to </a:t>
            </a:r>
            <a:r>
              <a:rPr lang="da-DK" sz="1600" dirty="0" err="1">
                <a:solidFill>
                  <a:schemeClr val="tx2">
                    <a:lumMod val="10000"/>
                  </a:schemeClr>
                </a:solidFill>
              </a:rPr>
              <a:t>permantly</a:t>
            </a:r>
            <a:r>
              <a:rPr lang="da-DK" sz="1600" dirty="0">
                <a:solidFill>
                  <a:schemeClr val="tx2">
                    <a:lumMod val="10000"/>
                  </a:schemeClr>
                </a:solidFill>
              </a:rPr>
              <a:t> display </a:t>
            </a:r>
            <a:r>
              <a:rPr lang="da-DK" sz="1600" dirty="0" err="1">
                <a:solidFill>
                  <a:schemeClr val="tx2">
                    <a:lumMod val="10000"/>
                  </a:schemeClr>
                </a:solidFill>
              </a:rPr>
              <a:t>artefacts</a:t>
            </a:r>
            <a:r>
              <a:rPr lang="da-DK" sz="1600" dirty="0">
                <a:solidFill>
                  <a:schemeClr val="tx2">
                    <a:lumMod val="10000"/>
                  </a:schemeClr>
                </a:solidFill>
              </a:rPr>
              <a:t> </a:t>
            </a:r>
            <a:r>
              <a:rPr lang="da-DK" sz="1600" dirty="0" err="1">
                <a:solidFill>
                  <a:schemeClr val="tx2">
                    <a:lumMod val="10000"/>
                  </a:schemeClr>
                </a:solidFill>
              </a:rPr>
              <a:t>filling</a:t>
            </a:r>
            <a:r>
              <a:rPr lang="da-DK" sz="1600" dirty="0">
                <a:solidFill>
                  <a:schemeClr val="tx2">
                    <a:lumMod val="10000"/>
                  </a:schemeClr>
                </a:solidFill>
              </a:rPr>
              <a:t> </a:t>
            </a:r>
            <a:r>
              <a:rPr lang="da-DK" sz="1600" dirty="0" err="1">
                <a:solidFill>
                  <a:schemeClr val="tx2">
                    <a:lumMod val="10000"/>
                  </a:schemeClr>
                </a:solidFill>
              </a:rPr>
              <a:t>two</a:t>
            </a:r>
            <a:r>
              <a:rPr lang="da-DK" sz="1600" dirty="0">
                <a:solidFill>
                  <a:schemeClr val="tx2">
                    <a:lumMod val="10000"/>
                  </a:schemeClr>
                </a:solidFill>
              </a:rPr>
              <a:t> </a:t>
            </a:r>
            <a:r>
              <a:rPr lang="da-DK" sz="1600" dirty="0" err="1">
                <a:solidFill>
                  <a:schemeClr val="tx2">
                    <a:lumMod val="10000"/>
                  </a:schemeClr>
                </a:solidFill>
              </a:rPr>
              <a:t>rooms</a:t>
            </a:r>
            <a:r>
              <a:rPr lang="da-DK" sz="1600" dirty="0">
                <a:solidFill>
                  <a:schemeClr val="tx2">
                    <a:lumMod val="10000"/>
                  </a:schemeClr>
                </a:solidFill>
              </a:rPr>
              <a:t>. The </a:t>
            </a:r>
            <a:r>
              <a:rPr lang="da-DK" sz="1600" dirty="0" err="1">
                <a:solidFill>
                  <a:schemeClr val="tx2">
                    <a:lumMod val="10000"/>
                  </a:schemeClr>
                </a:solidFill>
              </a:rPr>
              <a:t>artefacts</a:t>
            </a:r>
            <a:r>
              <a:rPr lang="da-DK" sz="1600" dirty="0">
                <a:solidFill>
                  <a:schemeClr val="tx2">
                    <a:lumMod val="10000"/>
                  </a:schemeClr>
                </a:solidFill>
              </a:rPr>
              <a:t> 	</a:t>
            </a:r>
            <a:r>
              <a:rPr lang="da-DK" sz="1600" dirty="0" err="1">
                <a:solidFill>
                  <a:schemeClr val="tx2">
                    <a:lumMod val="10000"/>
                  </a:schemeClr>
                </a:solidFill>
              </a:rPr>
              <a:t>need</a:t>
            </a:r>
            <a:r>
              <a:rPr lang="da-DK" sz="1600" dirty="0">
                <a:solidFill>
                  <a:schemeClr val="tx2">
                    <a:lumMod val="10000"/>
                  </a:schemeClr>
                </a:solidFill>
              </a:rPr>
              <a:t> </a:t>
            </a:r>
            <a:r>
              <a:rPr lang="da-DK" sz="1600" dirty="0" err="1">
                <a:solidFill>
                  <a:schemeClr val="tx2">
                    <a:lumMod val="10000"/>
                  </a:schemeClr>
                </a:solidFill>
              </a:rPr>
              <a:t>descriptions</a:t>
            </a:r>
            <a:r>
              <a:rPr lang="da-DK" sz="1600" dirty="0">
                <a:solidFill>
                  <a:schemeClr val="tx2">
                    <a:lumMod val="10000"/>
                  </a:schemeClr>
                </a:solidFill>
              </a:rPr>
              <a:t> and, </a:t>
            </a:r>
            <a:r>
              <a:rPr lang="da-DK" sz="1600" dirty="0" err="1">
                <a:solidFill>
                  <a:schemeClr val="tx2">
                    <a:lumMod val="10000"/>
                  </a:schemeClr>
                </a:solidFill>
              </a:rPr>
              <a:t>where</a:t>
            </a:r>
            <a:r>
              <a:rPr lang="da-DK" sz="1600" dirty="0">
                <a:solidFill>
                  <a:schemeClr val="tx2">
                    <a:lumMod val="10000"/>
                  </a:schemeClr>
                </a:solidFill>
              </a:rPr>
              <a:t> </a:t>
            </a:r>
            <a:r>
              <a:rPr lang="da-DK" sz="1600" dirty="0" err="1">
                <a:solidFill>
                  <a:schemeClr val="tx2">
                    <a:lumMod val="10000"/>
                  </a:schemeClr>
                </a:solidFill>
              </a:rPr>
              <a:t>possible</a:t>
            </a:r>
            <a:r>
              <a:rPr lang="da-DK" sz="1600" dirty="0">
                <a:solidFill>
                  <a:schemeClr val="tx2">
                    <a:lumMod val="10000"/>
                  </a:schemeClr>
                </a:solidFill>
              </a:rPr>
              <a:t>, guidance by </a:t>
            </a:r>
            <a:r>
              <a:rPr lang="da-DK" sz="1600" dirty="0" err="1">
                <a:solidFill>
                  <a:schemeClr val="tx2">
                    <a:lumMod val="10000"/>
                  </a:schemeClr>
                </a:solidFill>
              </a:rPr>
              <a:t>staff</a:t>
            </a:r>
            <a:r>
              <a:rPr lang="da-DK" sz="1600" dirty="0">
                <a:solidFill>
                  <a:schemeClr val="tx2">
                    <a:lumMod val="10000"/>
                  </a:schemeClr>
                </a:solidFill>
              </a:rPr>
              <a:t>. Information has to </a:t>
            </a:r>
            <a:r>
              <a:rPr lang="da-DK" sz="1600" dirty="0" err="1">
                <a:solidFill>
                  <a:schemeClr val="tx2">
                    <a:lumMod val="10000"/>
                  </a:schemeClr>
                </a:solidFill>
              </a:rPr>
              <a:t>be</a:t>
            </a:r>
            <a:r>
              <a:rPr lang="da-DK" sz="1600" dirty="0">
                <a:solidFill>
                  <a:schemeClr val="tx2">
                    <a:lumMod val="10000"/>
                  </a:schemeClr>
                </a:solidFill>
              </a:rPr>
              <a:t> </a:t>
            </a:r>
            <a:r>
              <a:rPr lang="da-DK" sz="1600" dirty="0" err="1">
                <a:solidFill>
                  <a:schemeClr val="tx2">
                    <a:lumMod val="10000"/>
                  </a:schemeClr>
                </a:solidFill>
              </a:rPr>
              <a:t>accurate</a:t>
            </a:r>
            <a:r>
              <a:rPr lang="da-DK" sz="1600" dirty="0">
                <a:solidFill>
                  <a:schemeClr val="tx2">
                    <a:lumMod val="10000"/>
                  </a:schemeClr>
                </a:solidFill>
              </a:rPr>
              <a:t>, </a:t>
            </a:r>
            <a:r>
              <a:rPr lang="da-DK" sz="1600" dirty="0" err="1">
                <a:solidFill>
                  <a:schemeClr val="tx2">
                    <a:lumMod val="10000"/>
                  </a:schemeClr>
                </a:solidFill>
              </a:rPr>
              <a:t>which</a:t>
            </a:r>
            <a:r>
              <a:rPr lang="da-DK" sz="1600" dirty="0">
                <a:solidFill>
                  <a:schemeClr val="tx2">
                    <a:lumMod val="10000"/>
                  </a:schemeClr>
                </a:solidFill>
              </a:rPr>
              <a:t> is </a:t>
            </a:r>
            <a:r>
              <a:rPr lang="da-DK" sz="1600" dirty="0" err="1">
                <a:solidFill>
                  <a:schemeClr val="tx2">
                    <a:lumMod val="10000"/>
                  </a:schemeClr>
                </a:solidFill>
              </a:rPr>
              <a:t>ensured</a:t>
            </a:r>
            <a:r>
              <a:rPr lang="da-DK" sz="1600" dirty="0">
                <a:solidFill>
                  <a:schemeClr val="tx2">
                    <a:lumMod val="10000"/>
                  </a:schemeClr>
                </a:solidFill>
              </a:rPr>
              <a:t> by […]. 	The museum must not </a:t>
            </a:r>
            <a:r>
              <a:rPr lang="da-DK" sz="1600" dirty="0" err="1">
                <a:solidFill>
                  <a:schemeClr val="tx2">
                    <a:lumMod val="10000"/>
                  </a:schemeClr>
                </a:solidFill>
              </a:rPr>
              <a:t>be</a:t>
            </a:r>
            <a:r>
              <a:rPr lang="da-DK" sz="1600" dirty="0">
                <a:solidFill>
                  <a:schemeClr val="tx2">
                    <a:lumMod val="10000"/>
                  </a:schemeClr>
                </a:solidFill>
              </a:rPr>
              <a:t> for-profit.”  </a:t>
            </a:r>
          </a:p>
        </p:txBody>
      </p:sp>
    </p:spTree>
    <p:extLst>
      <p:ext uri="{BB962C8B-B14F-4D97-AF65-F5344CB8AC3E}">
        <p14:creationId xmlns:p14="http://schemas.microsoft.com/office/powerpoint/2010/main" val="175521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5190356"/>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31</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6812632"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30511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32</a:t>
            </a:fld>
            <a:endParaRPr lang="it-IT" dirty="0"/>
          </a:p>
        </p:txBody>
      </p:sp>
      <p:sp>
        <p:nvSpPr>
          <p:cNvPr id="10" name="TextBox 9">
            <a:extLst>
              <a:ext uri="{FF2B5EF4-FFF2-40B4-BE49-F238E27FC236}">
                <a16:creationId xmlns:a16="http://schemas.microsoft.com/office/drawing/2014/main" id="{18685B28-05E5-4D11-B8B8-D1789C83431A}"/>
              </a:ext>
            </a:extLst>
          </p:cNvPr>
          <p:cNvSpPr txBox="1"/>
          <p:nvPr/>
        </p:nvSpPr>
        <p:spPr>
          <a:xfrm>
            <a:off x="7176120" y="6094457"/>
            <a:ext cx="4896544" cy="261610"/>
          </a:xfrm>
          <a:prstGeom prst="rect">
            <a:avLst/>
          </a:prstGeom>
          <a:noFill/>
        </p:spPr>
        <p:txBody>
          <a:bodyPr wrap="square" rtlCol="0">
            <a:spAutoFit/>
          </a:bodyPr>
          <a:lstStyle/>
          <a:p>
            <a:r>
              <a:rPr lang="en-US" sz="1100" dirty="0">
                <a:solidFill>
                  <a:schemeClr val="tx2">
                    <a:lumMod val="10000"/>
                  </a:schemeClr>
                </a:solidFill>
              </a:rPr>
              <a:t>Portny, S. E. (2017). Project management for dummies. John Wiley &amp; Sons.</a:t>
            </a:r>
            <a:endParaRPr lang="da-DK" sz="1100" dirty="0">
              <a:solidFill>
                <a:schemeClr val="tx2">
                  <a:lumMod val="10000"/>
                </a:schemeClr>
              </a:solidFill>
            </a:endParaRPr>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2915764"/>
            <a:ext cx="10917088" cy="1557349"/>
          </a:xfrm>
          <a:prstGeom prst="rect">
            <a:avLst/>
          </a:prstGeom>
          <a:noFill/>
        </p:spPr>
        <p:txBody>
          <a:bodyPr wrap="square" rtlCol="0">
            <a:spAutoFit/>
          </a:bodyPr>
          <a:lstStyle/>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Employ</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a:t>
            </a:r>
            <a:r>
              <a:rPr lang="da-DK" dirty="0" err="1">
                <a:solidFill>
                  <a:schemeClr val="tx2">
                    <a:lumMod val="10000"/>
                  </a:schemeClr>
                </a:solidFill>
              </a:rPr>
              <a:t>describe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a:t>
            </a:r>
            <a:r>
              <a:rPr lang="da-DK" dirty="0">
                <a:solidFill>
                  <a:schemeClr val="tx2">
                    <a:lumMod val="10000"/>
                  </a:schemeClr>
                </a:solidFill>
              </a:rPr>
              <a:t>(s) (”6. The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r>
              <a:rPr lang="da-DK" dirty="0">
                <a:solidFill>
                  <a:schemeClr val="tx2">
                    <a:lumMod val="10000"/>
                  </a:schemeClr>
                </a:solidFill>
              </a:rPr>
              <a:t>”)</a:t>
            </a:r>
          </a:p>
        </p:txBody>
      </p:sp>
    </p:spTree>
    <p:extLst>
      <p:ext uri="{BB962C8B-B14F-4D97-AF65-F5344CB8AC3E}">
        <p14:creationId xmlns:p14="http://schemas.microsoft.com/office/powerpoint/2010/main" val="363380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33</a:t>
            </a:fld>
            <a:endParaRPr lang="it-IT" dirty="0"/>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1700808"/>
            <a:ext cx="10269016" cy="4024820"/>
          </a:xfrm>
          <a:prstGeom prst="rect">
            <a:avLst/>
          </a:prstGeom>
          <a:noFill/>
        </p:spPr>
        <p:txBody>
          <a:bodyPr wrap="square" rtlCol="0">
            <a:spAutoFit/>
          </a:bodyPr>
          <a:lstStyle/>
          <a:p>
            <a:pPr marL="0" indent="0">
              <a:buNone/>
            </a:pPr>
            <a:r>
              <a:rPr lang="da-DK" sz="1600" b="1" dirty="0" err="1">
                <a:solidFill>
                  <a:schemeClr val="tx2">
                    <a:lumMod val="10000"/>
                  </a:schemeClr>
                </a:solidFill>
              </a:rPr>
              <a:t>Revisit</a:t>
            </a:r>
            <a:r>
              <a:rPr lang="da-DK" sz="1600" b="1" dirty="0">
                <a:solidFill>
                  <a:schemeClr val="tx2">
                    <a:lumMod val="10000"/>
                  </a:schemeClr>
                </a:solidFill>
              </a:rPr>
              <a:t> </a:t>
            </a:r>
            <a:r>
              <a:rPr lang="da-DK" sz="1600" b="1" dirty="0" err="1">
                <a:solidFill>
                  <a:schemeClr val="tx2">
                    <a:lumMod val="10000"/>
                  </a:schemeClr>
                </a:solidFill>
              </a:rPr>
              <a:t>your</a:t>
            </a:r>
            <a:r>
              <a:rPr lang="da-DK" sz="1600" b="1" dirty="0">
                <a:solidFill>
                  <a:schemeClr val="tx2">
                    <a:lumMod val="10000"/>
                  </a:schemeClr>
                </a:solidFill>
              </a:rPr>
              <a:t> stakeholder list from step 4.</a:t>
            </a:r>
          </a:p>
          <a:p>
            <a:pPr marL="0" indent="0">
              <a:buNone/>
            </a:pPr>
            <a:r>
              <a:rPr lang="da-DK" sz="1600" dirty="0" err="1">
                <a:solidFill>
                  <a:schemeClr val="tx2">
                    <a:lumMod val="10000"/>
                  </a:schemeClr>
                </a:solidFill>
              </a:rPr>
              <a:t>Reconsider</a:t>
            </a:r>
            <a:r>
              <a:rPr lang="da-DK" sz="1600" dirty="0">
                <a:solidFill>
                  <a:schemeClr val="tx2">
                    <a:lumMod val="10000"/>
                  </a:schemeClr>
                </a:solidFill>
              </a:rPr>
              <a:t>: </a:t>
            </a:r>
            <a:r>
              <a:rPr lang="da-DK" sz="1600" dirty="0" err="1">
                <a:solidFill>
                  <a:schemeClr val="tx2">
                    <a:lumMod val="10000"/>
                  </a:schemeClr>
                </a:solidFill>
              </a:rPr>
              <a:t>Who</a:t>
            </a:r>
            <a:r>
              <a:rPr lang="da-DK" sz="1600" dirty="0">
                <a:solidFill>
                  <a:schemeClr val="tx2">
                    <a:lumMod val="10000"/>
                  </a:schemeClr>
                </a:solidFill>
              </a:rPr>
              <a:t> is a stakeholder? </a:t>
            </a:r>
            <a:r>
              <a:rPr lang="da-DK" sz="1600" dirty="0" err="1">
                <a:solidFill>
                  <a:schemeClr val="tx2">
                    <a:lumMod val="10000"/>
                  </a:schemeClr>
                </a:solidFill>
              </a:rPr>
              <a:t>Who</a:t>
            </a:r>
            <a:r>
              <a:rPr lang="da-DK" sz="1600" dirty="0">
                <a:solidFill>
                  <a:schemeClr val="tx2">
                    <a:lumMod val="10000"/>
                  </a:schemeClr>
                </a:solidFill>
              </a:rPr>
              <a:t> is part of the </a:t>
            </a:r>
            <a:r>
              <a:rPr lang="da-DK" sz="1600" dirty="0" err="1">
                <a:solidFill>
                  <a:schemeClr val="tx2">
                    <a:lumMod val="10000"/>
                  </a:schemeClr>
                </a:solidFill>
              </a:rPr>
              <a:t>target</a:t>
            </a:r>
            <a:r>
              <a:rPr lang="da-DK" sz="1600" dirty="0">
                <a:solidFill>
                  <a:schemeClr val="tx2">
                    <a:lumMod val="10000"/>
                  </a:schemeClr>
                </a:solidFill>
              </a:rPr>
              <a:t> </a:t>
            </a:r>
            <a:r>
              <a:rPr lang="da-DK" sz="1600" dirty="0" err="1">
                <a:solidFill>
                  <a:schemeClr val="tx2">
                    <a:lumMod val="10000"/>
                  </a:schemeClr>
                </a:solidFill>
              </a:rPr>
              <a:t>group</a:t>
            </a:r>
            <a:r>
              <a:rPr lang="da-DK" sz="1600" dirty="0">
                <a:solidFill>
                  <a:schemeClr val="tx2">
                    <a:lumMod val="10000"/>
                  </a:schemeClr>
                </a:solidFill>
              </a:rPr>
              <a:t> of </a:t>
            </a:r>
            <a:r>
              <a:rPr lang="da-DK" sz="1600" dirty="0" err="1">
                <a:solidFill>
                  <a:schemeClr val="tx2">
                    <a:lumMod val="10000"/>
                  </a:schemeClr>
                </a:solidFill>
              </a:rPr>
              <a:t>your</a:t>
            </a:r>
            <a:r>
              <a:rPr lang="da-DK" sz="1600" dirty="0">
                <a:solidFill>
                  <a:schemeClr val="tx2">
                    <a:lumMod val="10000"/>
                  </a:schemeClr>
                </a:solidFill>
              </a:rPr>
              <a:t> final product?</a:t>
            </a:r>
          </a:p>
          <a:p>
            <a:pPr marL="0" indent="0">
              <a:buNone/>
            </a:pPr>
            <a:r>
              <a:rPr lang="en-US" sz="1600" b="1" dirty="0">
                <a:solidFill>
                  <a:schemeClr val="tx2">
                    <a:lumMod val="10000"/>
                  </a:schemeClr>
                </a:solidFill>
              </a:rPr>
              <a:t>“The target audience reflects who an organization is trying to appeal to for its products or services. Few products or services are promoted in an undifferentiated manner, where the total potential market is treated as a whole. Rather, marketing communication is directed toward well-defined consumer groups according to dimensions such as age, gender, ethnicity, income, occupation, family life cycle, place of residence, lifestyles, interests, and values.” (Swayne &amp; </a:t>
            </a:r>
            <a:r>
              <a:rPr lang="en-US" sz="1600" b="1" dirty="0" err="1">
                <a:solidFill>
                  <a:schemeClr val="tx2">
                    <a:lumMod val="10000"/>
                  </a:schemeClr>
                </a:solidFill>
              </a:rPr>
              <a:t>Dodds</a:t>
            </a:r>
            <a:r>
              <a:rPr lang="en-US" sz="1600" b="1" dirty="0">
                <a:solidFill>
                  <a:schemeClr val="tx2">
                    <a:lumMod val="10000"/>
                  </a:schemeClr>
                </a:solidFill>
              </a:rPr>
              <a:t> 2011) </a:t>
            </a:r>
            <a:endParaRPr lang="da-DK" sz="1600" b="1" dirty="0">
              <a:solidFill>
                <a:schemeClr val="tx2">
                  <a:lumMod val="10000"/>
                </a:schemeClr>
              </a:solidFill>
            </a:endParaRPr>
          </a:p>
          <a:p>
            <a:pPr marL="0" indent="0">
              <a:buNone/>
            </a:pPr>
            <a:r>
              <a:rPr lang="da-DK" sz="1600" dirty="0" err="1">
                <a:solidFill>
                  <a:schemeClr val="tx2">
                    <a:lumMod val="10000"/>
                  </a:schemeClr>
                </a:solidFill>
              </a:rPr>
              <a:t>Think</a:t>
            </a:r>
            <a:r>
              <a:rPr lang="da-DK" sz="1600" dirty="0">
                <a:solidFill>
                  <a:schemeClr val="tx2">
                    <a:lumMod val="10000"/>
                  </a:schemeClr>
                </a:solidFill>
              </a:rPr>
              <a:t> </a:t>
            </a:r>
            <a:r>
              <a:rPr lang="da-DK" sz="1600" dirty="0" err="1">
                <a:solidFill>
                  <a:schemeClr val="tx2">
                    <a:lumMod val="10000"/>
                  </a:schemeClr>
                </a:solidFill>
              </a:rPr>
              <a:t>beyond</a:t>
            </a:r>
            <a:r>
              <a:rPr lang="da-DK" sz="1600" dirty="0">
                <a:solidFill>
                  <a:schemeClr val="tx2">
                    <a:lumMod val="10000"/>
                  </a:schemeClr>
                </a:solidFill>
              </a:rPr>
              <a:t> just </a:t>
            </a:r>
            <a:r>
              <a:rPr lang="da-DK" sz="1600" dirty="0" err="1">
                <a:solidFill>
                  <a:schemeClr val="tx2">
                    <a:lumMod val="10000"/>
                  </a:schemeClr>
                </a:solidFill>
              </a:rPr>
              <a:t>grouping</a:t>
            </a:r>
            <a:r>
              <a:rPr lang="da-DK" sz="1600" dirty="0">
                <a:solidFill>
                  <a:schemeClr val="tx2">
                    <a:lumMod val="10000"/>
                  </a:schemeClr>
                </a:solidFill>
              </a:rPr>
              <a:t> </a:t>
            </a:r>
            <a:r>
              <a:rPr lang="da-DK" sz="1600" dirty="0" err="1">
                <a:solidFill>
                  <a:schemeClr val="tx2">
                    <a:lumMod val="10000"/>
                  </a:schemeClr>
                </a:solidFill>
              </a:rPr>
              <a:t>into</a:t>
            </a:r>
            <a:r>
              <a:rPr lang="da-DK" sz="1600" dirty="0">
                <a:solidFill>
                  <a:schemeClr val="tx2">
                    <a:lumMod val="10000"/>
                  </a:schemeClr>
                </a:solidFill>
              </a:rPr>
              <a:t> ”</a:t>
            </a:r>
            <a:r>
              <a:rPr lang="da-DK" sz="1600" dirty="0" err="1">
                <a:solidFill>
                  <a:schemeClr val="tx2">
                    <a:lumMod val="10000"/>
                  </a:schemeClr>
                </a:solidFill>
              </a:rPr>
              <a:t>customers</a:t>
            </a:r>
            <a:r>
              <a:rPr lang="da-DK" sz="1600" dirty="0">
                <a:solidFill>
                  <a:schemeClr val="tx2">
                    <a:lumMod val="10000"/>
                  </a:schemeClr>
                </a:solidFill>
              </a:rPr>
              <a:t>” or ”users”, but </a:t>
            </a:r>
            <a:r>
              <a:rPr lang="da-DK" sz="1600" dirty="0" err="1">
                <a:solidFill>
                  <a:schemeClr val="tx2">
                    <a:lumMod val="10000"/>
                  </a:schemeClr>
                </a:solidFill>
              </a:rPr>
              <a:t>make</a:t>
            </a:r>
            <a:r>
              <a:rPr lang="da-DK" sz="1600" dirty="0">
                <a:solidFill>
                  <a:schemeClr val="tx2">
                    <a:lumMod val="10000"/>
                  </a:schemeClr>
                </a:solidFill>
              </a:rPr>
              <a:t> a more </a:t>
            </a:r>
            <a:r>
              <a:rPr lang="da-DK" sz="1600" dirty="0" err="1">
                <a:solidFill>
                  <a:schemeClr val="tx2">
                    <a:lumMod val="10000"/>
                  </a:schemeClr>
                </a:solidFill>
              </a:rPr>
              <a:t>detailed</a:t>
            </a:r>
            <a:r>
              <a:rPr lang="da-DK" sz="1600" dirty="0">
                <a:solidFill>
                  <a:schemeClr val="tx2">
                    <a:lumMod val="10000"/>
                  </a:schemeClr>
                </a:solidFill>
              </a:rPr>
              <a:t> list of </a:t>
            </a:r>
            <a:r>
              <a:rPr lang="da-DK" sz="1600" dirty="0" err="1">
                <a:solidFill>
                  <a:schemeClr val="tx2">
                    <a:lumMod val="10000"/>
                  </a:schemeClr>
                </a:solidFill>
              </a:rPr>
              <a:t>those</a:t>
            </a:r>
            <a:r>
              <a:rPr lang="da-DK" sz="1600" dirty="0">
                <a:solidFill>
                  <a:schemeClr val="tx2">
                    <a:lumMod val="10000"/>
                  </a:schemeClr>
                </a:solidFill>
              </a:rPr>
              <a:t> </a:t>
            </a:r>
            <a:r>
              <a:rPr lang="da-DK" sz="1600" dirty="0" err="1">
                <a:solidFill>
                  <a:schemeClr val="tx2">
                    <a:lumMod val="10000"/>
                  </a:schemeClr>
                </a:solidFill>
              </a:rPr>
              <a:t>gropus</a:t>
            </a:r>
            <a:r>
              <a:rPr lang="da-DK" sz="1600" dirty="0">
                <a:solidFill>
                  <a:schemeClr val="tx2">
                    <a:lumMod val="10000"/>
                  </a:schemeClr>
                </a:solidFill>
              </a:rPr>
              <a:t> </a:t>
            </a:r>
            <a:r>
              <a:rPr lang="da-DK" sz="1600" dirty="0" err="1">
                <a:solidFill>
                  <a:schemeClr val="tx2">
                    <a:lumMod val="10000"/>
                  </a:schemeClr>
                </a:solidFill>
              </a:rPr>
              <a:t>directly</a:t>
            </a:r>
            <a:r>
              <a:rPr lang="da-DK" sz="1600" dirty="0">
                <a:solidFill>
                  <a:schemeClr val="tx2">
                    <a:lumMod val="10000"/>
                  </a:schemeClr>
                </a:solidFill>
              </a:rPr>
              <a:t> </a:t>
            </a:r>
            <a:r>
              <a:rPr lang="da-DK" sz="1600" dirty="0" err="1">
                <a:solidFill>
                  <a:schemeClr val="tx2">
                    <a:lumMod val="10000"/>
                  </a:schemeClr>
                </a:solidFill>
              </a:rPr>
              <a:t>connected</a:t>
            </a:r>
            <a:r>
              <a:rPr lang="da-DK" sz="1600" dirty="0">
                <a:solidFill>
                  <a:schemeClr val="tx2">
                    <a:lumMod val="10000"/>
                  </a:schemeClr>
                </a:solidFill>
              </a:rPr>
              <a:t> to </a:t>
            </a:r>
            <a:r>
              <a:rPr lang="da-DK" sz="1600" dirty="0" err="1">
                <a:solidFill>
                  <a:schemeClr val="tx2">
                    <a:lumMod val="10000"/>
                  </a:schemeClr>
                </a:solidFill>
              </a:rPr>
              <a:t>your</a:t>
            </a:r>
            <a:r>
              <a:rPr lang="da-DK" sz="1600" dirty="0">
                <a:solidFill>
                  <a:schemeClr val="tx2">
                    <a:lumMod val="10000"/>
                  </a:schemeClr>
                </a:solidFill>
              </a:rPr>
              <a:t> end product</a:t>
            </a:r>
          </a:p>
          <a:p>
            <a:pPr marL="0" indent="0">
              <a:buNone/>
            </a:pPr>
            <a:r>
              <a:rPr lang="da-DK" sz="1600" dirty="0" err="1">
                <a:solidFill>
                  <a:schemeClr val="tx2">
                    <a:lumMod val="10000"/>
                  </a:schemeClr>
                </a:solidFill>
              </a:rPr>
              <a:t>Examples</a:t>
            </a:r>
            <a:r>
              <a:rPr lang="da-DK" sz="1600" dirty="0">
                <a:solidFill>
                  <a:schemeClr val="tx2">
                    <a:lumMod val="10000"/>
                  </a:schemeClr>
                </a:solidFill>
              </a:rPr>
              <a:t> </a:t>
            </a:r>
            <a:r>
              <a:rPr lang="da-DK" sz="1600" dirty="0" err="1">
                <a:solidFill>
                  <a:schemeClr val="tx2">
                    <a:lumMod val="10000"/>
                  </a:schemeClr>
                </a:solidFill>
              </a:rPr>
              <a:t>can</a:t>
            </a:r>
            <a:r>
              <a:rPr lang="da-DK" sz="1600" dirty="0">
                <a:solidFill>
                  <a:schemeClr val="tx2">
                    <a:lumMod val="10000"/>
                  </a:schemeClr>
                </a:solidFill>
              </a:rPr>
              <a:t> </a:t>
            </a:r>
            <a:r>
              <a:rPr lang="da-DK" sz="1600" dirty="0" err="1">
                <a:solidFill>
                  <a:schemeClr val="tx2">
                    <a:lumMod val="10000"/>
                  </a:schemeClr>
                </a:solidFill>
              </a:rPr>
              <a:t>be</a:t>
            </a:r>
            <a:r>
              <a:rPr lang="da-DK" sz="1600" dirty="0">
                <a:solidFill>
                  <a:schemeClr val="tx2">
                    <a:lumMod val="10000"/>
                  </a:schemeClr>
                </a:solidFill>
              </a:rPr>
              <a:t>: </a:t>
            </a:r>
          </a:p>
          <a:p>
            <a:pPr marL="0" indent="0">
              <a:buNone/>
            </a:pPr>
            <a:r>
              <a:rPr lang="da-DK" sz="1600" dirty="0">
                <a:solidFill>
                  <a:schemeClr val="tx2">
                    <a:lumMod val="10000"/>
                  </a:schemeClr>
                </a:solidFill>
              </a:rPr>
              <a:t>End users: </a:t>
            </a:r>
            <a:r>
              <a:rPr lang="da-DK" sz="1600" dirty="0" err="1">
                <a:solidFill>
                  <a:schemeClr val="tx2">
                    <a:lumMod val="10000"/>
                  </a:schemeClr>
                </a:solidFill>
              </a:rPr>
              <a:t>use</a:t>
            </a:r>
            <a:r>
              <a:rPr lang="da-DK" sz="1600" dirty="0">
                <a:solidFill>
                  <a:schemeClr val="tx2">
                    <a:lumMod val="10000"/>
                  </a:schemeClr>
                </a:solidFill>
              </a:rPr>
              <a:t> the </a:t>
            </a:r>
            <a:r>
              <a:rPr lang="da-DK" sz="1600" dirty="0" err="1">
                <a:solidFill>
                  <a:schemeClr val="tx2">
                    <a:lumMod val="10000"/>
                  </a:schemeClr>
                </a:solidFill>
              </a:rPr>
              <a:t>goods</a:t>
            </a:r>
            <a:r>
              <a:rPr lang="da-DK" sz="1600" dirty="0">
                <a:solidFill>
                  <a:schemeClr val="tx2">
                    <a:lumMod val="10000"/>
                  </a:schemeClr>
                </a:solidFill>
              </a:rPr>
              <a:t> and services </a:t>
            </a:r>
            <a:r>
              <a:rPr lang="da-DK" sz="1600" dirty="0" err="1">
                <a:solidFill>
                  <a:schemeClr val="tx2">
                    <a:lumMod val="10000"/>
                  </a:schemeClr>
                </a:solidFill>
              </a:rPr>
              <a:t>you</a:t>
            </a:r>
            <a:r>
              <a:rPr lang="da-DK" sz="1600" dirty="0">
                <a:solidFill>
                  <a:schemeClr val="tx2">
                    <a:lumMod val="10000"/>
                  </a:schemeClr>
                </a:solidFill>
              </a:rPr>
              <a:t> provide. </a:t>
            </a:r>
          </a:p>
          <a:p>
            <a:pPr marL="0" indent="0">
              <a:buNone/>
            </a:pPr>
            <a:r>
              <a:rPr lang="da-DK" sz="1600" dirty="0">
                <a:solidFill>
                  <a:schemeClr val="tx2">
                    <a:lumMod val="10000"/>
                  </a:schemeClr>
                </a:solidFill>
              </a:rPr>
              <a:t>Supporters and </a:t>
            </a:r>
            <a:r>
              <a:rPr lang="da-DK" sz="1600" dirty="0" err="1">
                <a:solidFill>
                  <a:schemeClr val="tx2">
                    <a:lumMod val="10000"/>
                  </a:schemeClr>
                </a:solidFill>
              </a:rPr>
              <a:t>governing</a:t>
            </a:r>
            <a:r>
              <a:rPr lang="da-DK" sz="1600" dirty="0">
                <a:solidFill>
                  <a:schemeClr val="tx2">
                    <a:lumMod val="10000"/>
                  </a:schemeClr>
                </a:solidFill>
              </a:rPr>
              <a:t> </a:t>
            </a:r>
            <a:r>
              <a:rPr lang="da-DK" sz="1600" dirty="0" err="1">
                <a:solidFill>
                  <a:schemeClr val="tx2">
                    <a:lumMod val="10000"/>
                  </a:schemeClr>
                </a:solidFill>
              </a:rPr>
              <a:t>bodies</a:t>
            </a:r>
            <a:r>
              <a:rPr lang="da-DK" sz="1600" dirty="0">
                <a:solidFill>
                  <a:schemeClr val="tx2">
                    <a:lumMod val="10000"/>
                  </a:schemeClr>
                </a:solidFill>
              </a:rPr>
              <a:t>: </a:t>
            </a:r>
            <a:r>
              <a:rPr lang="da-DK" sz="1600" dirty="0" err="1">
                <a:solidFill>
                  <a:schemeClr val="tx2">
                    <a:lumMod val="10000"/>
                  </a:schemeClr>
                </a:solidFill>
              </a:rPr>
              <a:t>might</a:t>
            </a:r>
            <a:r>
              <a:rPr lang="da-DK" sz="1600" dirty="0">
                <a:solidFill>
                  <a:schemeClr val="tx2">
                    <a:lumMod val="10000"/>
                  </a:schemeClr>
                </a:solidFill>
              </a:rPr>
              <a:t> not </a:t>
            </a:r>
            <a:r>
              <a:rPr lang="da-DK" sz="1600" dirty="0" err="1">
                <a:solidFill>
                  <a:schemeClr val="tx2">
                    <a:lumMod val="10000"/>
                  </a:schemeClr>
                </a:solidFill>
              </a:rPr>
              <a:t>use</a:t>
            </a:r>
            <a:r>
              <a:rPr lang="da-DK" sz="1600" dirty="0">
                <a:solidFill>
                  <a:schemeClr val="tx2">
                    <a:lumMod val="10000"/>
                  </a:schemeClr>
                </a:solidFill>
              </a:rPr>
              <a:t> the services themselves, but </a:t>
            </a:r>
            <a:r>
              <a:rPr lang="da-DK" sz="1600" dirty="0" err="1">
                <a:solidFill>
                  <a:schemeClr val="tx2">
                    <a:lumMod val="10000"/>
                  </a:schemeClr>
                </a:solidFill>
              </a:rPr>
              <a:t>might</a:t>
            </a:r>
            <a:r>
              <a:rPr lang="da-DK" sz="1600" dirty="0">
                <a:solidFill>
                  <a:schemeClr val="tx2">
                    <a:lumMod val="10000"/>
                  </a:schemeClr>
                </a:solidFill>
              </a:rPr>
              <a:t> </a:t>
            </a:r>
            <a:r>
              <a:rPr lang="da-DK" sz="1600" dirty="0" err="1">
                <a:solidFill>
                  <a:schemeClr val="tx2">
                    <a:lumMod val="10000"/>
                  </a:schemeClr>
                </a:solidFill>
              </a:rPr>
              <a:t>want</a:t>
            </a:r>
            <a:r>
              <a:rPr lang="da-DK" sz="1600" dirty="0">
                <a:solidFill>
                  <a:schemeClr val="tx2">
                    <a:lumMod val="10000"/>
                  </a:schemeClr>
                </a:solidFill>
              </a:rPr>
              <a:t> to </a:t>
            </a:r>
            <a:r>
              <a:rPr lang="da-DK" sz="1600" dirty="0" err="1">
                <a:solidFill>
                  <a:schemeClr val="tx2">
                    <a:lumMod val="10000"/>
                  </a:schemeClr>
                </a:solidFill>
              </a:rPr>
              <a:t>control</a:t>
            </a:r>
            <a:r>
              <a:rPr lang="da-DK" sz="1600" dirty="0">
                <a:solidFill>
                  <a:schemeClr val="tx2">
                    <a:lumMod val="10000"/>
                  </a:schemeClr>
                </a:solidFill>
              </a:rPr>
              <a:t> </a:t>
            </a:r>
            <a:r>
              <a:rPr lang="da-DK" sz="1600" dirty="0" err="1">
                <a:solidFill>
                  <a:schemeClr val="tx2">
                    <a:lumMod val="10000"/>
                  </a:schemeClr>
                </a:solidFill>
              </a:rPr>
              <a:t>them</a:t>
            </a:r>
            <a:r>
              <a:rPr lang="da-DK" sz="1600" dirty="0">
                <a:solidFill>
                  <a:schemeClr val="tx2">
                    <a:lumMod val="10000"/>
                  </a:schemeClr>
                </a:solidFill>
              </a:rPr>
              <a:t> (</a:t>
            </a:r>
            <a:r>
              <a:rPr lang="da-DK" sz="1600" dirty="0" err="1">
                <a:solidFill>
                  <a:schemeClr val="tx2">
                    <a:lumMod val="10000"/>
                  </a:schemeClr>
                </a:solidFill>
              </a:rPr>
              <a:t>e.g</a:t>
            </a:r>
            <a:r>
              <a:rPr lang="da-DK" sz="1600" dirty="0">
                <a:solidFill>
                  <a:schemeClr val="tx2">
                    <a:lumMod val="10000"/>
                  </a:schemeClr>
                </a:solidFill>
              </a:rPr>
              <a:t>., </a:t>
            </a:r>
            <a:r>
              <a:rPr lang="da-DK" sz="1600" dirty="0" err="1">
                <a:solidFill>
                  <a:schemeClr val="tx2">
                    <a:lumMod val="10000"/>
                  </a:schemeClr>
                </a:solidFill>
              </a:rPr>
              <a:t>owner</a:t>
            </a:r>
            <a:r>
              <a:rPr lang="da-DK" sz="1600" dirty="0">
                <a:solidFill>
                  <a:schemeClr val="tx2">
                    <a:lumMod val="10000"/>
                  </a:schemeClr>
                </a:solidFill>
              </a:rPr>
              <a:t> </a:t>
            </a:r>
            <a:r>
              <a:rPr lang="da-DK" sz="1600" dirty="0" err="1">
                <a:solidFill>
                  <a:schemeClr val="tx2">
                    <a:lumMod val="10000"/>
                  </a:schemeClr>
                </a:solidFill>
              </a:rPr>
              <a:t>family</a:t>
            </a:r>
            <a:r>
              <a:rPr lang="da-DK" sz="1600" dirty="0">
                <a:solidFill>
                  <a:schemeClr val="tx2">
                    <a:lumMod val="10000"/>
                  </a:schemeClr>
                </a:solidFill>
              </a:rPr>
              <a:t>, </a:t>
            </a:r>
            <a:r>
              <a:rPr lang="da-DK" sz="1600" dirty="0" err="1">
                <a:solidFill>
                  <a:schemeClr val="tx2">
                    <a:lumMod val="10000"/>
                  </a:schemeClr>
                </a:solidFill>
              </a:rPr>
              <a:t>municipality</a:t>
            </a:r>
            <a:r>
              <a:rPr lang="da-DK" sz="1600" dirty="0">
                <a:solidFill>
                  <a:schemeClr val="tx2">
                    <a:lumMod val="10000"/>
                  </a:schemeClr>
                </a:solidFill>
              </a:rPr>
              <a:t>, legal </a:t>
            </a:r>
            <a:r>
              <a:rPr lang="da-DK" sz="1600" dirty="0" err="1">
                <a:solidFill>
                  <a:schemeClr val="tx2">
                    <a:lumMod val="10000"/>
                  </a:schemeClr>
                </a:solidFill>
              </a:rPr>
              <a:t>bodies</a:t>
            </a:r>
            <a:r>
              <a:rPr lang="da-DK" sz="1600" dirty="0">
                <a:solidFill>
                  <a:schemeClr val="tx2">
                    <a:lumMod val="10000"/>
                  </a:schemeClr>
                </a:solidFill>
              </a:rPr>
              <a:t>) </a:t>
            </a:r>
          </a:p>
        </p:txBody>
      </p:sp>
      <p:sp>
        <p:nvSpPr>
          <p:cNvPr id="8" name="TextBox 7">
            <a:extLst>
              <a:ext uri="{FF2B5EF4-FFF2-40B4-BE49-F238E27FC236}">
                <a16:creationId xmlns:a16="http://schemas.microsoft.com/office/drawing/2014/main" id="{12358C91-7EB1-4ACF-A985-E53E2A8E0B92}"/>
              </a:ext>
            </a:extLst>
          </p:cNvPr>
          <p:cNvSpPr txBox="1"/>
          <p:nvPr/>
        </p:nvSpPr>
        <p:spPr>
          <a:xfrm>
            <a:off x="6046960" y="6213212"/>
            <a:ext cx="6097712" cy="600164"/>
          </a:xfrm>
          <a:prstGeom prst="rect">
            <a:avLst/>
          </a:prstGeom>
          <a:noFill/>
        </p:spPr>
        <p:txBody>
          <a:bodyPr wrap="square">
            <a:spAutoFit/>
          </a:bodyPr>
          <a:lstStyle/>
          <a:p>
            <a:r>
              <a:rPr lang="en-US" sz="1100" dirty="0">
                <a:solidFill>
                  <a:schemeClr val="tx2">
                    <a:lumMod val="10000"/>
                  </a:schemeClr>
                </a:solidFill>
              </a:rPr>
              <a:t>Swayne, L. E., &amp; </a:t>
            </a:r>
            <a:r>
              <a:rPr lang="en-US" sz="1100" dirty="0" err="1">
                <a:solidFill>
                  <a:schemeClr val="tx2">
                    <a:lumMod val="10000"/>
                  </a:schemeClr>
                </a:solidFill>
              </a:rPr>
              <a:t>Dodds</a:t>
            </a:r>
            <a:r>
              <a:rPr lang="en-US" sz="1100" dirty="0">
                <a:solidFill>
                  <a:schemeClr val="tx2">
                    <a:lumMod val="10000"/>
                  </a:schemeClr>
                </a:solidFill>
              </a:rPr>
              <a:t>, M. (2011). Target audience. In </a:t>
            </a:r>
            <a:r>
              <a:rPr lang="en-US" sz="1100" i="1" dirty="0">
                <a:solidFill>
                  <a:schemeClr val="tx2">
                    <a:lumMod val="10000"/>
                  </a:schemeClr>
                </a:solidFill>
              </a:rPr>
              <a:t>Encyclopedia of sports management and marketing</a:t>
            </a:r>
            <a:r>
              <a:rPr lang="en-US" sz="1100" dirty="0">
                <a:solidFill>
                  <a:schemeClr val="tx2">
                    <a:lumMod val="10000"/>
                  </a:schemeClr>
                </a:solidFill>
              </a:rPr>
              <a:t> (Vol. 1, pp. 1527-1528). SAGE Publications, Inc., https://www-doi-org.proxy1-bib.sdu.dk/10.4135/9781412994156.n754</a:t>
            </a:r>
            <a:endParaRPr lang="da-DK" sz="1100" dirty="0">
              <a:solidFill>
                <a:schemeClr val="tx2">
                  <a:lumMod val="10000"/>
                </a:schemeClr>
              </a:solidFill>
            </a:endParaRPr>
          </a:p>
        </p:txBody>
      </p:sp>
    </p:spTree>
    <p:extLst>
      <p:ext uri="{BB962C8B-B14F-4D97-AF65-F5344CB8AC3E}">
        <p14:creationId xmlns:p14="http://schemas.microsoft.com/office/powerpoint/2010/main" val="428979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34</a:t>
            </a:fld>
            <a:endParaRPr lang="it-IT" dirty="0"/>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1700808"/>
            <a:ext cx="6596608" cy="4360809"/>
          </a:xfrm>
          <a:prstGeom prst="rect">
            <a:avLst/>
          </a:prstGeom>
          <a:noFill/>
        </p:spPr>
        <p:txBody>
          <a:bodyPr wrap="square" rtlCol="0">
            <a:spAutoFit/>
          </a:bodyPr>
          <a:lstStyle/>
          <a:p>
            <a:pPr marL="0" indent="0">
              <a:buNone/>
            </a:pPr>
            <a:r>
              <a:rPr lang="en-US" sz="1400" dirty="0">
                <a:solidFill>
                  <a:schemeClr val="tx2">
                    <a:lumMod val="10000"/>
                  </a:schemeClr>
                </a:solidFill>
              </a:rPr>
              <a:t>“Targets feature demographics like age, gender, marital status, income, or religious affiliation. Targets feature psychographics that depend on values, beliefs, lifestyles, and attitudes. A target is also defined by featuring </a:t>
            </a:r>
            <a:r>
              <a:rPr lang="en-US" sz="1400" dirty="0" err="1">
                <a:solidFill>
                  <a:schemeClr val="tx2">
                    <a:lumMod val="10000"/>
                  </a:schemeClr>
                </a:solidFill>
              </a:rPr>
              <a:t>sociographics</a:t>
            </a:r>
            <a:r>
              <a:rPr lang="en-US" sz="1400" dirty="0">
                <a:solidFill>
                  <a:schemeClr val="tx2">
                    <a:lumMod val="10000"/>
                  </a:schemeClr>
                </a:solidFill>
              </a:rPr>
              <a:t>, such as employment, identifications, affiliations, and cause relatedness.” (Heath 2013) </a:t>
            </a:r>
          </a:p>
          <a:p>
            <a:pPr>
              <a:buFont typeface="Wingdings" panose="05000000000000000000" pitchFamily="2" charset="2"/>
              <a:buChar char="à"/>
            </a:pPr>
            <a:r>
              <a:rPr lang="en-US" sz="1400" dirty="0">
                <a:solidFill>
                  <a:schemeClr val="tx2">
                    <a:lumMod val="10000"/>
                  </a:schemeClr>
                </a:solidFill>
                <a:sym typeface="Wingdings" panose="05000000000000000000" pitchFamily="2" charset="2"/>
              </a:rPr>
              <a:t>Include these information (or use other descriptive information) when describing your target groups</a:t>
            </a:r>
          </a:p>
          <a:p>
            <a:pPr marL="0" indent="0">
              <a:buNone/>
            </a:pPr>
            <a:r>
              <a:rPr lang="en-US" sz="1400" b="1" dirty="0">
                <a:solidFill>
                  <a:schemeClr val="tx2">
                    <a:lumMod val="10000"/>
                  </a:schemeClr>
                </a:solidFill>
                <a:sym typeface="Wingdings" panose="05000000000000000000" pitchFamily="2" charset="2"/>
              </a:rPr>
              <a:t>Example: Social Media Influencers as target audience of a virtual corporate museum</a:t>
            </a:r>
          </a:p>
          <a:p>
            <a:pPr marL="0" indent="0">
              <a:buNone/>
            </a:pPr>
            <a:r>
              <a:rPr lang="en-US" sz="1400" dirty="0">
                <a:solidFill>
                  <a:schemeClr val="tx2">
                    <a:lumMod val="10000"/>
                  </a:schemeClr>
                </a:solidFill>
                <a:sym typeface="Wingdings" panose="05000000000000000000" pitchFamily="2" charset="2"/>
              </a:rPr>
              <a:t>Age: between 20-45</a:t>
            </a:r>
          </a:p>
          <a:p>
            <a:pPr marL="0" indent="0">
              <a:buNone/>
            </a:pPr>
            <a:r>
              <a:rPr lang="en-US" sz="1400" dirty="0">
                <a:solidFill>
                  <a:schemeClr val="tx2">
                    <a:lumMod val="10000"/>
                  </a:schemeClr>
                </a:solidFill>
                <a:sym typeface="Wingdings" panose="05000000000000000000" pitchFamily="2" charset="2"/>
              </a:rPr>
              <a:t>Gender: all genders</a:t>
            </a:r>
          </a:p>
          <a:p>
            <a:pPr marL="0" indent="0">
              <a:buNone/>
            </a:pPr>
            <a:r>
              <a:rPr lang="da-DK" sz="1400" dirty="0">
                <a:solidFill>
                  <a:schemeClr val="tx2">
                    <a:lumMod val="10000"/>
                  </a:schemeClr>
                </a:solidFill>
              </a:rPr>
              <a:t>Medium: Instagram</a:t>
            </a:r>
          </a:p>
          <a:p>
            <a:pPr marL="0" indent="0">
              <a:buNone/>
            </a:pPr>
            <a:r>
              <a:rPr lang="da-DK" sz="1400" dirty="0">
                <a:solidFill>
                  <a:schemeClr val="tx2">
                    <a:lumMod val="10000"/>
                  </a:schemeClr>
                </a:solidFill>
              </a:rPr>
              <a:t>Reach: 5000 followers + and/ or </a:t>
            </a:r>
            <a:r>
              <a:rPr lang="da-DK" sz="1400" dirty="0" err="1">
                <a:solidFill>
                  <a:schemeClr val="tx2">
                    <a:lumMod val="10000"/>
                  </a:schemeClr>
                </a:solidFill>
              </a:rPr>
              <a:t>local</a:t>
            </a:r>
            <a:r>
              <a:rPr lang="da-DK" sz="1400" dirty="0">
                <a:solidFill>
                  <a:schemeClr val="tx2">
                    <a:lumMod val="10000"/>
                  </a:schemeClr>
                </a:solidFill>
              </a:rPr>
              <a:t> persons with </a:t>
            </a:r>
            <a:r>
              <a:rPr lang="da-DK" sz="1400" dirty="0" err="1">
                <a:solidFill>
                  <a:schemeClr val="tx2">
                    <a:lumMod val="10000"/>
                  </a:schemeClr>
                </a:solidFill>
              </a:rPr>
              <a:t>additional</a:t>
            </a:r>
            <a:r>
              <a:rPr lang="da-DK" sz="1400" dirty="0">
                <a:solidFill>
                  <a:schemeClr val="tx2">
                    <a:lumMod val="10000"/>
                  </a:schemeClr>
                </a:solidFill>
              </a:rPr>
              <a:t> </a:t>
            </a:r>
            <a:r>
              <a:rPr lang="da-DK" sz="1400" dirty="0" err="1">
                <a:solidFill>
                  <a:schemeClr val="tx2">
                    <a:lumMod val="10000"/>
                  </a:schemeClr>
                </a:solidFill>
              </a:rPr>
              <a:t>direct</a:t>
            </a:r>
            <a:r>
              <a:rPr lang="da-DK" sz="1400" dirty="0">
                <a:solidFill>
                  <a:schemeClr val="tx2">
                    <a:lumMod val="10000"/>
                  </a:schemeClr>
                </a:solidFill>
              </a:rPr>
              <a:t> </a:t>
            </a:r>
            <a:r>
              <a:rPr lang="da-DK" sz="1400" dirty="0" err="1">
                <a:solidFill>
                  <a:schemeClr val="tx2">
                    <a:lumMod val="10000"/>
                  </a:schemeClr>
                </a:solidFill>
              </a:rPr>
              <a:t>outreach</a:t>
            </a:r>
            <a:endParaRPr lang="da-DK" sz="1400" dirty="0">
              <a:solidFill>
                <a:schemeClr val="tx2">
                  <a:lumMod val="10000"/>
                </a:schemeClr>
              </a:solidFill>
            </a:endParaRPr>
          </a:p>
          <a:p>
            <a:pPr marL="0" indent="0">
              <a:buNone/>
            </a:pPr>
            <a:r>
              <a:rPr lang="da-DK" sz="1400" dirty="0" err="1">
                <a:solidFill>
                  <a:schemeClr val="tx2">
                    <a:lumMod val="10000"/>
                  </a:schemeClr>
                </a:solidFill>
              </a:rPr>
              <a:t>Lifestyle</a:t>
            </a:r>
            <a:r>
              <a:rPr lang="da-DK" sz="1400" dirty="0">
                <a:solidFill>
                  <a:schemeClr val="tx2">
                    <a:lumMod val="10000"/>
                  </a:schemeClr>
                </a:solidFill>
              </a:rPr>
              <a:t>: </a:t>
            </a:r>
            <a:r>
              <a:rPr lang="da-DK" sz="1400" dirty="0" err="1">
                <a:solidFill>
                  <a:schemeClr val="tx2">
                    <a:lumMod val="10000"/>
                  </a:schemeClr>
                </a:solidFill>
              </a:rPr>
              <a:t>travel-curious</a:t>
            </a:r>
            <a:r>
              <a:rPr lang="da-DK" sz="1400" dirty="0">
                <a:solidFill>
                  <a:schemeClr val="tx2">
                    <a:lumMod val="10000"/>
                  </a:schemeClr>
                </a:solidFill>
              </a:rPr>
              <a:t>, digital </a:t>
            </a:r>
            <a:r>
              <a:rPr lang="da-DK" sz="1400" dirty="0" err="1">
                <a:solidFill>
                  <a:schemeClr val="tx2">
                    <a:lumMod val="10000"/>
                  </a:schemeClr>
                </a:solidFill>
              </a:rPr>
              <a:t>native</a:t>
            </a:r>
            <a:r>
              <a:rPr lang="da-DK" sz="1400" dirty="0">
                <a:solidFill>
                  <a:schemeClr val="tx2">
                    <a:lumMod val="10000"/>
                  </a:schemeClr>
                </a:solidFill>
              </a:rPr>
              <a:t>, </a:t>
            </a:r>
            <a:r>
              <a:rPr lang="da-DK" sz="1400" dirty="0" err="1">
                <a:solidFill>
                  <a:schemeClr val="tx2">
                    <a:lumMod val="10000"/>
                  </a:schemeClr>
                </a:solidFill>
              </a:rPr>
              <a:t>interested</a:t>
            </a:r>
            <a:r>
              <a:rPr lang="da-DK" sz="1400" dirty="0">
                <a:solidFill>
                  <a:schemeClr val="tx2">
                    <a:lumMod val="10000"/>
                  </a:schemeClr>
                </a:solidFill>
              </a:rPr>
              <a:t> in </a:t>
            </a:r>
            <a:r>
              <a:rPr lang="da-DK" sz="1400" dirty="0" err="1">
                <a:solidFill>
                  <a:schemeClr val="tx2">
                    <a:lumMod val="10000"/>
                  </a:schemeClr>
                </a:solidFill>
              </a:rPr>
              <a:t>photography</a:t>
            </a:r>
            <a:r>
              <a:rPr lang="da-DK" sz="1400" dirty="0">
                <a:solidFill>
                  <a:schemeClr val="tx2">
                    <a:lumMod val="10000"/>
                  </a:schemeClr>
                </a:solidFill>
              </a:rPr>
              <a:t>, art and </a:t>
            </a:r>
            <a:r>
              <a:rPr lang="da-DK" sz="1400" dirty="0" err="1">
                <a:solidFill>
                  <a:schemeClr val="tx2">
                    <a:lumMod val="10000"/>
                  </a:schemeClr>
                </a:solidFill>
              </a:rPr>
              <a:t>instagrammable</a:t>
            </a:r>
            <a:r>
              <a:rPr lang="da-DK" sz="1400" dirty="0">
                <a:solidFill>
                  <a:schemeClr val="tx2">
                    <a:lumMod val="10000"/>
                  </a:schemeClr>
                </a:solidFill>
              </a:rPr>
              <a:t> </a:t>
            </a:r>
            <a:r>
              <a:rPr lang="da-DK" sz="1400" dirty="0" err="1">
                <a:solidFill>
                  <a:schemeClr val="tx2">
                    <a:lumMod val="10000"/>
                  </a:schemeClr>
                </a:solidFill>
              </a:rPr>
              <a:t>æsthetics</a:t>
            </a:r>
            <a:r>
              <a:rPr lang="da-DK" sz="1400" dirty="0">
                <a:solidFill>
                  <a:schemeClr val="tx2">
                    <a:lumMod val="10000"/>
                  </a:schemeClr>
                </a:solidFill>
              </a:rPr>
              <a:t>, </a:t>
            </a:r>
            <a:r>
              <a:rPr lang="da-DK" sz="1400" dirty="0" err="1">
                <a:solidFill>
                  <a:schemeClr val="tx2">
                    <a:lumMod val="10000"/>
                  </a:schemeClr>
                </a:solidFill>
              </a:rPr>
              <a:t>artsy</a:t>
            </a:r>
            <a:r>
              <a:rPr lang="da-DK" sz="1400" dirty="0">
                <a:solidFill>
                  <a:schemeClr val="tx2">
                    <a:lumMod val="10000"/>
                  </a:schemeClr>
                </a:solidFill>
              </a:rPr>
              <a:t>, high school </a:t>
            </a:r>
            <a:r>
              <a:rPr lang="da-DK" sz="1400" dirty="0" err="1">
                <a:solidFill>
                  <a:schemeClr val="tx2">
                    <a:lumMod val="10000"/>
                  </a:schemeClr>
                </a:solidFill>
              </a:rPr>
              <a:t>educated</a:t>
            </a:r>
            <a:endParaRPr lang="da-DK" sz="1400" dirty="0">
              <a:solidFill>
                <a:schemeClr val="tx2">
                  <a:lumMod val="10000"/>
                </a:schemeClr>
              </a:solidFill>
            </a:endParaRPr>
          </a:p>
          <a:p>
            <a:pPr marL="0" indent="0">
              <a:buNone/>
            </a:pPr>
            <a:r>
              <a:rPr lang="da-DK" sz="1400" dirty="0">
                <a:solidFill>
                  <a:schemeClr val="tx2">
                    <a:lumMod val="10000"/>
                  </a:schemeClr>
                </a:solidFill>
              </a:rPr>
              <a:t>Attitudes and </a:t>
            </a:r>
            <a:r>
              <a:rPr lang="da-DK" sz="1400" dirty="0" err="1">
                <a:solidFill>
                  <a:schemeClr val="tx2">
                    <a:lumMod val="10000"/>
                  </a:schemeClr>
                </a:solidFill>
              </a:rPr>
              <a:t>values</a:t>
            </a:r>
            <a:r>
              <a:rPr lang="da-DK" sz="1400" dirty="0">
                <a:solidFill>
                  <a:schemeClr val="tx2">
                    <a:lumMod val="10000"/>
                  </a:schemeClr>
                </a:solidFill>
              </a:rPr>
              <a:t>: </a:t>
            </a:r>
            <a:r>
              <a:rPr lang="da-DK" sz="1400" dirty="0" err="1">
                <a:solidFill>
                  <a:schemeClr val="tx2">
                    <a:lumMod val="10000"/>
                  </a:schemeClr>
                </a:solidFill>
              </a:rPr>
              <a:t>history</a:t>
            </a:r>
            <a:r>
              <a:rPr lang="da-DK" sz="1400" dirty="0">
                <a:solidFill>
                  <a:schemeClr val="tx2">
                    <a:lumMod val="10000"/>
                  </a:schemeClr>
                </a:solidFill>
              </a:rPr>
              <a:t> </a:t>
            </a:r>
            <a:r>
              <a:rPr lang="da-DK" sz="1400" dirty="0" err="1">
                <a:solidFill>
                  <a:schemeClr val="tx2">
                    <a:lumMod val="10000"/>
                  </a:schemeClr>
                </a:solidFill>
              </a:rPr>
              <a:t>conscious</a:t>
            </a:r>
            <a:r>
              <a:rPr lang="da-DK" sz="1400" dirty="0">
                <a:solidFill>
                  <a:schemeClr val="tx2">
                    <a:lumMod val="10000"/>
                  </a:schemeClr>
                </a:solidFill>
              </a:rPr>
              <a:t>, </a:t>
            </a:r>
            <a:r>
              <a:rPr lang="da-DK" sz="1400" dirty="0" err="1">
                <a:solidFill>
                  <a:schemeClr val="tx2">
                    <a:lumMod val="10000"/>
                  </a:schemeClr>
                </a:solidFill>
              </a:rPr>
              <a:t>intersted</a:t>
            </a:r>
            <a:r>
              <a:rPr lang="da-DK" sz="1400" dirty="0">
                <a:solidFill>
                  <a:schemeClr val="tx2">
                    <a:lumMod val="10000"/>
                  </a:schemeClr>
                </a:solidFill>
              </a:rPr>
              <a:t> in [special cause], </a:t>
            </a:r>
            <a:r>
              <a:rPr lang="da-DK" sz="1400" dirty="0" err="1">
                <a:solidFill>
                  <a:schemeClr val="tx2">
                    <a:lumMod val="10000"/>
                  </a:schemeClr>
                </a:solidFill>
              </a:rPr>
              <a:t>interested</a:t>
            </a:r>
            <a:r>
              <a:rPr lang="da-DK" sz="1400" dirty="0">
                <a:solidFill>
                  <a:schemeClr val="tx2">
                    <a:lumMod val="10000"/>
                  </a:schemeClr>
                </a:solidFill>
              </a:rPr>
              <a:t> in social and </a:t>
            </a:r>
            <a:r>
              <a:rPr lang="da-DK" sz="1400" dirty="0" err="1">
                <a:solidFill>
                  <a:schemeClr val="tx2">
                    <a:lumMod val="10000"/>
                  </a:schemeClr>
                </a:solidFill>
              </a:rPr>
              <a:t>minority</a:t>
            </a:r>
            <a:r>
              <a:rPr lang="da-DK" sz="1400" dirty="0">
                <a:solidFill>
                  <a:schemeClr val="tx2">
                    <a:lumMod val="10000"/>
                  </a:schemeClr>
                </a:solidFill>
              </a:rPr>
              <a:t> issues  </a:t>
            </a:r>
          </a:p>
        </p:txBody>
      </p:sp>
      <p:sp>
        <p:nvSpPr>
          <p:cNvPr id="8" name="TextBox 7">
            <a:extLst>
              <a:ext uri="{FF2B5EF4-FFF2-40B4-BE49-F238E27FC236}">
                <a16:creationId xmlns:a16="http://schemas.microsoft.com/office/drawing/2014/main" id="{12358C91-7EB1-4ACF-A985-E53E2A8E0B92}"/>
              </a:ext>
            </a:extLst>
          </p:cNvPr>
          <p:cNvSpPr txBox="1"/>
          <p:nvPr/>
        </p:nvSpPr>
        <p:spPr>
          <a:xfrm>
            <a:off x="4655840" y="6453336"/>
            <a:ext cx="7488832" cy="261610"/>
          </a:xfrm>
          <a:prstGeom prst="rect">
            <a:avLst/>
          </a:prstGeom>
          <a:noFill/>
        </p:spPr>
        <p:txBody>
          <a:bodyPr wrap="square">
            <a:spAutoFit/>
          </a:bodyPr>
          <a:lstStyle/>
          <a:p>
            <a:r>
              <a:rPr lang="en-US" sz="1100" dirty="0">
                <a:solidFill>
                  <a:schemeClr val="tx2">
                    <a:lumMod val="10000"/>
                  </a:schemeClr>
                </a:solidFill>
              </a:rPr>
              <a:t>Picture from: https://news.artnet.com/art-world/art-influencers-instagram-fall-1349966</a:t>
            </a:r>
            <a:endParaRPr lang="da-DK" sz="1100" dirty="0">
              <a:solidFill>
                <a:schemeClr val="tx2">
                  <a:lumMod val="10000"/>
                </a:schemeClr>
              </a:solidFill>
            </a:endParaRPr>
          </a:p>
        </p:txBody>
      </p:sp>
      <p:pic>
        <p:nvPicPr>
          <p:cNvPr id="5" name="Picture 4">
            <a:extLst>
              <a:ext uri="{FF2B5EF4-FFF2-40B4-BE49-F238E27FC236}">
                <a16:creationId xmlns:a16="http://schemas.microsoft.com/office/drawing/2014/main" id="{33A7452E-A113-4E52-AFD0-B26C4C2A0FE4}"/>
              </a:ext>
            </a:extLst>
          </p:cNvPr>
          <p:cNvPicPr>
            <a:picLocks noChangeAspect="1"/>
          </p:cNvPicPr>
          <p:nvPr/>
        </p:nvPicPr>
        <p:blipFill rotWithShape="1">
          <a:blip r:embed="rId2"/>
          <a:srcRect l="27556" t="40550" r="44095" b="5901"/>
          <a:stretch/>
        </p:blipFill>
        <p:spPr>
          <a:xfrm>
            <a:off x="7680176" y="1700808"/>
            <a:ext cx="4411686" cy="4687416"/>
          </a:xfrm>
          <a:prstGeom prst="rect">
            <a:avLst/>
          </a:prstGeom>
        </p:spPr>
      </p:pic>
    </p:spTree>
    <p:extLst>
      <p:ext uri="{BB962C8B-B14F-4D97-AF65-F5344CB8AC3E}">
        <p14:creationId xmlns:p14="http://schemas.microsoft.com/office/powerpoint/2010/main" val="1877351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5622404"/>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35</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6812632"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239899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a:xfrm>
            <a:off x="723900" y="685800"/>
            <a:ext cx="3855720" cy="2157884"/>
          </a:xfrm>
        </p:spPr>
        <p:txBody>
          <a:bodyPr vert="horz" lIns="91440" tIns="45720" rIns="91440" bIns="45720" rtlCol="0" anchor="t">
            <a:normAutofit/>
          </a:bodyPr>
          <a:lstStyle/>
          <a:p>
            <a:pPr>
              <a:defRPr/>
            </a:pPr>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dirty="0">
              <a:solidFill>
                <a:schemeClr val="tx2">
                  <a:lumMod val="10000"/>
                </a:schemeClr>
              </a:solidFill>
            </a:endParaRPr>
          </a:p>
        </p:txBody>
      </p:sp>
      <p:pic>
        <p:nvPicPr>
          <p:cNvPr id="14" name="Graphic 13" descr="Cause And Effect with solid fill">
            <a:extLst>
              <a:ext uri="{FF2B5EF4-FFF2-40B4-BE49-F238E27FC236}">
                <a16:creationId xmlns:a16="http://schemas.microsoft.com/office/drawing/2014/main" id="{E846D1A4-F887-4733-A1EF-0D5E08A54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2120" y="99059"/>
            <a:ext cx="6659880" cy="6659880"/>
          </a:xfrm>
          <a:prstGeom prst="rect">
            <a:avLst/>
          </a:prstGeom>
        </p:spPr>
      </p:pic>
      <p:sp>
        <p:nvSpPr>
          <p:cNvPr id="6" name="Content Placeholder 4">
            <a:extLst>
              <a:ext uri="{FF2B5EF4-FFF2-40B4-BE49-F238E27FC236}">
                <a16:creationId xmlns:a16="http://schemas.microsoft.com/office/drawing/2014/main" id="{84811660-97C3-4F68-941A-E0CC03376B9F}"/>
              </a:ext>
            </a:extLst>
          </p:cNvPr>
          <p:cNvSpPr txBox="1">
            <a:spLocks/>
          </p:cNvSpPr>
          <p:nvPr/>
        </p:nvSpPr>
        <p:spPr bwMode="auto">
          <a:xfrm>
            <a:off x="723900" y="2855968"/>
            <a:ext cx="3855720" cy="3011432"/>
          </a:xfrm>
          <a:prstGeom prst="rect">
            <a:avLst/>
          </a:prstGeom>
        </p:spPr>
        <p:txBody>
          <a:bodyPr vert="horz" lIns="91440" tIns="45720" rIns="91440" bIns="45720" rtlCol="0">
            <a:norm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nSpc>
                <a:spcPct val="112999"/>
              </a:lnSpc>
              <a:spcBef>
                <a:spcPts val="0"/>
              </a:spcBef>
              <a:spcAft>
                <a:spcPts val="1500"/>
              </a:spcAft>
              <a:buNone/>
              <a:defRPr/>
            </a:pPr>
            <a:endParaRPr lang="da-DK" sz="1600" b="1" dirty="0">
              <a:solidFill>
                <a:schemeClr val="tx2">
                  <a:lumMod val="10000"/>
                </a:schemeClr>
              </a:solidFill>
            </a:endParaRPr>
          </a:p>
          <a:p>
            <a:pPr marL="0" indent="0">
              <a:lnSpc>
                <a:spcPct val="112999"/>
              </a:lnSpc>
              <a:spcBef>
                <a:spcPts val="0"/>
              </a:spcBef>
              <a:spcAft>
                <a:spcPts val="1500"/>
              </a:spcAft>
              <a:buNone/>
              <a:defRPr/>
            </a:pPr>
            <a:r>
              <a:rPr lang="da-DK" sz="1600" b="1" dirty="0">
                <a:solidFill>
                  <a:schemeClr val="tx2">
                    <a:lumMod val="10000"/>
                  </a:schemeClr>
                </a:solidFill>
              </a:rPr>
              <a:t>TASK:</a:t>
            </a:r>
          </a:p>
          <a:p>
            <a:pPr marL="0" indent="0">
              <a:lnSpc>
                <a:spcPct val="112999"/>
              </a:lnSpc>
              <a:spcBef>
                <a:spcPts val="0"/>
              </a:spcBef>
              <a:spcAft>
                <a:spcPts val="1500"/>
              </a:spcAft>
              <a:buNone/>
              <a:defRPr/>
            </a:pPr>
            <a:r>
              <a:rPr lang="da-DK" sz="1600" dirty="0" err="1">
                <a:solidFill>
                  <a:schemeClr val="tx2">
                    <a:lumMod val="10000"/>
                  </a:schemeClr>
                </a:solidFill>
              </a:rPr>
              <a:t>Employ</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a:t>
            </a:r>
            <a:r>
              <a:rPr lang="da-DK" sz="1600" b="1" dirty="0" err="1">
                <a:solidFill>
                  <a:schemeClr val="tx2">
                    <a:lumMod val="10000"/>
                  </a:schemeClr>
                </a:solidFill>
              </a:rPr>
              <a:t>project</a:t>
            </a:r>
            <a:r>
              <a:rPr lang="da-DK" sz="1600" b="1" dirty="0">
                <a:solidFill>
                  <a:schemeClr val="tx2">
                    <a:lumMod val="10000"/>
                  </a:schemeClr>
                </a:solidFill>
              </a:rPr>
              <a:t> </a:t>
            </a:r>
            <a:r>
              <a:rPr lang="da-DK" sz="1600" b="1" dirty="0" err="1">
                <a:solidFill>
                  <a:schemeClr val="tx2">
                    <a:lumMod val="10000"/>
                  </a:schemeClr>
                </a:solidFill>
              </a:rPr>
              <a:t>description</a:t>
            </a:r>
            <a:r>
              <a:rPr lang="da-DK" sz="1600" b="1" dirty="0">
                <a:solidFill>
                  <a:schemeClr val="tx2">
                    <a:lumMod val="10000"/>
                  </a:schemeClr>
                </a:solidFill>
              </a:rPr>
              <a:t> template </a:t>
            </a:r>
            <a:r>
              <a:rPr lang="da-DK" sz="1600" dirty="0">
                <a:solidFill>
                  <a:schemeClr val="tx2">
                    <a:lumMod val="10000"/>
                  </a:schemeClr>
                </a:solidFill>
              </a:rPr>
              <a:t>and </a:t>
            </a:r>
            <a:r>
              <a:rPr lang="da-DK" sz="1600" dirty="0" err="1">
                <a:solidFill>
                  <a:schemeClr val="tx2">
                    <a:lumMod val="10000"/>
                  </a:schemeClr>
                </a:solidFill>
              </a:rPr>
              <a:t>describe</a:t>
            </a:r>
            <a:r>
              <a:rPr lang="da-DK" sz="1600" dirty="0">
                <a:solidFill>
                  <a:schemeClr val="tx2">
                    <a:lumMod val="10000"/>
                  </a:schemeClr>
                </a:solidFill>
              </a:rPr>
              <a:t> the </a:t>
            </a:r>
            <a:r>
              <a:rPr lang="da-DK" sz="1600" dirty="0" err="1">
                <a:solidFill>
                  <a:schemeClr val="tx2">
                    <a:lumMod val="10000"/>
                  </a:schemeClr>
                </a:solidFill>
              </a:rPr>
              <a:t>impact</a:t>
            </a:r>
            <a:r>
              <a:rPr lang="da-DK" sz="1600" dirty="0">
                <a:solidFill>
                  <a:schemeClr val="tx2">
                    <a:lumMod val="10000"/>
                  </a:schemeClr>
                </a:solidFill>
              </a:rPr>
              <a:t> </a:t>
            </a:r>
            <a:r>
              <a:rPr lang="da-DK" sz="1600" dirty="0" err="1">
                <a:solidFill>
                  <a:schemeClr val="tx2">
                    <a:lumMod val="10000"/>
                  </a:schemeClr>
                </a:solidFill>
              </a:rPr>
              <a:t>your</a:t>
            </a:r>
            <a:r>
              <a:rPr lang="da-DK" sz="1600" dirty="0">
                <a:solidFill>
                  <a:schemeClr val="tx2">
                    <a:lumMod val="10000"/>
                  </a:schemeClr>
                </a:solidFill>
              </a:rPr>
              <a:t> </a:t>
            </a:r>
            <a:r>
              <a:rPr lang="da-DK" sz="1600" dirty="0" err="1">
                <a:solidFill>
                  <a:schemeClr val="tx2">
                    <a:lumMod val="10000"/>
                  </a:schemeClr>
                </a:solidFill>
              </a:rPr>
              <a:t>project</a:t>
            </a:r>
            <a:r>
              <a:rPr lang="da-DK" sz="1600" dirty="0">
                <a:solidFill>
                  <a:schemeClr val="tx2">
                    <a:lumMod val="10000"/>
                  </a:schemeClr>
                </a:solidFill>
              </a:rPr>
              <a:t> </a:t>
            </a:r>
            <a:r>
              <a:rPr lang="da-DK" sz="1600" dirty="0" err="1">
                <a:solidFill>
                  <a:schemeClr val="tx2">
                    <a:lumMod val="10000"/>
                  </a:schemeClr>
                </a:solidFill>
              </a:rPr>
              <a:t>will</a:t>
            </a:r>
            <a:r>
              <a:rPr lang="da-DK" sz="1600" dirty="0">
                <a:solidFill>
                  <a:schemeClr val="tx2">
                    <a:lumMod val="10000"/>
                  </a:schemeClr>
                </a:solidFill>
              </a:rPr>
              <a:t> </a:t>
            </a:r>
            <a:r>
              <a:rPr lang="da-DK" sz="1600" dirty="0" err="1">
                <a:solidFill>
                  <a:schemeClr val="tx2">
                    <a:lumMod val="10000"/>
                  </a:schemeClr>
                </a:solidFill>
              </a:rPr>
              <a:t>be</a:t>
            </a:r>
            <a:r>
              <a:rPr lang="da-DK" sz="1600" dirty="0">
                <a:solidFill>
                  <a:schemeClr val="tx2">
                    <a:lumMod val="10000"/>
                  </a:schemeClr>
                </a:solidFill>
              </a:rPr>
              <a:t> </a:t>
            </a:r>
            <a:r>
              <a:rPr lang="da-DK" sz="1600" dirty="0" err="1">
                <a:solidFill>
                  <a:schemeClr val="tx2">
                    <a:lumMod val="10000"/>
                  </a:schemeClr>
                </a:solidFill>
              </a:rPr>
              <a:t>making</a:t>
            </a:r>
            <a:r>
              <a:rPr lang="da-DK" sz="1600" dirty="0">
                <a:solidFill>
                  <a:schemeClr val="tx2">
                    <a:lumMod val="10000"/>
                  </a:schemeClr>
                </a:solidFill>
              </a:rPr>
              <a:t> (”7. The </a:t>
            </a:r>
            <a:r>
              <a:rPr lang="da-DK" sz="1600" dirty="0" err="1">
                <a:solidFill>
                  <a:schemeClr val="tx2">
                    <a:lumMod val="10000"/>
                  </a:schemeClr>
                </a:solidFill>
              </a:rPr>
              <a:t>project’s</a:t>
            </a:r>
            <a:r>
              <a:rPr lang="da-DK" sz="1600" dirty="0">
                <a:solidFill>
                  <a:schemeClr val="tx2">
                    <a:lumMod val="10000"/>
                  </a:schemeClr>
                </a:solidFill>
              </a:rPr>
              <a:t> </a:t>
            </a:r>
            <a:r>
              <a:rPr lang="da-DK" sz="1600" dirty="0" err="1">
                <a:solidFill>
                  <a:schemeClr val="tx2">
                    <a:lumMod val="10000"/>
                  </a:schemeClr>
                </a:solidFill>
              </a:rPr>
              <a:t>impact</a:t>
            </a:r>
            <a:r>
              <a:rPr lang="da-DK" sz="1600" dirty="0">
                <a:solidFill>
                  <a:schemeClr val="tx2">
                    <a:lumMod val="10000"/>
                  </a:schemeClr>
                </a:solidFill>
              </a:rPr>
              <a:t>”)</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883140" y="6453386"/>
            <a:ext cx="1596292" cy="404614"/>
          </a:xfrm>
        </p:spPr>
        <p:txBody>
          <a:bodyPr vert="horz" lIns="91440" tIns="45720" rIns="91440" bIns="45720" rtlCol="0" anchor="ctr">
            <a:normAutofit/>
          </a:bodyPr>
          <a:lstStyle/>
          <a:p>
            <a:pPr>
              <a:spcAft>
                <a:spcPts val="600"/>
              </a:spcAft>
              <a:defRPr/>
            </a:pPr>
            <a:fld id="{4E0D2331-F92B-4E4F-8962-9A6A8C889751}" type="slidenum">
              <a:rPr lang="it-IT">
                <a:latin typeface="+mn-lt"/>
                <a:ea typeface="+mn-ea"/>
                <a:cs typeface="+mn-cs"/>
              </a:rPr>
              <a:pPr>
                <a:spcAft>
                  <a:spcPts val="600"/>
                </a:spcAft>
                <a:defRPr/>
              </a:pPr>
              <a:t>36</a:t>
            </a:fld>
            <a:endParaRPr lang="it-IT">
              <a:latin typeface="+mn-lt"/>
              <a:ea typeface="+mn-ea"/>
              <a:cs typeface="+mn-cs"/>
            </a:endParaRPr>
          </a:p>
        </p:txBody>
      </p:sp>
    </p:spTree>
    <p:extLst>
      <p:ext uri="{BB962C8B-B14F-4D97-AF65-F5344CB8AC3E}">
        <p14:creationId xmlns:p14="http://schemas.microsoft.com/office/powerpoint/2010/main" val="229301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a:xfrm>
            <a:off x="723900" y="685800"/>
            <a:ext cx="3855720" cy="2157884"/>
          </a:xfrm>
        </p:spPr>
        <p:txBody>
          <a:bodyPr vert="horz" lIns="91440" tIns="45720" rIns="91440" bIns="45720" rtlCol="0" anchor="t">
            <a:normAutofit/>
          </a:bodyPr>
          <a:lstStyle/>
          <a:p>
            <a:pPr>
              <a:defRPr/>
            </a:pPr>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dirty="0">
              <a:solidFill>
                <a:schemeClr val="tx2">
                  <a:lumMod val="10000"/>
                </a:schemeClr>
              </a:solidFill>
            </a:endParaRPr>
          </a:p>
        </p:txBody>
      </p:sp>
      <p:pic>
        <p:nvPicPr>
          <p:cNvPr id="11" name="Graphic 10" descr="Cause And Effect with solid fill">
            <a:extLst>
              <a:ext uri="{FF2B5EF4-FFF2-40B4-BE49-F238E27FC236}">
                <a16:creationId xmlns:a16="http://schemas.microsoft.com/office/drawing/2014/main" id="{16E7BB6E-B7B0-440E-989D-377F9A782C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2120" y="99059"/>
            <a:ext cx="6659880" cy="6659880"/>
          </a:xfrm>
          <a:prstGeom prst="rect">
            <a:avLst/>
          </a:prstGeom>
        </p:spPr>
      </p:pic>
      <p:sp>
        <p:nvSpPr>
          <p:cNvPr id="6" name="Content Placeholder 4">
            <a:extLst>
              <a:ext uri="{FF2B5EF4-FFF2-40B4-BE49-F238E27FC236}">
                <a16:creationId xmlns:a16="http://schemas.microsoft.com/office/drawing/2014/main" id="{84811660-97C3-4F68-941A-E0CC03376B9F}"/>
              </a:ext>
            </a:extLst>
          </p:cNvPr>
          <p:cNvSpPr txBox="1">
            <a:spLocks/>
          </p:cNvSpPr>
          <p:nvPr/>
        </p:nvSpPr>
        <p:spPr bwMode="auto">
          <a:xfrm>
            <a:off x="723900" y="2855968"/>
            <a:ext cx="4363988" cy="3011432"/>
          </a:xfrm>
          <a:prstGeom prst="rect">
            <a:avLst/>
          </a:prstGeom>
        </p:spPr>
        <p:txBody>
          <a:bodyPr vert="horz" lIns="91440" tIns="45720" rIns="91440" bIns="45720" rtlCol="0">
            <a:no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lnSpc>
                <a:spcPct val="102999"/>
              </a:lnSpc>
              <a:spcBef>
                <a:spcPts val="0"/>
              </a:spcBef>
              <a:spcAft>
                <a:spcPts val="1500"/>
              </a:spcAft>
              <a:buNone/>
              <a:defRPr/>
            </a:pPr>
            <a:r>
              <a:rPr lang="da-DK" sz="1200" b="1" dirty="0">
                <a:solidFill>
                  <a:schemeClr val="tx2">
                    <a:lumMod val="10000"/>
                  </a:schemeClr>
                </a:solidFill>
              </a:rPr>
              <a:t>For </a:t>
            </a:r>
            <a:r>
              <a:rPr lang="da-DK" sz="1200" b="1" dirty="0" err="1">
                <a:solidFill>
                  <a:schemeClr val="tx2">
                    <a:lumMod val="10000"/>
                  </a:schemeClr>
                </a:solidFill>
              </a:rPr>
              <a:t>your</a:t>
            </a:r>
            <a:r>
              <a:rPr lang="da-DK" sz="1200" b="1" dirty="0">
                <a:solidFill>
                  <a:schemeClr val="tx2">
                    <a:lumMod val="10000"/>
                  </a:schemeClr>
                </a:solidFill>
              </a:rPr>
              <a:t> </a:t>
            </a:r>
            <a:r>
              <a:rPr lang="da-DK" sz="1200" b="1" dirty="0" err="1">
                <a:solidFill>
                  <a:schemeClr val="tx2">
                    <a:lumMod val="10000"/>
                  </a:schemeClr>
                </a:solidFill>
              </a:rPr>
              <a:t>impact</a:t>
            </a:r>
            <a:r>
              <a:rPr lang="da-DK" sz="1200" b="1" dirty="0">
                <a:solidFill>
                  <a:schemeClr val="tx2">
                    <a:lumMod val="10000"/>
                  </a:schemeClr>
                </a:solidFill>
              </a:rPr>
              <a:t> </a:t>
            </a:r>
            <a:r>
              <a:rPr lang="da-DK" sz="1200" b="1" dirty="0" err="1">
                <a:solidFill>
                  <a:schemeClr val="tx2">
                    <a:lumMod val="10000"/>
                  </a:schemeClr>
                </a:solidFill>
              </a:rPr>
              <a:t>description</a:t>
            </a:r>
            <a:r>
              <a:rPr lang="da-DK" sz="1200" b="1" dirty="0">
                <a:solidFill>
                  <a:schemeClr val="tx2">
                    <a:lumMod val="10000"/>
                  </a:schemeClr>
                </a:solidFill>
              </a:rPr>
              <a:t> </a:t>
            </a:r>
            <a:r>
              <a:rPr lang="da-DK" sz="1200" b="1" dirty="0" err="1">
                <a:solidFill>
                  <a:schemeClr val="tx2">
                    <a:lumMod val="10000"/>
                  </a:schemeClr>
                </a:solidFill>
              </a:rPr>
              <a:t>consider</a:t>
            </a:r>
            <a:r>
              <a:rPr lang="da-DK" sz="1200" b="1" dirty="0">
                <a:solidFill>
                  <a:schemeClr val="tx2">
                    <a:lumMod val="10000"/>
                  </a:schemeClr>
                </a:solidFill>
              </a:rPr>
              <a:t>: </a:t>
            </a:r>
          </a:p>
          <a:p>
            <a:pPr marL="0" indent="0">
              <a:lnSpc>
                <a:spcPct val="102999"/>
              </a:lnSpc>
              <a:spcBef>
                <a:spcPts val="0"/>
              </a:spcBef>
              <a:spcAft>
                <a:spcPts val="1500"/>
              </a:spcAft>
              <a:buNone/>
              <a:defRPr/>
            </a:pPr>
            <a:r>
              <a:rPr lang="da-DK" sz="1200" dirty="0" err="1">
                <a:solidFill>
                  <a:schemeClr val="tx2">
                    <a:lumMod val="10000"/>
                  </a:schemeClr>
                </a:solidFill>
              </a:rPr>
              <a:t>What</a:t>
            </a:r>
            <a:r>
              <a:rPr lang="da-DK" sz="1200" dirty="0">
                <a:solidFill>
                  <a:schemeClr val="tx2">
                    <a:lumMod val="10000"/>
                  </a:schemeClr>
                </a:solidFill>
              </a:rPr>
              <a:t> </a:t>
            </a:r>
            <a:r>
              <a:rPr lang="da-DK" sz="1200" dirty="0" err="1">
                <a:solidFill>
                  <a:schemeClr val="tx2">
                    <a:lumMod val="10000"/>
                  </a:schemeClr>
                </a:solidFill>
              </a:rPr>
              <a:t>will</a:t>
            </a:r>
            <a:r>
              <a:rPr lang="da-DK" sz="1200" dirty="0">
                <a:solidFill>
                  <a:schemeClr val="tx2">
                    <a:lumMod val="10000"/>
                  </a:schemeClr>
                </a:solidFill>
              </a:rPr>
              <a:t> </a:t>
            </a:r>
            <a:r>
              <a:rPr lang="da-DK" sz="1200" dirty="0" err="1">
                <a:solidFill>
                  <a:schemeClr val="tx2">
                    <a:lumMod val="10000"/>
                  </a:schemeClr>
                </a:solidFill>
              </a:rPr>
              <a:t>your</a:t>
            </a:r>
            <a:r>
              <a:rPr lang="da-DK" sz="1200" dirty="0">
                <a:solidFill>
                  <a:schemeClr val="tx2">
                    <a:lumMod val="10000"/>
                  </a:schemeClr>
                </a:solidFill>
              </a:rPr>
              <a:t> </a:t>
            </a:r>
            <a:r>
              <a:rPr lang="da-DK" sz="1200" dirty="0" err="1">
                <a:solidFill>
                  <a:schemeClr val="tx2">
                    <a:lumMod val="10000"/>
                  </a:schemeClr>
                </a:solidFill>
              </a:rPr>
              <a:t>project</a:t>
            </a:r>
            <a:r>
              <a:rPr lang="da-DK" sz="1200" dirty="0">
                <a:solidFill>
                  <a:schemeClr val="tx2">
                    <a:lumMod val="10000"/>
                  </a:schemeClr>
                </a:solidFill>
              </a:rPr>
              <a:t> </a:t>
            </a:r>
            <a:r>
              <a:rPr lang="da-DK" sz="1200" dirty="0" err="1">
                <a:solidFill>
                  <a:schemeClr val="tx2">
                    <a:lumMod val="10000"/>
                  </a:schemeClr>
                </a:solidFill>
              </a:rPr>
              <a:t>change</a:t>
            </a:r>
            <a:r>
              <a:rPr lang="da-DK" sz="1200" dirty="0">
                <a:solidFill>
                  <a:schemeClr val="tx2">
                    <a:lumMod val="10000"/>
                  </a:schemeClr>
                </a:solidFill>
              </a:rPr>
              <a:t>?</a:t>
            </a:r>
          </a:p>
          <a:p>
            <a:pPr marL="0" indent="0">
              <a:lnSpc>
                <a:spcPct val="102999"/>
              </a:lnSpc>
              <a:spcBef>
                <a:spcPts val="0"/>
              </a:spcBef>
              <a:spcAft>
                <a:spcPts val="1500"/>
              </a:spcAft>
              <a:buNone/>
              <a:defRPr/>
            </a:pPr>
            <a:r>
              <a:rPr lang="da-DK" sz="1200" dirty="0">
                <a:solidFill>
                  <a:schemeClr val="tx2">
                    <a:lumMod val="10000"/>
                  </a:schemeClr>
                </a:solidFill>
              </a:rPr>
              <a:t>To </a:t>
            </a:r>
            <a:r>
              <a:rPr lang="da-DK" sz="1200" dirty="0" err="1">
                <a:solidFill>
                  <a:schemeClr val="tx2">
                    <a:lumMod val="10000"/>
                  </a:schemeClr>
                </a:solidFill>
              </a:rPr>
              <a:t>whom</a:t>
            </a:r>
            <a:r>
              <a:rPr lang="da-DK" sz="1200" dirty="0">
                <a:solidFill>
                  <a:schemeClr val="tx2">
                    <a:lumMod val="10000"/>
                  </a:schemeClr>
                </a:solidFill>
              </a:rPr>
              <a:t> </a:t>
            </a:r>
            <a:r>
              <a:rPr lang="da-DK" sz="1200" dirty="0" err="1">
                <a:solidFill>
                  <a:schemeClr val="tx2">
                    <a:lumMod val="10000"/>
                  </a:schemeClr>
                </a:solidFill>
              </a:rPr>
              <a:t>will</a:t>
            </a:r>
            <a:r>
              <a:rPr lang="da-DK" sz="1200" dirty="0">
                <a:solidFill>
                  <a:schemeClr val="tx2">
                    <a:lumMod val="10000"/>
                  </a:schemeClr>
                </a:solidFill>
              </a:rPr>
              <a:t> </a:t>
            </a:r>
            <a:r>
              <a:rPr lang="da-DK" sz="1200" dirty="0" err="1">
                <a:solidFill>
                  <a:schemeClr val="tx2">
                    <a:lumMod val="10000"/>
                  </a:schemeClr>
                </a:solidFill>
              </a:rPr>
              <a:t>these</a:t>
            </a:r>
            <a:r>
              <a:rPr lang="da-DK" sz="1200" dirty="0">
                <a:solidFill>
                  <a:schemeClr val="tx2">
                    <a:lumMod val="10000"/>
                  </a:schemeClr>
                </a:solidFill>
              </a:rPr>
              <a:t> </a:t>
            </a:r>
            <a:r>
              <a:rPr lang="da-DK" sz="1200" dirty="0" err="1">
                <a:solidFill>
                  <a:schemeClr val="tx2">
                    <a:lumMod val="10000"/>
                  </a:schemeClr>
                </a:solidFill>
              </a:rPr>
              <a:t>changes</a:t>
            </a:r>
            <a:r>
              <a:rPr lang="da-DK" sz="1200" dirty="0">
                <a:solidFill>
                  <a:schemeClr val="tx2">
                    <a:lumMod val="10000"/>
                  </a:schemeClr>
                </a:solidFill>
              </a:rPr>
              <a:t> </a:t>
            </a:r>
            <a:r>
              <a:rPr lang="da-DK" sz="1200" dirty="0" err="1">
                <a:solidFill>
                  <a:schemeClr val="tx2">
                    <a:lumMod val="10000"/>
                  </a:schemeClr>
                </a:solidFill>
              </a:rPr>
              <a:t>be</a:t>
            </a:r>
            <a:r>
              <a:rPr lang="da-DK" sz="1200" dirty="0">
                <a:solidFill>
                  <a:schemeClr val="tx2">
                    <a:lumMod val="10000"/>
                  </a:schemeClr>
                </a:solidFill>
              </a:rPr>
              <a:t> visible?</a:t>
            </a:r>
          </a:p>
          <a:p>
            <a:pPr marL="0" indent="0">
              <a:lnSpc>
                <a:spcPct val="102999"/>
              </a:lnSpc>
              <a:spcBef>
                <a:spcPts val="0"/>
              </a:spcBef>
              <a:spcAft>
                <a:spcPts val="1500"/>
              </a:spcAft>
              <a:buNone/>
              <a:defRPr/>
            </a:pPr>
            <a:r>
              <a:rPr lang="da-DK" sz="1200" dirty="0" err="1">
                <a:solidFill>
                  <a:schemeClr val="tx2">
                    <a:lumMod val="10000"/>
                  </a:schemeClr>
                </a:solidFill>
              </a:rPr>
              <a:t>Why</a:t>
            </a:r>
            <a:r>
              <a:rPr lang="da-DK" sz="1200" dirty="0">
                <a:solidFill>
                  <a:schemeClr val="tx2">
                    <a:lumMod val="10000"/>
                  </a:schemeClr>
                </a:solidFill>
              </a:rPr>
              <a:t> </a:t>
            </a:r>
            <a:r>
              <a:rPr lang="da-DK" sz="1200" dirty="0" err="1">
                <a:solidFill>
                  <a:schemeClr val="tx2">
                    <a:lumMod val="10000"/>
                  </a:schemeClr>
                </a:solidFill>
              </a:rPr>
              <a:t>are</a:t>
            </a:r>
            <a:r>
              <a:rPr lang="da-DK" sz="1200" dirty="0">
                <a:solidFill>
                  <a:schemeClr val="tx2">
                    <a:lumMod val="10000"/>
                  </a:schemeClr>
                </a:solidFill>
              </a:rPr>
              <a:t> </a:t>
            </a:r>
            <a:r>
              <a:rPr lang="da-DK" sz="1200" dirty="0" err="1">
                <a:solidFill>
                  <a:schemeClr val="tx2">
                    <a:lumMod val="10000"/>
                  </a:schemeClr>
                </a:solidFill>
              </a:rPr>
              <a:t>these</a:t>
            </a:r>
            <a:r>
              <a:rPr lang="da-DK" sz="1200" dirty="0">
                <a:solidFill>
                  <a:schemeClr val="tx2">
                    <a:lumMod val="10000"/>
                  </a:schemeClr>
                </a:solidFill>
              </a:rPr>
              <a:t> </a:t>
            </a:r>
            <a:r>
              <a:rPr lang="da-DK" sz="1200" dirty="0" err="1">
                <a:solidFill>
                  <a:schemeClr val="tx2">
                    <a:lumMod val="10000"/>
                  </a:schemeClr>
                </a:solidFill>
              </a:rPr>
              <a:t>changes</a:t>
            </a:r>
            <a:r>
              <a:rPr lang="da-DK" sz="1200" dirty="0">
                <a:solidFill>
                  <a:schemeClr val="tx2">
                    <a:lumMod val="10000"/>
                  </a:schemeClr>
                </a:solidFill>
              </a:rPr>
              <a:t> </a:t>
            </a:r>
            <a:r>
              <a:rPr lang="da-DK" sz="1200" dirty="0" err="1">
                <a:solidFill>
                  <a:schemeClr val="tx2">
                    <a:lumMod val="10000"/>
                  </a:schemeClr>
                </a:solidFill>
              </a:rPr>
              <a:t>meaningful</a:t>
            </a:r>
            <a:r>
              <a:rPr lang="da-DK" sz="1200" dirty="0">
                <a:solidFill>
                  <a:schemeClr val="tx2">
                    <a:lumMod val="10000"/>
                  </a:schemeClr>
                </a:solidFill>
              </a:rPr>
              <a:t> and positive?</a:t>
            </a:r>
          </a:p>
          <a:p>
            <a:pPr marL="0" indent="0">
              <a:lnSpc>
                <a:spcPct val="102999"/>
              </a:lnSpc>
              <a:spcBef>
                <a:spcPts val="0"/>
              </a:spcBef>
              <a:spcAft>
                <a:spcPts val="1500"/>
              </a:spcAft>
              <a:buNone/>
              <a:defRPr/>
            </a:pPr>
            <a:r>
              <a:rPr lang="da-DK" sz="1200" dirty="0">
                <a:solidFill>
                  <a:schemeClr val="tx2">
                    <a:lumMod val="10000"/>
                  </a:schemeClr>
                </a:solidFill>
              </a:rPr>
              <a:t>Group </a:t>
            </a:r>
            <a:r>
              <a:rPr lang="da-DK" sz="1200" dirty="0" err="1">
                <a:solidFill>
                  <a:schemeClr val="tx2">
                    <a:lumMod val="10000"/>
                  </a:schemeClr>
                </a:solidFill>
              </a:rPr>
              <a:t>your</a:t>
            </a:r>
            <a:r>
              <a:rPr lang="da-DK" sz="1200" dirty="0">
                <a:solidFill>
                  <a:schemeClr val="tx2">
                    <a:lumMod val="10000"/>
                  </a:schemeClr>
                </a:solidFill>
              </a:rPr>
              <a:t> </a:t>
            </a:r>
            <a:r>
              <a:rPr lang="da-DK" sz="1200" dirty="0" err="1">
                <a:solidFill>
                  <a:schemeClr val="tx2">
                    <a:lumMod val="10000"/>
                  </a:schemeClr>
                </a:solidFill>
              </a:rPr>
              <a:t>impacts</a:t>
            </a:r>
            <a:r>
              <a:rPr lang="da-DK" sz="1200" dirty="0">
                <a:solidFill>
                  <a:schemeClr val="tx2">
                    <a:lumMod val="10000"/>
                  </a:schemeClr>
                </a:solidFill>
              </a:rPr>
              <a:t> as to the </a:t>
            </a:r>
            <a:r>
              <a:rPr lang="da-DK" sz="1200" dirty="0" err="1">
                <a:solidFill>
                  <a:schemeClr val="tx2">
                    <a:lumMod val="10000"/>
                  </a:schemeClr>
                </a:solidFill>
              </a:rPr>
              <a:t>different</a:t>
            </a:r>
            <a:r>
              <a:rPr lang="da-DK" sz="1200" dirty="0">
                <a:solidFill>
                  <a:schemeClr val="tx2">
                    <a:lumMod val="10000"/>
                  </a:schemeClr>
                </a:solidFill>
              </a:rPr>
              <a:t> stakeholders and </a:t>
            </a:r>
            <a:r>
              <a:rPr lang="da-DK" sz="1200" dirty="0" err="1">
                <a:solidFill>
                  <a:schemeClr val="tx2">
                    <a:lumMod val="10000"/>
                  </a:schemeClr>
                </a:solidFill>
              </a:rPr>
              <a:t>target</a:t>
            </a:r>
            <a:r>
              <a:rPr lang="da-DK" sz="1200" dirty="0">
                <a:solidFill>
                  <a:schemeClr val="tx2">
                    <a:lumMod val="10000"/>
                  </a:schemeClr>
                </a:solidFill>
              </a:rPr>
              <a:t> </a:t>
            </a:r>
            <a:r>
              <a:rPr lang="da-DK" sz="1200" dirty="0" err="1">
                <a:solidFill>
                  <a:schemeClr val="tx2">
                    <a:lumMod val="10000"/>
                  </a:schemeClr>
                </a:solidFill>
              </a:rPr>
              <a:t>audiences</a:t>
            </a:r>
            <a:r>
              <a:rPr lang="da-DK" sz="1200" dirty="0">
                <a:solidFill>
                  <a:schemeClr val="tx2">
                    <a:lumMod val="10000"/>
                  </a:schemeClr>
                </a:solidFill>
              </a:rPr>
              <a:t>: </a:t>
            </a:r>
            <a:r>
              <a:rPr lang="da-DK" sz="1200" dirty="0" err="1">
                <a:solidFill>
                  <a:schemeClr val="tx2">
                    <a:lumMod val="10000"/>
                  </a:schemeClr>
                </a:solidFill>
              </a:rPr>
              <a:t>how</a:t>
            </a:r>
            <a:r>
              <a:rPr lang="da-DK" sz="1200" dirty="0">
                <a:solidFill>
                  <a:schemeClr val="tx2">
                    <a:lumMod val="10000"/>
                  </a:schemeClr>
                </a:solidFill>
              </a:rPr>
              <a:t> do </a:t>
            </a:r>
            <a:r>
              <a:rPr lang="da-DK" sz="1200" dirty="0" err="1">
                <a:solidFill>
                  <a:schemeClr val="tx2">
                    <a:lumMod val="10000"/>
                  </a:schemeClr>
                </a:solidFill>
              </a:rPr>
              <a:t>they</a:t>
            </a:r>
            <a:r>
              <a:rPr lang="da-DK" sz="1200" dirty="0">
                <a:solidFill>
                  <a:schemeClr val="tx2">
                    <a:lumMod val="10000"/>
                  </a:schemeClr>
                </a:solidFill>
              </a:rPr>
              <a:t> stand to </a:t>
            </a:r>
            <a:r>
              <a:rPr lang="da-DK" sz="1200" dirty="0" err="1">
                <a:solidFill>
                  <a:schemeClr val="tx2">
                    <a:lumMod val="10000"/>
                  </a:schemeClr>
                </a:solidFill>
              </a:rPr>
              <a:t>gain</a:t>
            </a:r>
            <a:r>
              <a:rPr lang="da-DK" sz="1200" dirty="0">
                <a:solidFill>
                  <a:schemeClr val="tx2">
                    <a:lumMod val="10000"/>
                  </a:schemeClr>
                </a:solidFill>
              </a:rPr>
              <a:t> from </a:t>
            </a:r>
            <a:r>
              <a:rPr lang="da-DK" sz="1200" dirty="0" err="1">
                <a:solidFill>
                  <a:schemeClr val="tx2">
                    <a:lumMod val="10000"/>
                  </a:schemeClr>
                </a:solidFill>
              </a:rPr>
              <a:t>your</a:t>
            </a:r>
            <a:r>
              <a:rPr lang="da-DK" sz="1200" dirty="0">
                <a:solidFill>
                  <a:schemeClr val="tx2">
                    <a:lumMod val="10000"/>
                  </a:schemeClr>
                </a:solidFill>
              </a:rPr>
              <a:t> </a:t>
            </a:r>
            <a:r>
              <a:rPr lang="da-DK" sz="1200" dirty="0" err="1">
                <a:solidFill>
                  <a:schemeClr val="tx2">
                    <a:lumMod val="10000"/>
                  </a:schemeClr>
                </a:solidFill>
              </a:rPr>
              <a:t>project</a:t>
            </a:r>
            <a:endParaRPr lang="da-DK" sz="1200" dirty="0">
              <a:solidFill>
                <a:schemeClr val="tx2">
                  <a:lumMod val="10000"/>
                </a:schemeClr>
              </a:solidFill>
            </a:endParaRPr>
          </a:p>
          <a:p>
            <a:pPr marL="0" indent="0">
              <a:lnSpc>
                <a:spcPct val="102999"/>
              </a:lnSpc>
              <a:spcBef>
                <a:spcPts val="0"/>
              </a:spcBef>
              <a:spcAft>
                <a:spcPts val="1500"/>
              </a:spcAft>
              <a:buNone/>
              <a:defRPr/>
            </a:pPr>
            <a:r>
              <a:rPr lang="da-DK" sz="1200" dirty="0" err="1">
                <a:solidFill>
                  <a:schemeClr val="tx2">
                    <a:lumMod val="10000"/>
                  </a:schemeClr>
                </a:solidFill>
              </a:rPr>
              <a:t>Distinguish</a:t>
            </a:r>
            <a:r>
              <a:rPr lang="da-DK" sz="1200" dirty="0">
                <a:solidFill>
                  <a:schemeClr val="tx2">
                    <a:lumMod val="10000"/>
                  </a:schemeClr>
                </a:solidFill>
              </a:rPr>
              <a:t> </a:t>
            </a:r>
            <a:r>
              <a:rPr lang="da-DK" sz="1200" dirty="0" err="1">
                <a:solidFill>
                  <a:schemeClr val="tx2">
                    <a:lumMod val="10000"/>
                  </a:schemeClr>
                </a:solidFill>
              </a:rPr>
              <a:t>impacts</a:t>
            </a:r>
            <a:r>
              <a:rPr lang="da-DK" sz="1200" dirty="0">
                <a:solidFill>
                  <a:schemeClr val="tx2">
                    <a:lumMod val="10000"/>
                  </a:schemeClr>
                </a:solidFill>
              </a:rPr>
              <a:t> </a:t>
            </a:r>
            <a:r>
              <a:rPr lang="da-DK" sz="1200" dirty="0" err="1">
                <a:solidFill>
                  <a:schemeClr val="tx2">
                    <a:lumMod val="10000"/>
                  </a:schemeClr>
                </a:solidFill>
              </a:rPr>
              <a:t>into</a:t>
            </a:r>
            <a:r>
              <a:rPr lang="da-DK" sz="1200" dirty="0">
                <a:solidFill>
                  <a:schemeClr val="tx2">
                    <a:lumMod val="10000"/>
                  </a:schemeClr>
                </a:solidFill>
              </a:rPr>
              <a:t> </a:t>
            </a:r>
            <a:r>
              <a:rPr lang="da-DK" sz="1200" dirty="0" err="1">
                <a:solidFill>
                  <a:schemeClr val="tx2">
                    <a:lumMod val="10000"/>
                  </a:schemeClr>
                </a:solidFill>
              </a:rPr>
              <a:t>immediate</a:t>
            </a:r>
            <a:r>
              <a:rPr lang="da-DK" sz="1200" dirty="0">
                <a:solidFill>
                  <a:schemeClr val="tx2">
                    <a:lumMod val="10000"/>
                  </a:schemeClr>
                </a:solidFill>
              </a:rPr>
              <a:t> and long-term </a:t>
            </a:r>
            <a:r>
              <a:rPr lang="da-DK" sz="1200" dirty="0" err="1">
                <a:solidFill>
                  <a:schemeClr val="tx2">
                    <a:lumMod val="10000"/>
                  </a:schemeClr>
                </a:solidFill>
              </a:rPr>
              <a:t>impacts</a:t>
            </a:r>
            <a:endParaRPr lang="da-DK" sz="1200" dirty="0">
              <a:solidFill>
                <a:schemeClr val="tx2">
                  <a:lumMod val="10000"/>
                </a:schemeClr>
              </a:solidFill>
            </a:endParaRPr>
          </a:p>
          <a:p>
            <a:pPr marL="0" indent="0">
              <a:lnSpc>
                <a:spcPct val="102999"/>
              </a:lnSpc>
              <a:spcBef>
                <a:spcPts val="0"/>
              </a:spcBef>
              <a:spcAft>
                <a:spcPts val="1500"/>
              </a:spcAft>
              <a:buNone/>
              <a:defRPr/>
            </a:pPr>
            <a:r>
              <a:rPr lang="da-DK" sz="1200" dirty="0" err="1">
                <a:solidFill>
                  <a:schemeClr val="tx2">
                    <a:lumMod val="10000"/>
                  </a:schemeClr>
                </a:solidFill>
              </a:rPr>
              <a:t>Distinguish</a:t>
            </a:r>
            <a:r>
              <a:rPr lang="da-DK" sz="1200" dirty="0">
                <a:solidFill>
                  <a:schemeClr val="tx2">
                    <a:lumMod val="10000"/>
                  </a:schemeClr>
                </a:solidFill>
              </a:rPr>
              <a:t> </a:t>
            </a:r>
            <a:r>
              <a:rPr lang="da-DK" sz="1200" dirty="0" err="1">
                <a:solidFill>
                  <a:schemeClr val="tx2">
                    <a:lumMod val="10000"/>
                  </a:schemeClr>
                </a:solidFill>
              </a:rPr>
              <a:t>impacts</a:t>
            </a:r>
            <a:r>
              <a:rPr lang="da-DK" sz="1200" dirty="0">
                <a:solidFill>
                  <a:schemeClr val="tx2">
                    <a:lumMod val="10000"/>
                  </a:schemeClr>
                </a:solidFill>
              </a:rPr>
              <a:t> </a:t>
            </a:r>
            <a:r>
              <a:rPr lang="da-DK" sz="1200" dirty="0" err="1">
                <a:solidFill>
                  <a:schemeClr val="tx2">
                    <a:lumMod val="10000"/>
                  </a:schemeClr>
                </a:solidFill>
              </a:rPr>
              <a:t>into</a:t>
            </a:r>
            <a:r>
              <a:rPr lang="da-DK" sz="1200" dirty="0">
                <a:solidFill>
                  <a:schemeClr val="tx2">
                    <a:lumMod val="10000"/>
                  </a:schemeClr>
                </a:solidFill>
              </a:rPr>
              <a:t> </a:t>
            </a:r>
            <a:r>
              <a:rPr lang="da-DK" sz="1200" dirty="0" err="1">
                <a:solidFill>
                  <a:schemeClr val="tx2">
                    <a:lumMod val="10000"/>
                  </a:schemeClr>
                </a:solidFill>
              </a:rPr>
              <a:t>quantifiable</a:t>
            </a:r>
            <a:r>
              <a:rPr lang="da-DK" sz="1200" dirty="0">
                <a:solidFill>
                  <a:schemeClr val="tx2">
                    <a:lumMod val="10000"/>
                  </a:schemeClr>
                </a:solidFill>
              </a:rPr>
              <a:t> </a:t>
            </a:r>
            <a:r>
              <a:rPr lang="da-DK" sz="1200" dirty="0" err="1">
                <a:solidFill>
                  <a:schemeClr val="tx2">
                    <a:lumMod val="10000"/>
                  </a:schemeClr>
                </a:solidFill>
              </a:rPr>
              <a:t>benefits</a:t>
            </a:r>
            <a:r>
              <a:rPr lang="da-DK" sz="1200" dirty="0">
                <a:solidFill>
                  <a:schemeClr val="tx2">
                    <a:lumMod val="10000"/>
                  </a:schemeClr>
                </a:solidFill>
              </a:rPr>
              <a:t> and non-</a:t>
            </a:r>
            <a:r>
              <a:rPr lang="da-DK" sz="1200" dirty="0" err="1">
                <a:solidFill>
                  <a:schemeClr val="tx2">
                    <a:lumMod val="10000"/>
                  </a:schemeClr>
                </a:solidFill>
              </a:rPr>
              <a:t>quantifiable</a:t>
            </a:r>
            <a:r>
              <a:rPr lang="da-DK" sz="1200" dirty="0">
                <a:solidFill>
                  <a:schemeClr val="tx2">
                    <a:lumMod val="10000"/>
                  </a:schemeClr>
                </a:solidFill>
              </a:rPr>
              <a:t> </a:t>
            </a:r>
            <a:r>
              <a:rPr lang="da-DK" sz="1200" dirty="0" err="1">
                <a:solidFill>
                  <a:schemeClr val="tx2">
                    <a:lumMod val="10000"/>
                  </a:schemeClr>
                </a:solidFill>
              </a:rPr>
              <a:t>benefits</a:t>
            </a:r>
            <a:r>
              <a:rPr lang="da-DK" sz="1200" dirty="0">
                <a:solidFill>
                  <a:schemeClr val="tx2">
                    <a:lumMod val="10000"/>
                  </a:schemeClr>
                </a:solidFill>
              </a:rPr>
              <a:t> </a:t>
            </a:r>
          </a:p>
          <a:p>
            <a:pPr marL="0" indent="0">
              <a:lnSpc>
                <a:spcPct val="102999"/>
              </a:lnSpc>
              <a:spcBef>
                <a:spcPts val="0"/>
              </a:spcBef>
              <a:spcAft>
                <a:spcPts val="1500"/>
              </a:spcAft>
              <a:buNone/>
              <a:defRPr/>
            </a:pPr>
            <a:r>
              <a:rPr lang="da-DK" sz="1200" dirty="0" err="1">
                <a:solidFill>
                  <a:schemeClr val="tx2">
                    <a:lumMod val="10000"/>
                  </a:schemeClr>
                </a:solidFill>
              </a:rPr>
              <a:t>Example</a:t>
            </a:r>
            <a:r>
              <a:rPr lang="da-DK" sz="1200" dirty="0">
                <a:solidFill>
                  <a:schemeClr val="tx2">
                    <a:lumMod val="10000"/>
                  </a:schemeClr>
                </a:solidFill>
              </a:rPr>
              <a:t>: </a:t>
            </a:r>
            <a:r>
              <a:rPr lang="da-DK" sz="1200" dirty="0" err="1">
                <a:solidFill>
                  <a:schemeClr val="tx2">
                    <a:lumMod val="10000"/>
                  </a:schemeClr>
                </a:solidFill>
              </a:rPr>
              <a:t>quantifiable</a:t>
            </a:r>
            <a:r>
              <a:rPr lang="da-DK" sz="1200" dirty="0">
                <a:solidFill>
                  <a:schemeClr val="tx2">
                    <a:lumMod val="10000"/>
                  </a:schemeClr>
                </a:solidFill>
              </a:rPr>
              <a:t>: more </a:t>
            </a:r>
            <a:r>
              <a:rPr lang="da-DK" sz="1200" dirty="0" err="1">
                <a:solidFill>
                  <a:schemeClr val="tx2">
                    <a:lumMod val="10000"/>
                  </a:schemeClr>
                </a:solidFill>
              </a:rPr>
              <a:t>visitors</a:t>
            </a:r>
            <a:r>
              <a:rPr lang="da-DK" sz="1200" dirty="0">
                <a:solidFill>
                  <a:schemeClr val="tx2">
                    <a:lumMod val="10000"/>
                  </a:schemeClr>
                </a:solidFill>
              </a:rPr>
              <a:t> to the </a:t>
            </a:r>
            <a:r>
              <a:rPr lang="da-DK" sz="1200" dirty="0" err="1">
                <a:solidFill>
                  <a:schemeClr val="tx2">
                    <a:lumMod val="10000"/>
                  </a:schemeClr>
                </a:solidFill>
              </a:rPr>
              <a:t>company</a:t>
            </a:r>
            <a:r>
              <a:rPr lang="da-DK" sz="1200" dirty="0">
                <a:solidFill>
                  <a:schemeClr val="tx2">
                    <a:lumMod val="10000"/>
                  </a:schemeClr>
                </a:solidFill>
              </a:rPr>
              <a:t> </a:t>
            </a:r>
            <a:r>
              <a:rPr lang="da-DK" sz="1200" dirty="0" err="1">
                <a:solidFill>
                  <a:schemeClr val="tx2">
                    <a:lumMod val="10000"/>
                  </a:schemeClr>
                </a:solidFill>
              </a:rPr>
              <a:t>premises</a:t>
            </a:r>
            <a:endParaRPr lang="da-DK" sz="1200" dirty="0">
              <a:solidFill>
                <a:schemeClr val="tx2">
                  <a:lumMod val="10000"/>
                </a:schemeClr>
              </a:solidFill>
            </a:endParaRPr>
          </a:p>
          <a:p>
            <a:pPr marL="0" indent="0">
              <a:lnSpc>
                <a:spcPct val="102999"/>
              </a:lnSpc>
              <a:spcBef>
                <a:spcPts val="0"/>
              </a:spcBef>
              <a:spcAft>
                <a:spcPts val="1500"/>
              </a:spcAft>
              <a:buNone/>
              <a:defRPr/>
            </a:pPr>
            <a:r>
              <a:rPr lang="da-DK" sz="1200" dirty="0">
                <a:solidFill>
                  <a:schemeClr val="tx2">
                    <a:lumMod val="10000"/>
                  </a:schemeClr>
                </a:solidFill>
              </a:rPr>
              <a:t>Non-</a:t>
            </a:r>
            <a:r>
              <a:rPr lang="da-DK" sz="1200" dirty="0" err="1">
                <a:solidFill>
                  <a:schemeClr val="tx2">
                    <a:lumMod val="10000"/>
                  </a:schemeClr>
                </a:solidFill>
              </a:rPr>
              <a:t>quantifiable</a:t>
            </a:r>
            <a:r>
              <a:rPr lang="da-DK" sz="1200" dirty="0">
                <a:solidFill>
                  <a:schemeClr val="tx2">
                    <a:lumMod val="10000"/>
                  </a:schemeClr>
                </a:solidFill>
              </a:rPr>
              <a:t>: a </a:t>
            </a:r>
            <a:r>
              <a:rPr lang="da-DK" sz="1200" dirty="0" err="1">
                <a:solidFill>
                  <a:schemeClr val="tx2">
                    <a:lumMod val="10000"/>
                  </a:schemeClr>
                </a:solidFill>
              </a:rPr>
              <a:t>better</a:t>
            </a:r>
            <a:r>
              <a:rPr lang="da-DK" sz="1200" dirty="0">
                <a:solidFill>
                  <a:schemeClr val="tx2">
                    <a:lumMod val="10000"/>
                  </a:schemeClr>
                </a:solidFill>
              </a:rPr>
              <a:t> reputation, </a:t>
            </a:r>
            <a:r>
              <a:rPr lang="da-DK" sz="1200" dirty="0" err="1">
                <a:solidFill>
                  <a:schemeClr val="tx2">
                    <a:lumMod val="10000"/>
                  </a:schemeClr>
                </a:solidFill>
              </a:rPr>
              <a:t>increased</a:t>
            </a:r>
            <a:r>
              <a:rPr lang="da-DK" sz="1200" dirty="0">
                <a:solidFill>
                  <a:schemeClr val="tx2">
                    <a:lumMod val="10000"/>
                  </a:schemeClr>
                </a:solidFill>
              </a:rPr>
              <a:t> rapport with the </a:t>
            </a:r>
            <a:r>
              <a:rPr lang="da-DK" sz="1200" dirty="0" err="1">
                <a:solidFill>
                  <a:schemeClr val="tx2">
                    <a:lumMod val="10000"/>
                  </a:schemeClr>
                </a:solidFill>
              </a:rPr>
              <a:t>younger</a:t>
            </a:r>
            <a:r>
              <a:rPr lang="da-DK" sz="1200" dirty="0">
                <a:solidFill>
                  <a:schemeClr val="tx2">
                    <a:lumMod val="10000"/>
                  </a:schemeClr>
                </a:solidFill>
              </a:rPr>
              <a:t> generation</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883140" y="6453386"/>
            <a:ext cx="1596292" cy="404614"/>
          </a:xfrm>
        </p:spPr>
        <p:txBody>
          <a:bodyPr vert="horz" lIns="91440" tIns="45720" rIns="91440" bIns="45720" rtlCol="0" anchor="ctr">
            <a:normAutofit/>
          </a:bodyPr>
          <a:lstStyle/>
          <a:p>
            <a:pPr>
              <a:spcAft>
                <a:spcPts val="600"/>
              </a:spcAft>
              <a:defRPr/>
            </a:pPr>
            <a:fld id="{4E0D2331-F92B-4E4F-8962-9A6A8C889751}" type="slidenum">
              <a:rPr lang="it-IT">
                <a:latin typeface="+mn-lt"/>
                <a:ea typeface="+mn-ea"/>
                <a:cs typeface="+mn-cs"/>
              </a:rPr>
              <a:pPr>
                <a:spcAft>
                  <a:spcPts val="600"/>
                </a:spcAft>
                <a:defRPr/>
              </a:pPr>
              <a:t>37</a:t>
            </a:fld>
            <a:endParaRPr lang="it-IT">
              <a:latin typeface="+mn-lt"/>
              <a:ea typeface="+mn-ea"/>
              <a:cs typeface="+mn-cs"/>
            </a:endParaRPr>
          </a:p>
        </p:txBody>
      </p:sp>
    </p:spTree>
    <p:extLst>
      <p:ext uri="{BB962C8B-B14F-4D97-AF65-F5344CB8AC3E}">
        <p14:creationId xmlns:p14="http://schemas.microsoft.com/office/powerpoint/2010/main" val="235357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magine 3"/>
          <p:cNvPicPr>
            <a:picLocks noChangeAspect="1"/>
          </p:cNvPicPr>
          <p:nvPr/>
        </p:nvPicPr>
        <p:blipFill>
          <a:blip r:embed="rId2"/>
          <a:stretch/>
        </p:blipFill>
        <p:spPr bwMode="auto">
          <a:xfrm>
            <a:off x="115161" y="6157112"/>
            <a:ext cx="2871465" cy="621846"/>
          </a:xfrm>
          <a:prstGeom prst="rect">
            <a:avLst/>
          </a:prstGeom>
        </p:spPr>
      </p:pic>
      <p:sp>
        <p:nvSpPr>
          <p:cNvPr id="5" name="Rettangolo 4"/>
          <p:cNvSpPr/>
          <p:nvPr/>
        </p:nvSpPr>
        <p:spPr bwMode="auto">
          <a:xfrm>
            <a:off x="5943600" y="6191036"/>
            <a:ext cx="5513293" cy="577081"/>
          </a:xfrm>
          <a:prstGeom prst="rect">
            <a:avLst/>
          </a:prstGeom>
        </p:spPr>
        <p:txBody>
          <a:bodyPr wrap="square">
            <a:spAutoFit/>
          </a:bodyPr>
          <a:lstStyle/>
          <a:p>
            <a:pPr algn="r">
              <a:lnSpc>
                <a:spcPct val="114999"/>
              </a:lnSpc>
              <a:spcAft>
                <a:spcPts val="0"/>
              </a:spcAft>
              <a:defRPr/>
            </a:pPr>
            <a:r>
              <a:rPr lang="it-IT" sz="1000" b="1" dirty="0">
                <a:solidFill>
                  <a:srgbClr val="F9B32E"/>
                </a:solidFill>
                <a:latin typeface="Rokkitt Light"/>
                <a:ea typeface="Roboto Light"/>
              </a:rPr>
              <a:t>MARHER - </a:t>
            </a:r>
            <a:r>
              <a:rPr lang="en-US" sz="1000" b="1" dirty="0">
                <a:solidFill>
                  <a:srgbClr val="F9B32E"/>
                </a:solidFill>
                <a:latin typeface="Rokkitt Light"/>
                <a:ea typeface="Roboto Light"/>
                <a:cs typeface="Calibri"/>
              </a:rPr>
              <a:t>Heritage Marketing for competitiveness of Europe in the global market</a:t>
            </a:r>
            <a:endParaRPr lang="it-IT" sz="1000" b="1" dirty="0">
              <a:solidFill>
                <a:srgbClr val="F9B32E"/>
              </a:solidFill>
              <a:latin typeface="Rokkitt Light"/>
              <a:ea typeface="Roboto Light"/>
            </a:endParaRPr>
          </a:p>
          <a:p>
            <a:pPr lvl="0" algn="r">
              <a:defRPr/>
            </a:pPr>
            <a:r>
              <a:rPr lang="it-IT" sz="1000" b="1" dirty="0">
                <a:solidFill>
                  <a:srgbClr val="F9B32E"/>
                </a:solidFill>
                <a:latin typeface="Rokkitt Light"/>
                <a:ea typeface="Roboto Light"/>
              </a:rPr>
              <a:t>Project Reference Number: 2019-1-DK01-KA202-060273 </a:t>
            </a:r>
            <a:endParaRPr dirty="0"/>
          </a:p>
          <a:p>
            <a:pPr lvl="0" algn="r">
              <a:defRPr/>
            </a:pPr>
            <a:r>
              <a:rPr lang="en-US" sz="1000" b="1" dirty="0">
                <a:solidFill>
                  <a:srgbClr val="F9B32E"/>
                </a:solidFill>
                <a:latin typeface="Rokkitt Light"/>
                <a:ea typeface="Roboto Light"/>
              </a:rPr>
              <a:t>Key Action 2 - Cooperation for innovation and the exchange of good practices</a:t>
            </a:r>
            <a:endParaRPr lang="it-IT" sz="1000" b="1" dirty="0">
              <a:solidFill>
                <a:srgbClr val="F9B32E"/>
              </a:solidFill>
              <a:latin typeface="Rokkitt Light"/>
              <a:ea typeface="Roboto Light"/>
            </a:endParaRPr>
          </a:p>
        </p:txBody>
      </p:sp>
      <p:pic>
        <p:nvPicPr>
          <p:cNvPr id="6" name="Immagine 6"/>
          <p:cNvPicPr>
            <a:picLocks noChangeAspect="1"/>
          </p:cNvPicPr>
          <p:nvPr/>
        </p:nvPicPr>
        <p:blipFill>
          <a:blip r:embed="rId3"/>
          <a:stretch/>
        </p:blipFill>
        <p:spPr bwMode="auto">
          <a:xfrm>
            <a:off x="11456893" y="6098375"/>
            <a:ext cx="619945" cy="621267"/>
          </a:xfrm>
          <a:prstGeom prst="rect">
            <a:avLst/>
          </a:prstGeom>
        </p:spPr>
      </p:pic>
      <p:sp>
        <p:nvSpPr>
          <p:cNvPr id="2" name="TextBox 1">
            <a:extLst>
              <a:ext uri="{FF2B5EF4-FFF2-40B4-BE49-F238E27FC236}">
                <a16:creationId xmlns:a16="http://schemas.microsoft.com/office/drawing/2014/main" id="{A7FEA3E2-39A6-4401-A0E1-8D563980DC41}"/>
              </a:ext>
            </a:extLst>
          </p:cNvPr>
          <p:cNvSpPr txBox="1"/>
          <p:nvPr/>
        </p:nvSpPr>
        <p:spPr>
          <a:xfrm>
            <a:off x="1271464" y="1268760"/>
            <a:ext cx="7488832" cy="646331"/>
          </a:xfrm>
          <a:prstGeom prst="rect">
            <a:avLst/>
          </a:prstGeom>
          <a:noFill/>
        </p:spPr>
        <p:txBody>
          <a:bodyPr wrap="square" rtlCol="0">
            <a:spAutoFit/>
          </a:bodyPr>
          <a:lstStyle/>
          <a:p>
            <a:r>
              <a:rPr lang="da-DK" sz="3600" dirty="0" err="1">
                <a:solidFill>
                  <a:schemeClr val="tx2">
                    <a:lumMod val="10000"/>
                  </a:schemeClr>
                </a:solidFill>
              </a:rPr>
              <a:t>Thanks</a:t>
            </a:r>
            <a:r>
              <a:rPr lang="da-DK" sz="3600" dirty="0">
                <a:solidFill>
                  <a:schemeClr val="tx2">
                    <a:lumMod val="10000"/>
                  </a:schemeClr>
                </a:solidFill>
              </a:rPr>
              <a:t> for </a:t>
            </a:r>
            <a:r>
              <a:rPr lang="da-DK" sz="3600" dirty="0" err="1">
                <a:solidFill>
                  <a:schemeClr val="tx2">
                    <a:lumMod val="10000"/>
                  </a:schemeClr>
                </a:solidFill>
              </a:rPr>
              <a:t>following</a:t>
            </a:r>
            <a:r>
              <a:rPr lang="da-DK" sz="3600" dirty="0">
                <a:solidFill>
                  <a:schemeClr val="tx2">
                    <a:lumMod val="10000"/>
                  </a:schemeClr>
                </a:solidFill>
              </a:rPr>
              <a:t> </a:t>
            </a:r>
            <a:r>
              <a:rPr lang="da-DK" sz="3600" dirty="0" err="1">
                <a:solidFill>
                  <a:schemeClr val="tx2">
                    <a:lumMod val="10000"/>
                  </a:schemeClr>
                </a:solidFill>
              </a:rPr>
              <a:t>these</a:t>
            </a:r>
            <a:r>
              <a:rPr lang="da-DK" sz="3600" dirty="0">
                <a:solidFill>
                  <a:schemeClr val="tx2">
                    <a:lumMod val="10000"/>
                  </a:schemeClr>
                </a:solidFill>
              </a:rPr>
              <a:t> steps! </a:t>
            </a:r>
          </a:p>
        </p:txBody>
      </p:sp>
      <p:sp>
        <p:nvSpPr>
          <p:cNvPr id="3" name="Slide Number Placeholder 2">
            <a:extLst>
              <a:ext uri="{FF2B5EF4-FFF2-40B4-BE49-F238E27FC236}">
                <a16:creationId xmlns:a16="http://schemas.microsoft.com/office/drawing/2014/main" id="{5A4A782F-E62E-4035-8F66-E8AE55E089B6}"/>
              </a:ext>
            </a:extLst>
          </p:cNvPr>
          <p:cNvSpPr>
            <a:spLocks noGrp="1"/>
          </p:cNvSpPr>
          <p:nvPr>
            <p:ph type="sldNum" sz="quarter" idx="12"/>
          </p:nvPr>
        </p:nvSpPr>
        <p:spPr/>
        <p:txBody>
          <a:bodyPr/>
          <a:lstStyle/>
          <a:p>
            <a:pPr>
              <a:defRPr/>
            </a:pPr>
            <a:fld id="{4E0D2331-F92B-4E4F-8962-9A6A8C889751}" type="slidenum">
              <a:rPr lang="it-IT" smtClean="0"/>
              <a:t>38</a:t>
            </a:fld>
            <a:endParaRPr lang="it-IT"/>
          </a:p>
        </p:txBody>
      </p:sp>
    </p:spTree>
    <p:extLst>
      <p:ext uri="{BB962C8B-B14F-4D97-AF65-F5344CB8AC3E}">
        <p14:creationId xmlns:p14="http://schemas.microsoft.com/office/powerpoint/2010/main" val="327087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err="1">
                <a:solidFill>
                  <a:schemeClr val="tx2">
                    <a:lumMod val="10000"/>
                  </a:schemeClr>
                </a:solidFill>
              </a:rPr>
              <a:t>Literature</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a:xfrm>
            <a:off x="9120336" y="6015586"/>
            <a:ext cx="1948692" cy="842414"/>
          </a:xfrm>
        </p:spPr>
        <p:txBody>
          <a:bodyPr/>
          <a:lstStyle/>
          <a:p>
            <a:pPr>
              <a:defRPr/>
            </a:pPr>
            <a:fld id="{4E0D2331-F92B-4E4F-8962-9A6A8C889751}" type="slidenum">
              <a:rPr lang="it-IT" smtClean="0"/>
              <a:t>39</a:t>
            </a:fld>
            <a:endParaRPr lang="it-IT" dirty="0"/>
          </a:p>
        </p:txBody>
      </p:sp>
      <p:sp>
        <p:nvSpPr>
          <p:cNvPr id="7" name="Content Placeholder 4">
            <a:extLst>
              <a:ext uri="{FF2B5EF4-FFF2-40B4-BE49-F238E27FC236}">
                <a16:creationId xmlns:a16="http://schemas.microsoft.com/office/drawing/2014/main" id="{84F328FE-F846-4EB9-8293-32448567C1BF}"/>
              </a:ext>
            </a:extLst>
          </p:cNvPr>
          <p:cNvSpPr txBox="1">
            <a:spLocks noGrp="1"/>
          </p:cNvSpPr>
          <p:nvPr>
            <p:ph idx="1"/>
          </p:nvPr>
        </p:nvSpPr>
        <p:spPr bwMode="auto">
          <a:xfrm>
            <a:off x="939552" y="1700808"/>
            <a:ext cx="10341024" cy="4619983"/>
          </a:xfrm>
          <a:prstGeom prst="rect">
            <a:avLst/>
          </a:prstGeom>
          <a:noFill/>
        </p:spPr>
        <p:txBody>
          <a:bodyPr wrap="square" rtlCol="0">
            <a:spAutoFit/>
          </a:bodyPr>
          <a:lstStyle/>
          <a:p>
            <a:pPr marL="0" indent="0">
              <a:buNone/>
            </a:pPr>
            <a:endParaRPr lang="da-DK" sz="1400" dirty="0">
              <a:solidFill>
                <a:schemeClr val="tx2">
                  <a:lumMod val="10000"/>
                </a:schemeClr>
              </a:solidFill>
            </a:endParaRPr>
          </a:p>
          <a:p>
            <a:pPr marL="0" indent="0">
              <a:buNone/>
            </a:pPr>
            <a:r>
              <a:rPr lang="en-US" sz="1400" dirty="0">
                <a:solidFill>
                  <a:schemeClr val="tx2">
                    <a:lumMod val="10000"/>
                  </a:schemeClr>
                </a:solidFill>
              </a:rPr>
              <a:t>Gandon, Mike, and Heather </a:t>
            </a:r>
            <a:r>
              <a:rPr lang="en-US" sz="1400" dirty="0" err="1">
                <a:solidFill>
                  <a:schemeClr val="tx2">
                    <a:lumMod val="10000"/>
                  </a:schemeClr>
                </a:solidFill>
              </a:rPr>
              <a:t>Purdey</a:t>
            </a:r>
            <a:r>
              <a:rPr lang="en-US" sz="1400" dirty="0">
                <a:solidFill>
                  <a:schemeClr val="tx2">
                    <a:lumMod val="10000"/>
                  </a:schemeClr>
                </a:solidFill>
              </a:rPr>
              <a:t>. </a:t>
            </a:r>
            <a:r>
              <a:rPr lang="en-US" sz="1400" i="1" dirty="0">
                <a:solidFill>
                  <a:schemeClr val="tx2">
                    <a:lumMod val="10000"/>
                  </a:schemeClr>
                </a:solidFill>
              </a:rPr>
              <a:t>English for international journalists</a:t>
            </a:r>
            <a:r>
              <a:rPr lang="en-US" sz="1400" dirty="0">
                <a:solidFill>
                  <a:schemeClr val="tx2">
                    <a:lumMod val="10000"/>
                  </a:schemeClr>
                </a:solidFill>
              </a:rPr>
              <a:t>. Routledge, 2013, pp. </a:t>
            </a:r>
            <a:r>
              <a:rPr lang="da-DK" sz="1400" dirty="0">
                <a:solidFill>
                  <a:schemeClr val="tx2">
                    <a:lumMod val="10000"/>
                  </a:schemeClr>
                </a:solidFill>
              </a:rPr>
              <a:t>70ff.</a:t>
            </a:r>
          </a:p>
          <a:p>
            <a:pPr marL="0" indent="0">
              <a:buNone/>
            </a:pPr>
            <a:r>
              <a:rPr lang="en-US" sz="1400" dirty="0">
                <a:solidFill>
                  <a:schemeClr val="tx2">
                    <a:lumMod val="10000"/>
                  </a:schemeClr>
                </a:solidFill>
              </a:rPr>
              <a:t>Portny, S. E. (2017). Project management for dummies. John Wiley &amp; Sons. </a:t>
            </a:r>
          </a:p>
          <a:p>
            <a:pPr marL="0" indent="0">
              <a:buNone/>
            </a:pPr>
            <a:r>
              <a:rPr lang="en-US" sz="1400" dirty="0">
                <a:solidFill>
                  <a:schemeClr val="tx2">
                    <a:lumMod val="10000"/>
                  </a:schemeClr>
                </a:solidFill>
              </a:rPr>
              <a:t>Roulston, K. &amp; Choi, M. (2018). Qualitative interviews. In </a:t>
            </a:r>
            <a:r>
              <a:rPr lang="en-US" sz="1400" i="1" dirty="0">
                <a:solidFill>
                  <a:schemeClr val="tx2">
                    <a:lumMod val="10000"/>
                  </a:schemeClr>
                </a:solidFill>
              </a:rPr>
              <a:t>The sage handbook of qualitative data collection</a:t>
            </a:r>
            <a:r>
              <a:rPr lang="en-US" sz="1400" dirty="0">
                <a:solidFill>
                  <a:schemeClr val="tx2">
                    <a:lumMod val="10000"/>
                  </a:schemeClr>
                </a:solidFill>
              </a:rPr>
              <a:t> (pp. 233-249). SAGE Publications Ltd, </a:t>
            </a:r>
            <a:r>
              <a:rPr lang="en-US" sz="1400" dirty="0">
                <a:solidFill>
                  <a:schemeClr val="tx2">
                    <a:lumMod val="10000"/>
                  </a:schemeClr>
                </a:solidFill>
                <a:hlinkClick r:id="rId2"/>
              </a:rPr>
              <a:t>https://www-doi-org.proxy1-bib.sdu.dk/10.4135/9781526416070</a:t>
            </a:r>
            <a:endParaRPr lang="da-DK" sz="1400" dirty="0">
              <a:solidFill>
                <a:schemeClr val="tx2">
                  <a:lumMod val="10000"/>
                </a:schemeClr>
              </a:solidFill>
            </a:endParaRPr>
          </a:p>
          <a:p>
            <a:pPr marL="0" indent="0">
              <a:buNone/>
            </a:pPr>
            <a:r>
              <a:rPr lang="en-US" sz="1400" dirty="0">
                <a:solidFill>
                  <a:schemeClr val="tx2">
                    <a:lumMod val="10000"/>
                  </a:schemeClr>
                </a:solidFill>
              </a:rPr>
              <a:t>Swayne, L. E., &amp; </a:t>
            </a:r>
            <a:r>
              <a:rPr lang="en-US" sz="1400" dirty="0" err="1">
                <a:solidFill>
                  <a:schemeClr val="tx2">
                    <a:lumMod val="10000"/>
                  </a:schemeClr>
                </a:solidFill>
              </a:rPr>
              <a:t>Dodds</a:t>
            </a:r>
            <a:r>
              <a:rPr lang="en-US" sz="1400" dirty="0">
                <a:solidFill>
                  <a:schemeClr val="tx2">
                    <a:lumMod val="10000"/>
                  </a:schemeClr>
                </a:solidFill>
              </a:rPr>
              <a:t>, M. (2011). Target audience. In </a:t>
            </a:r>
            <a:r>
              <a:rPr lang="en-US" sz="1400" i="1" dirty="0">
                <a:solidFill>
                  <a:schemeClr val="tx2">
                    <a:lumMod val="10000"/>
                  </a:schemeClr>
                </a:solidFill>
              </a:rPr>
              <a:t>Encyclopedia of sports management and marketing</a:t>
            </a:r>
            <a:r>
              <a:rPr lang="en-US" sz="1400" dirty="0">
                <a:solidFill>
                  <a:schemeClr val="tx2">
                    <a:lumMod val="10000"/>
                  </a:schemeClr>
                </a:solidFill>
              </a:rPr>
              <a:t> (Vol. 1, pp. 1527-1528). SAGE Publications, Inc., https://www-doi-org.proxy1-bib.sdu.dk/10.4135/9781412994156.n754</a:t>
            </a:r>
            <a:endParaRPr lang="da-DK" sz="1400" dirty="0">
              <a:solidFill>
                <a:schemeClr val="tx2">
                  <a:lumMod val="10000"/>
                </a:schemeClr>
              </a:solidFill>
            </a:endParaRPr>
          </a:p>
          <a:p>
            <a:pPr marL="0" indent="0">
              <a:buNone/>
            </a:pPr>
            <a:endParaRPr lang="da-DK" sz="1400" dirty="0">
              <a:solidFill>
                <a:schemeClr val="tx2">
                  <a:lumMod val="10000"/>
                </a:schemeClr>
              </a:solidFill>
            </a:endParaRPr>
          </a:p>
          <a:p>
            <a:pPr marL="0" indent="0">
              <a:buNone/>
            </a:pPr>
            <a:r>
              <a:rPr lang="da-DK" sz="1400" b="1" dirty="0">
                <a:solidFill>
                  <a:schemeClr val="tx2">
                    <a:lumMod val="10000"/>
                  </a:schemeClr>
                </a:solidFill>
              </a:rPr>
              <a:t>From the web: </a:t>
            </a:r>
          </a:p>
          <a:p>
            <a:pPr marL="0" indent="0">
              <a:buNone/>
            </a:pPr>
            <a:r>
              <a:rPr lang="da-DK" sz="1400" dirty="0">
                <a:solidFill>
                  <a:schemeClr val="tx2">
                    <a:lumMod val="10000"/>
                  </a:schemeClr>
                </a:solidFill>
              </a:rPr>
              <a:t>https://thewritepractice.com/write-story/</a:t>
            </a:r>
          </a:p>
          <a:p>
            <a:pPr marL="0" indent="0">
              <a:buNone/>
            </a:pPr>
            <a:r>
              <a:rPr lang="da-DK" sz="1400" dirty="0">
                <a:solidFill>
                  <a:schemeClr val="tx2">
                    <a:lumMod val="10000"/>
                  </a:schemeClr>
                </a:solidFill>
                <a:hlinkClick r:id="rId3">
                  <a:extLst>
                    <a:ext uri="{A12FA001-AC4F-418D-AE19-62706E023703}">
                      <ahyp:hlinkClr xmlns:ahyp="http://schemas.microsoft.com/office/drawing/2018/hyperlinkcolor" val="tx"/>
                    </a:ext>
                  </a:extLst>
                </a:hlinkClick>
              </a:rPr>
              <a:t>https://www.masterclass.com/articles/complete-guide-to-writing-a-good-story</a:t>
            </a:r>
            <a:endParaRPr lang="da-DK" sz="1400" dirty="0">
              <a:solidFill>
                <a:schemeClr val="tx2">
                  <a:lumMod val="10000"/>
                </a:schemeClr>
              </a:solidFill>
            </a:endParaRPr>
          </a:p>
          <a:p>
            <a:pPr marL="0" indent="0">
              <a:buNone/>
            </a:pPr>
            <a:r>
              <a:rPr lang="da-DK" sz="1400" dirty="0">
                <a:solidFill>
                  <a:schemeClr val="tx2">
                    <a:lumMod val="10000"/>
                  </a:schemeClr>
                </a:solidFill>
                <a:hlinkClick r:id="rId4">
                  <a:extLst>
                    <a:ext uri="{A12FA001-AC4F-418D-AE19-62706E023703}">
                      <ahyp:hlinkClr xmlns:ahyp="http://schemas.microsoft.com/office/drawing/2018/hyperlinkcolor" val="tx"/>
                    </a:ext>
                  </a:extLst>
                </a:hlinkClick>
              </a:rPr>
              <a:t>https://www.business.com/articles/writing-a-company-history/</a:t>
            </a:r>
            <a:endParaRPr lang="da-DK" sz="1400" dirty="0">
              <a:solidFill>
                <a:schemeClr val="tx2">
                  <a:lumMod val="10000"/>
                </a:schemeClr>
              </a:solidFill>
            </a:endParaRPr>
          </a:p>
          <a:p>
            <a:pPr marL="0" indent="0">
              <a:buNone/>
            </a:pPr>
            <a:r>
              <a:rPr lang="da-DK" sz="1400" dirty="0">
                <a:solidFill>
                  <a:schemeClr val="tx2">
                    <a:lumMod val="10000"/>
                  </a:schemeClr>
                </a:solidFill>
                <a:hlinkClick r:id="rId5">
                  <a:extLst>
                    <a:ext uri="{A12FA001-AC4F-418D-AE19-62706E023703}">
                      <ahyp:hlinkClr xmlns:ahyp="http://schemas.microsoft.com/office/drawing/2018/hyperlinkcolor" val="tx"/>
                    </a:ext>
                  </a:extLst>
                </a:hlinkClick>
              </a:rPr>
              <a:t>https://www.historicalbranding.com/2017/10/3-essential-steps-for-great-company-history-writing/</a:t>
            </a:r>
            <a:endParaRPr lang="da-DK" sz="1400" dirty="0">
              <a:solidFill>
                <a:schemeClr val="tx2">
                  <a:lumMod val="10000"/>
                </a:schemeClr>
              </a:solidFill>
            </a:endParaRPr>
          </a:p>
          <a:p>
            <a:pPr marL="0" indent="0">
              <a:buNone/>
            </a:pPr>
            <a:endParaRPr lang="da-DK" sz="1400" dirty="0">
              <a:solidFill>
                <a:schemeClr val="tx2">
                  <a:lumMod val="10000"/>
                </a:schemeClr>
              </a:solidFill>
            </a:endParaRPr>
          </a:p>
        </p:txBody>
      </p:sp>
    </p:spTree>
    <p:extLst>
      <p:ext uri="{BB962C8B-B14F-4D97-AF65-F5344CB8AC3E}">
        <p14:creationId xmlns:p14="http://schemas.microsoft.com/office/powerpoint/2010/main" val="347072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err="1">
                <a:solidFill>
                  <a:schemeClr val="tx2">
                    <a:lumMod val="10000"/>
                  </a:schemeClr>
                </a:solidFill>
              </a:rPr>
              <a:t>Creativity</a:t>
            </a:r>
            <a:r>
              <a:rPr lang="da-DK" dirty="0">
                <a:solidFill>
                  <a:schemeClr val="tx2">
                    <a:lumMod val="10000"/>
                  </a:schemeClr>
                </a:solidFill>
              </a:rPr>
              <a:t> and </a:t>
            </a:r>
            <a:r>
              <a:rPr lang="da-DK" dirty="0" err="1">
                <a:solidFill>
                  <a:schemeClr val="tx2">
                    <a:lumMod val="10000"/>
                  </a:schemeClr>
                </a:solidFill>
              </a:rPr>
              <a:t>formalities</a:t>
            </a:r>
            <a:r>
              <a:rPr lang="da-DK" dirty="0">
                <a:solidFill>
                  <a:schemeClr val="tx2">
                    <a:lumMod val="10000"/>
                  </a:schemeClr>
                </a:solidFill>
              </a:rPr>
              <a:t> –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title</a:t>
            </a:r>
            <a:r>
              <a:rPr lang="da-DK" dirty="0">
                <a:solidFill>
                  <a:schemeClr val="tx2">
                    <a:lumMod val="10000"/>
                  </a:schemeClr>
                </a:solidFill>
              </a:rPr>
              <a:t> and </a:t>
            </a:r>
            <a:r>
              <a:rPr lang="da-DK" dirty="0" err="1">
                <a:solidFill>
                  <a:schemeClr val="tx2">
                    <a:lumMod val="10000"/>
                  </a:schemeClr>
                </a:solidFill>
              </a:rPr>
              <a:t>project</a:t>
            </a:r>
            <a:r>
              <a:rPr lang="da-DK" dirty="0">
                <a:solidFill>
                  <a:schemeClr val="tx2">
                    <a:lumMod val="10000"/>
                  </a:schemeClr>
                </a:solidFill>
              </a:rPr>
              <a:t> brief</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4</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2323933"/>
            <a:ext cx="10701064" cy="3484031"/>
          </a:xfrm>
          <a:prstGeom prst="rect">
            <a:avLst/>
          </a:prstGeom>
          <a:noFill/>
        </p:spPr>
        <p:txBody>
          <a:bodyPr wrap="square" rtlCol="0">
            <a:spAutoFit/>
          </a:bodyPr>
          <a:lstStyle/>
          <a:p>
            <a:pPr marL="0" indent="0">
              <a:buNone/>
            </a:pP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project’s</a:t>
            </a:r>
            <a:r>
              <a:rPr lang="da-DK" sz="2000" b="1" dirty="0">
                <a:solidFill>
                  <a:schemeClr val="tx2">
                    <a:lumMod val="10000"/>
                  </a:schemeClr>
                </a:solidFill>
              </a:rPr>
              <a:t> </a:t>
            </a:r>
            <a:r>
              <a:rPr lang="da-DK" sz="2000" b="1" dirty="0" err="1">
                <a:solidFill>
                  <a:schemeClr val="tx2">
                    <a:lumMod val="10000"/>
                  </a:schemeClr>
                </a:solidFill>
              </a:rPr>
              <a:t>title</a:t>
            </a:r>
            <a:r>
              <a:rPr lang="da-DK" b="1" dirty="0">
                <a:solidFill>
                  <a:schemeClr val="tx2">
                    <a:lumMod val="10000"/>
                  </a:schemeClr>
                </a:solidFill>
              </a:rPr>
              <a:t>: </a:t>
            </a:r>
            <a:r>
              <a:rPr lang="da-DK" sz="2000" b="1" dirty="0" err="1">
                <a:solidFill>
                  <a:schemeClr val="tx2">
                    <a:lumMod val="10000"/>
                  </a:schemeClr>
                </a:solidFill>
              </a:rPr>
              <a:t>Simplicity</a:t>
            </a:r>
            <a:r>
              <a:rPr lang="da-DK" sz="2000" b="1" dirty="0">
                <a:solidFill>
                  <a:schemeClr val="tx2">
                    <a:lumMod val="10000"/>
                  </a:schemeClr>
                </a:solidFill>
              </a:rPr>
              <a:t> is </a:t>
            </a:r>
            <a:r>
              <a:rPr lang="da-DK" sz="2000" b="1" dirty="0" err="1">
                <a:solidFill>
                  <a:schemeClr val="tx2">
                    <a:lumMod val="10000"/>
                  </a:schemeClr>
                </a:solidFill>
              </a:rPr>
              <a:t>key</a:t>
            </a:r>
            <a:r>
              <a:rPr lang="da-DK" sz="2000" b="1" dirty="0">
                <a:solidFill>
                  <a:schemeClr val="tx2">
                    <a:lumMod val="10000"/>
                  </a:schemeClr>
                </a:solidFill>
              </a:rPr>
              <a:t>! </a:t>
            </a:r>
          </a:p>
          <a:p>
            <a:pPr marL="0" indent="0">
              <a:buNone/>
            </a:pPr>
            <a:r>
              <a:rPr lang="da-DK" dirty="0">
                <a:solidFill>
                  <a:schemeClr val="tx2">
                    <a:lumMod val="10000"/>
                  </a:schemeClr>
                </a:solidFill>
              </a:rPr>
              <a:t>Never </a:t>
            </a:r>
            <a:r>
              <a:rPr lang="da-DK" dirty="0" err="1">
                <a:solidFill>
                  <a:schemeClr val="tx2">
                    <a:lumMod val="10000"/>
                  </a:schemeClr>
                </a:solidFill>
              </a:rPr>
              <a:t>use</a:t>
            </a:r>
            <a:r>
              <a:rPr lang="da-DK" dirty="0">
                <a:solidFill>
                  <a:schemeClr val="tx2">
                    <a:lumMod val="10000"/>
                  </a:schemeClr>
                </a:solidFill>
              </a:rPr>
              <a:t> a long </a:t>
            </a:r>
            <a:r>
              <a:rPr lang="da-DK" dirty="0" err="1">
                <a:solidFill>
                  <a:schemeClr val="tx2">
                    <a:lumMod val="10000"/>
                  </a:schemeClr>
                </a:solidFill>
              </a:rPr>
              <a:t>word</a:t>
            </a:r>
            <a:r>
              <a:rPr lang="da-DK" dirty="0">
                <a:solidFill>
                  <a:schemeClr val="tx2">
                    <a:lumMod val="10000"/>
                  </a:schemeClr>
                </a:solidFill>
              </a:rPr>
              <a:t> </a:t>
            </a:r>
            <a:r>
              <a:rPr lang="da-DK" dirty="0" err="1">
                <a:solidFill>
                  <a:schemeClr val="tx2">
                    <a:lumMod val="10000"/>
                  </a:schemeClr>
                </a:solidFill>
              </a:rPr>
              <a:t>when</a:t>
            </a:r>
            <a:r>
              <a:rPr lang="da-DK" dirty="0">
                <a:solidFill>
                  <a:schemeClr val="tx2">
                    <a:lumMod val="10000"/>
                  </a:schemeClr>
                </a:solidFill>
              </a:rPr>
              <a:t> a short </a:t>
            </a:r>
            <a:r>
              <a:rPr lang="da-DK" dirty="0" err="1">
                <a:solidFill>
                  <a:schemeClr val="tx2">
                    <a:lumMod val="10000"/>
                  </a:schemeClr>
                </a:solidFill>
              </a:rPr>
              <a:t>one</a:t>
            </a:r>
            <a:r>
              <a:rPr lang="da-DK" dirty="0">
                <a:solidFill>
                  <a:schemeClr val="tx2">
                    <a:lumMod val="10000"/>
                  </a:schemeClr>
                </a:solidFill>
              </a:rPr>
              <a:t> </a:t>
            </a:r>
            <a:r>
              <a:rPr lang="da-DK" dirty="0" err="1">
                <a:solidFill>
                  <a:schemeClr val="tx2">
                    <a:lumMod val="10000"/>
                  </a:schemeClr>
                </a:solidFill>
              </a:rPr>
              <a:t>will</a:t>
            </a:r>
            <a:r>
              <a:rPr lang="da-DK" dirty="0">
                <a:solidFill>
                  <a:schemeClr val="tx2">
                    <a:lumMod val="10000"/>
                  </a:schemeClr>
                </a:solidFill>
              </a:rPr>
              <a:t> do. [Orwell, 1946] </a:t>
            </a:r>
          </a:p>
          <a:p>
            <a:pPr marL="0" indent="0">
              <a:buNone/>
            </a:pPr>
            <a:r>
              <a:rPr lang="da-DK" sz="2000" dirty="0">
                <a:solidFill>
                  <a:schemeClr val="tx2">
                    <a:lumMod val="10000"/>
                  </a:schemeClr>
                </a:solidFill>
              </a:rPr>
              <a:t>Keep it simple. </a:t>
            </a:r>
            <a:r>
              <a:rPr lang="da-DK" sz="2000" dirty="0" err="1">
                <a:solidFill>
                  <a:schemeClr val="tx2">
                    <a:lumMod val="10000"/>
                  </a:schemeClr>
                </a:solidFill>
              </a:rPr>
              <a:t>Use</a:t>
            </a:r>
            <a:r>
              <a:rPr lang="da-DK" sz="2000" dirty="0">
                <a:solidFill>
                  <a:schemeClr val="tx2">
                    <a:lumMod val="10000"/>
                  </a:schemeClr>
                </a:solidFill>
              </a:rPr>
              <a:t> clear simple </a:t>
            </a:r>
            <a:r>
              <a:rPr lang="da-DK" sz="2000" dirty="0" err="1">
                <a:solidFill>
                  <a:schemeClr val="tx2">
                    <a:lumMod val="10000"/>
                  </a:schemeClr>
                </a:solidFill>
              </a:rPr>
              <a:t>language</a:t>
            </a:r>
            <a:r>
              <a:rPr lang="da-DK" sz="2000" dirty="0">
                <a:solidFill>
                  <a:schemeClr val="tx2">
                    <a:lumMod val="10000"/>
                  </a:schemeClr>
                </a:solidFill>
              </a:rPr>
              <a:t>. [Thomson Reuters, 2012]</a:t>
            </a:r>
          </a:p>
          <a:p>
            <a:pPr marL="0" indent="0">
              <a:buNone/>
            </a:pPr>
            <a:r>
              <a:rPr lang="da-DK" dirty="0">
                <a:solidFill>
                  <a:schemeClr val="tx2">
                    <a:lumMod val="10000"/>
                  </a:schemeClr>
                </a:solidFill>
              </a:rPr>
              <a:t>Write a story as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would</a:t>
            </a:r>
            <a:r>
              <a:rPr lang="da-DK" dirty="0">
                <a:solidFill>
                  <a:schemeClr val="tx2">
                    <a:lumMod val="10000"/>
                  </a:schemeClr>
                </a:solidFill>
              </a:rPr>
              <a:t> </a:t>
            </a:r>
            <a:r>
              <a:rPr lang="da-DK" dirty="0" err="1">
                <a:solidFill>
                  <a:schemeClr val="tx2">
                    <a:lumMod val="10000"/>
                  </a:schemeClr>
                </a:solidFill>
              </a:rPr>
              <a:t>tell</a:t>
            </a:r>
            <a:r>
              <a:rPr lang="da-DK" dirty="0">
                <a:solidFill>
                  <a:schemeClr val="tx2">
                    <a:lumMod val="10000"/>
                  </a:schemeClr>
                </a:solidFill>
              </a:rPr>
              <a:t> to a friend. [BBC, </a:t>
            </a:r>
            <a:r>
              <a:rPr lang="da-DK" dirty="0" err="1">
                <a:solidFill>
                  <a:schemeClr val="tx2">
                    <a:lumMod val="10000"/>
                  </a:schemeClr>
                </a:solidFill>
              </a:rPr>
              <a:t>undated</a:t>
            </a:r>
            <a:r>
              <a:rPr lang="da-DK" dirty="0">
                <a:solidFill>
                  <a:schemeClr val="tx2">
                    <a:lumMod val="10000"/>
                  </a:schemeClr>
                </a:solidFill>
              </a:rPr>
              <a:t>] </a:t>
            </a:r>
          </a:p>
          <a:p>
            <a:pPr marL="0" indent="0">
              <a:buNone/>
            </a:pPr>
            <a:endParaRPr lang="da-DK" b="1" dirty="0">
              <a:solidFill>
                <a:schemeClr val="tx2">
                  <a:lumMod val="10000"/>
                </a:schemeClr>
              </a:solidFill>
            </a:endParaRPr>
          </a:p>
          <a:p>
            <a:pPr marL="0" indent="0">
              <a:buNone/>
            </a:pPr>
            <a:r>
              <a:rPr lang="da-DK" sz="2000" b="1" dirty="0" err="1">
                <a:solidFill>
                  <a:schemeClr val="tx2">
                    <a:lumMod val="10000"/>
                  </a:schemeClr>
                </a:solidFill>
              </a:rPr>
              <a:t>Use</a:t>
            </a:r>
            <a:r>
              <a:rPr lang="da-DK" sz="2000" b="1" dirty="0">
                <a:solidFill>
                  <a:schemeClr val="tx2">
                    <a:lumMod val="10000"/>
                  </a:schemeClr>
                </a:solidFill>
              </a:rPr>
              <a:t> </a:t>
            </a: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headline</a:t>
            </a:r>
            <a:r>
              <a:rPr lang="da-DK" sz="2000" b="1" dirty="0">
                <a:solidFill>
                  <a:schemeClr val="tx2">
                    <a:lumMod val="10000"/>
                  </a:schemeClr>
                </a:solidFill>
              </a:rPr>
              <a:t> as a summary of </a:t>
            </a: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work</a:t>
            </a:r>
            <a:r>
              <a:rPr lang="da-DK" sz="2000" b="1" dirty="0">
                <a:solidFill>
                  <a:schemeClr val="tx2">
                    <a:lumMod val="10000"/>
                  </a:schemeClr>
                </a:solidFill>
              </a:rPr>
              <a:t>! </a:t>
            </a:r>
            <a:r>
              <a:rPr lang="da-DK" sz="2000" b="1" dirty="0" err="1">
                <a:solidFill>
                  <a:schemeClr val="tx2">
                    <a:lumMod val="10000"/>
                  </a:schemeClr>
                </a:solidFill>
              </a:rPr>
              <a:t>Formula</a:t>
            </a:r>
            <a:r>
              <a:rPr lang="da-DK" sz="2000" b="1" dirty="0">
                <a:solidFill>
                  <a:schemeClr val="tx2">
                    <a:lumMod val="10000"/>
                  </a:schemeClr>
                </a:solidFill>
              </a:rPr>
              <a:t>: </a:t>
            </a:r>
          </a:p>
          <a:p>
            <a:r>
              <a:rPr lang="en-US" sz="2000" dirty="0">
                <a:solidFill>
                  <a:schemeClr val="tx2">
                    <a:lumMod val="10000"/>
                  </a:schemeClr>
                </a:solidFill>
              </a:rPr>
              <a:t>[Result]: A [project output] for [business /product] in [location / setting]</a:t>
            </a:r>
          </a:p>
          <a:p>
            <a:r>
              <a:rPr lang="en-US" dirty="0">
                <a:solidFill>
                  <a:schemeClr val="tx2">
                    <a:lumMod val="10000"/>
                  </a:schemeClr>
                </a:solidFill>
              </a:rPr>
              <a:t>Example: Attracting Gen Z: A virtual museum of coffee history for </a:t>
            </a:r>
            <a:r>
              <a:rPr lang="en-US" dirty="0" err="1">
                <a:solidFill>
                  <a:schemeClr val="tx2">
                    <a:lumMod val="10000"/>
                  </a:schemeClr>
                </a:solidFill>
              </a:rPr>
              <a:t>Hochland</a:t>
            </a:r>
            <a:r>
              <a:rPr lang="en-US" dirty="0">
                <a:solidFill>
                  <a:schemeClr val="tx2">
                    <a:lumMod val="10000"/>
                  </a:schemeClr>
                </a:solidFill>
              </a:rPr>
              <a:t> Coffee in Germany </a:t>
            </a:r>
            <a:endParaRPr lang="en-US" sz="2000" dirty="0">
              <a:solidFill>
                <a:schemeClr val="tx2">
                  <a:lumMod val="10000"/>
                </a:schemeClr>
              </a:solidFill>
            </a:endParaRPr>
          </a:p>
        </p:txBody>
      </p:sp>
      <p:sp>
        <p:nvSpPr>
          <p:cNvPr id="6" name="Content Placeholder 4">
            <a:extLst>
              <a:ext uri="{FF2B5EF4-FFF2-40B4-BE49-F238E27FC236}">
                <a16:creationId xmlns:a16="http://schemas.microsoft.com/office/drawing/2014/main" id="{4209B546-F7E2-4CC9-B6A6-842FB57C2E3D}"/>
              </a:ext>
            </a:extLst>
          </p:cNvPr>
          <p:cNvSpPr txBox="1">
            <a:spLocks/>
          </p:cNvSpPr>
          <p:nvPr/>
        </p:nvSpPr>
        <p:spPr bwMode="auto">
          <a:xfrm>
            <a:off x="1524000" y="6432372"/>
            <a:ext cx="9601200" cy="236988"/>
          </a:xfrm>
          <a:prstGeom prst="rect">
            <a:avLst/>
          </a:prstGeom>
          <a:noFill/>
        </p:spPr>
        <p:txBody>
          <a:bodyPr vert="horz" wrap="square" lIns="91440" tIns="45720" rIns="91440" bIns="45720" rtlCol="0">
            <a:spAutoFit/>
          </a:bodyPr>
          <a:lstStyle>
            <a:lvl1pPr marL="384048" indent="-384048" algn="l" defTabSz="9144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9144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9144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9144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9144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9144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9144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914400">
              <a:lnSpc>
                <a:spcPct val="94000"/>
              </a:lnSpc>
              <a:spcBef>
                <a:spcPts val="500"/>
              </a:spcBef>
              <a:spcAft>
                <a:spcPts val="200"/>
              </a:spcAft>
              <a:buFont typeface="Franklin Gothic Book"/>
              <a:buChar char="■"/>
              <a:defRPr sz="1400">
                <a:solidFill>
                  <a:schemeClr val="tx2"/>
                </a:solidFill>
                <a:latin typeface="+mn-lt"/>
                <a:ea typeface="+mn-ea"/>
                <a:cs typeface="+mn-cs"/>
              </a:defRPr>
            </a:lvl9pPr>
          </a:lstStyle>
          <a:p>
            <a:pPr marL="0" indent="0">
              <a:buNone/>
            </a:pPr>
            <a:r>
              <a:rPr lang="en-US" sz="1000" dirty="0">
                <a:solidFill>
                  <a:schemeClr val="tx2">
                    <a:lumMod val="10000"/>
                  </a:schemeClr>
                </a:solidFill>
              </a:rPr>
              <a:t>All quotes from: Gandon, Mike, and Heather </a:t>
            </a:r>
            <a:r>
              <a:rPr lang="en-US" sz="1000" dirty="0" err="1">
                <a:solidFill>
                  <a:schemeClr val="tx2">
                    <a:lumMod val="10000"/>
                  </a:schemeClr>
                </a:solidFill>
              </a:rPr>
              <a:t>Purdey</a:t>
            </a:r>
            <a:r>
              <a:rPr lang="en-US" sz="1000" dirty="0">
                <a:solidFill>
                  <a:schemeClr val="tx2">
                    <a:lumMod val="10000"/>
                  </a:schemeClr>
                </a:solidFill>
              </a:rPr>
              <a:t>. </a:t>
            </a:r>
            <a:r>
              <a:rPr lang="en-US" sz="1000" i="1" dirty="0">
                <a:solidFill>
                  <a:schemeClr val="tx2">
                    <a:lumMod val="10000"/>
                  </a:schemeClr>
                </a:solidFill>
              </a:rPr>
              <a:t>English for international journalists</a:t>
            </a:r>
            <a:r>
              <a:rPr lang="en-US" sz="1000" dirty="0">
                <a:solidFill>
                  <a:schemeClr val="tx2">
                    <a:lumMod val="10000"/>
                  </a:schemeClr>
                </a:solidFill>
              </a:rPr>
              <a:t>. Routledge, 2013, pp. </a:t>
            </a:r>
            <a:r>
              <a:rPr lang="da-DK" sz="1000" dirty="0">
                <a:solidFill>
                  <a:schemeClr val="tx2">
                    <a:lumMod val="10000"/>
                  </a:schemeClr>
                </a:solidFill>
              </a:rPr>
              <a:t>70ff. </a:t>
            </a:r>
          </a:p>
        </p:txBody>
      </p:sp>
    </p:spTree>
    <p:extLst>
      <p:ext uri="{BB962C8B-B14F-4D97-AF65-F5344CB8AC3E}">
        <p14:creationId xmlns:p14="http://schemas.microsoft.com/office/powerpoint/2010/main" val="72728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err="1">
                <a:solidFill>
                  <a:schemeClr val="tx2">
                    <a:lumMod val="10000"/>
                  </a:schemeClr>
                </a:solidFill>
              </a:rPr>
              <a:t>Creativity</a:t>
            </a:r>
            <a:r>
              <a:rPr lang="da-DK" dirty="0">
                <a:solidFill>
                  <a:schemeClr val="tx2">
                    <a:lumMod val="10000"/>
                  </a:schemeClr>
                </a:solidFill>
              </a:rPr>
              <a:t> and </a:t>
            </a:r>
            <a:r>
              <a:rPr lang="da-DK" dirty="0" err="1">
                <a:solidFill>
                  <a:schemeClr val="tx2">
                    <a:lumMod val="10000"/>
                  </a:schemeClr>
                </a:solidFill>
              </a:rPr>
              <a:t>formalities</a:t>
            </a:r>
            <a:r>
              <a:rPr lang="da-DK" dirty="0">
                <a:solidFill>
                  <a:schemeClr val="tx2">
                    <a:lumMod val="10000"/>
                  </a:schemeClr>
                </a:solidFill>
              </a:rPr>
              <a:t> –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title</a:t>
            </a:r>
            <a:r>
              <a:rPr lang="da-DK" dirty="0">
                <a:solidFill>
                  <a:schemeClr val="tx2">
                    <a:lumMod val="10000"/>
                  </a:schemeClr>
                </a:solidFill>
              </a:rPr>
              <a:t> and </a:t>
            </a:r>
            <a:r>
              <a:rPr lang="da-DK" dirty="0" err="1">
                <a:solidFill>
                  <a:schemeClr val="tx2">
                    <a:lumMod val="10000"/>
                  </a:schemeClr>
                </a:solidFill>
              </a:rPr>
              <a:t>project</a:t>
            </a:r>
            <a:r>
              <a:rPr lang="da-DK" dirty="0">
                <a:solidFill>
                  <a:schemeClr val="tx2">
                    <a:lumMod val="10000"/>
                  </a:schemeClr>
                </a:solidFill>
              </a:rPr>
              <a:t> brief</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5</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2323933"/>
            <a:ext cx="10701064" cy="4505849"/>
          </a:xfrm>
          <a:prstGeom prst="rect">
            <a:avLst/>
          </a:prstGeom>
          <a:noFill/>
        </p:spPr>
        <p:txBody>
          <a:bodyPr wrap="square" rtlCol="0">
            <a:spAutoFit/>
          </a:bodyPr>
          <a:lstStyle/>
          <a:p>
            <a:pPr marL="0" indent="0">
              <a:buNone/>
            </a:pPr>
            <a:r>
              <a:rPr lang="da-DK" sz="2000" b="1" dirty="0" err="1">
                <a:solidFill>
                  <a:schemeClr val="tx2">
                    <a:lumMod val="10000"/>
                  </a:schemeClr>
                </a:solidFill>
              </a:rPr>
              <a:t>Your</a:t>
            </a:r>
            <a:r>
              <a:rPr lang="da-DK" sz="2000" b="1" dirty="0">
                <a:solidFill>
                  <a:schemeClr val="tx2">
                    <a:lumMod val="10000"/>
                  </a:schemeClr>
                </a:solidFill>
              </a:rPr>
              <a:t> </a:t>
            </a:r>
            <a:r>
              <a:rPr lang="da-DK" sz="2000" b="1" dirty="0" err="1">
                <a:solidFill>
                  <a:schemeClr val="tx2">
                    <a:lumMod val="10000"/>
                  </a:schemeClr>
                </a:solidFill>
              </a:rPr>
              <a:t>project</a:t>
            </a:r>
            <a:r>
              <a:rPr lang="da-DK" b="1" dirty="0">
                <a:solidFill>
                  <a:schemeClr val="tx2">
                    <a:lumMod val="10000"/>
                  </a:schemeClr>
                </a:solidFill>
              </a:rPr>
              <a:t> brief = </a:t>
            </a:r>
            <a:r>
              <a:rPr lang="da-DK" b="1" dirty="0" err="1">
                <a:solidFill>
                  <a:schemeClr val="tx2">
                    <a:lumMod val="10000"/>
                  </a:schemeClr>
                </a:solidFill>
              </a:rPr>
              <a:t>your</a:t>
            </a:r>
            <a:r>
              <a:rPr lang="da-DK" b="1"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idea</a:t>
            </a:r>
            <a:r>
              <a:rPr lang="da-DK" b="1" dirty="0">
                <a:solidFill>
                  <a:schemeClr val="tx2">
                    <a:lumMod val="10000"/>
                  </a:schemeClr>
                </a:solidFill>
              </a:rPr>
              <a:t> </a:t>
            </a:r>
          </a:p>
          <a:p>
            <a:pPr marL="0" indent="0">
              <a:buNone/>
            </a:pPr>
            <a:r>
              <a:rPr lang="en-US" sz="2000" dirty="0">
                <a:solidFill>
                  <a:schemeClr val="tx2">
                    <a:lumMod val="10000"/>
                  </a:schemeClr>
                </a:solidFill>
              </a:rPr>
              <a:t>A short summary (250 words max.) of your project mission, goals, challenges, demographics, and other key details. The goal of a brief is to achieve stakeholder alignment on a project before it begins.</a:t>
            </a:r>
          </a:p>
          <a:p>
            <a:pPr marL="0" indent="0">
              <a:buNone/>
            </a:pPr>
            <a:r>
              <a:rPr lang="en-US" dirty="0">
                <a:solidFill>
                  <a:schemeClr val="tx2">
                    <a:lumMod val="10000"/>
                  </a:schemeClr>
                </a:solidFill>
              </a:rPr>
              <a:t>Summarize: </a:t>
            </a:r>
          </a:p>
          <a:p>
            <a:pPr>
              <a:buFontTx/>
              <a:buChar char="-"/>
            </a:pPr>
            <a:r>
              <a:rPr lang="en-US" dirty="0">
                <a:solidFill>
                  <a:schemeClr val="tx2">
                    <a:lumMod val="10000"/>
                  </a:schemeClr>
                </a:solidFill>
              </a:rPr>
              <a:t>The project’s background (what is the company and its history?)?</a:t>
            </a:r>
          </a:p>
          <a:p>
            <a:pPr>
              <a:buFontTx/>
              <a:buChar char="-"/>
            </a:pPr>
            <a:r>
              <a:rPr lang="en-US" dirty="0">
                <a:solidFill>
                  <a:schemeClr val="tx2">
                    <a:lumMod val="10000"/>
                  </a:schemeClr>
                </a:solidFill>
              </a:rPr>
              <a:t>What is your objective (why is this project’s purpose?)?</a:t>
            </a:r>
          </a:p>
          <a:p>
            <a:pPr>
              <a:buFontTx/>
              <a:buChar char="-"/>
            </a:pPr>
            <a:r>
              <a:rPr lang="en-US" dirty="0">
                <a:solidFill>
                  <a:schemeClr val="tx2">
                    <a:lumMod val="10000"/>
                  </a:schemeClr>
                </a:solidFill>
              </a:rPr>
              <a:t>What is your audience (who will engage?)?</a:t>
            </a:r>
          </a:p>
          <a:p>
            <a:pPr>
              <a:buFontTx/>
              <a:buChar char="-"/>
            </a:pPr>
            <a:r>
              <a:rPr lang="en-US" dirty="0">
                <a:solidFill>
                  <a:schemeClr val="tx2">
                    <a:lumMod val="10000"/>
                  </a:schemeClr>
                </a:solidFill>
              </a:rPr>
              <a:t>What is the benefit (who will benefit and how will they benefit?)?</a:t>
            </a:r>
          </a:p>
          <a:p>
            <a:pPr>
              <a:buFontTx/>
              <a:buChar char="-"/>
            </a:pP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114423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2924944"/>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6</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9601200"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39532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33D3-BA33-426B-B323-1CF773925C96}"/>
              </a:ext>
            </a:extLst>
          </p:cNvPr>
          <p:cNvSpPr>
            <a:spLocks noGrp="1"/>
          </p:cNvSpPr>
          <p:nvPr>
            <p:ph type="title"/>
          </p:nvPr>
        </p:nvSpPr>
        <p:spPr>
          <a:xfrm>
            <a:off x="1371600" y="685800"/>
            <a:ext cx="9601200" cy="1907180"/>
          </a:xfrm>
        </p:spPr>
        <p:txBody>
          <a:bodyPr>
            <a:normAutofit/>
          </a:bodyPr>
          <a:lstStyle/>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r>
              <a:rPr lang="da-DK" dirty="0">
                <a:solidFill>
                  <a:schemeClr val="tx2">
                    <a:lumMod val="10000"/>
                  </a:schemeClr>
                </a:solidFill>
              </a:rPr>
              <a:t>: </a:t>
            </a:r>
            <a:br>
              <a:rPr lang="da-DK" dirty="0">
                <a:solidFill>
                  <a:schemeClr val="tx2">
                    <a:lumMod val="10000"/>
                  </a:schemeClr>
                </a:solidFill>
              </a:rPr>
            </a:br>
            <a:r>
              <a:rPr lang="da-DK" dirty="0" err="1">
                <a:solidFill>
                  <a:schemeClr val="tx2">
                    <a:lumMod val="10000"/>
                  </a:schemeClr>
                </a:solidFill>
              </a:rPr>
              <a:t>What</a:t>
            </a:r>
            <a:r>
              <a:rPr lang="da-DK" dirty="0">
                <a:solidFill>
                  <a:schemeClr val="tx2">
                    <a:lumMod val="10000"/>
                  </a:schemeClr>
                </a:solidFill>
              </a:rPr>
              <a:t> is the </a:t>
            </a:r>
            <a:r>
              <a:rPr lang="da-DK" dirty="0" err="1">
                <a:solidFill>
                  <a:schemeClr val="tx2">
                    <a:lumMod val="10000"/>
                  </a:schemeClr>
                </a:solidFill>
              </a:rPr>
              <a:t>value</a:t>
            </a:r>
            <a:r>
              <a:rPr lang="da-DK" dirty="0">
                <a:solidFill>
                  <a:schemeClr val="tx2">
                    <a:lumMod val="10000"/>
                  </a:schemeClr>
                </a:solidFill>
              </a:rPr>
              <a:t> proposition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p>
        </p:txBody>
      </p:sp>
      <p:sp>
        <p:nvSpPr>
          <p:cNvPr id="4" name="Slide Number Placeholder 3">
            <a:extLst>
              <a:ext uri="{FF2B5EF4-FFF2-40B4-BE49-F238E27FC236}">
                <a16:creationId xmlns:a16="http://schemas.microsoft.com/office/drawing/2014/main" id="{5658EF57-F809-4A5C-BDA5-6D76C39B153C}"/>
              </a:ext>
            </a:extLst>
          </p:cNvPr>
          <p:cNvSpPr>
            <a:spLocks noGrp="1"/>
          </p:cNvSpPr>
          <p:nvPr>
            <p:ph type="sldNum" sz="quarter" idx="12"/>
          </p:nvPr>
        </p:nvSpPr>
        <p:spPr/>
        <p:txBody>
          <a:bodyPr/>
          <a:lstStyle/>
          <a:p>
            <a:pPr>
              <a:defRPr/>
            </a:pPr>
            <a:fld id="{4E0D2331-F92B-4E4F-8962-9A6A8C889751}" type="slidenum">
              <a:rPr lang="it-IT" smtClean="0"/>
              <a:t>7</a:t>
            </a:fld>
            <a:endParaRPr lang="it-IT"/>
          </a:p>
        </p:txBody>
      </p:sp>
      <p:sp>
        <p:nvSpPr>
          <p:cNvPr id="5" name="Content Placeholder 4">
            <a:extLst>
              <a:ext uri="{FF2B5EF4-FFF2-40B4-BE49-F238E27FC236}">
                <a16:creationId xmlns:a16="http://schemas.microsoft.com/office/drawing/2014/main" id="{07C85D67-5B27-46B8-84D1-44791657BA50}"/>
              </a:ext>
            </a:extLst>
          </p:cNvPr>
          <p:cNvSpPr txBox="1">
            <a:spLocks noGrp="1"/>
          </p:cNvSpPr>
          <p:nvPr>
            <p:ph idx="1"/>
          </p:nvPr>
        </p:nvSpPr>
        <p:spPr bwMode="auto">
          <a:xfrm>
            <a:off x="939552" y="2915764"/>
            <a:ext cx="10917088" cy="3619452"/>
          </a:xfrm>
          <a:prstGeom prst="rect">
            <a:avLst/>
          </a:prstGeom>
          <a:noFill/>
        </p:spPr>
        <p:txBody>
          <a:bodyPr wrap="square" rtlCol="0">
            <a:spAutoFit/>
          </a:bodyPr>
          <a:lstStyle/>
          <a:p>
            <a:pPr marL="0" indent="0">
              <a:buNone/>
            </a:pPr>
            <a:r>
              <a:rPr lang="da-DK" sz="2000" dirty="0">
                <a:solidFill>
                  <a:schemeClr val="tx2">
                    <a:lumMod val="10000"/>
                  </a:schemeClr>
                </a:solidFill>
              </a:rPr>
              <a:t>In </a:t>
            </a:r>
            <a:r>
              <a:rPr lang="da-DK" sz="2000" dirty="0" err="1">
                <a:solidFill>
                  <a:schemeClr val="tx2">
                    <a:lumMod val="10000"/>
                  </a:schemeClr>
                </a:solidFill>
              </a:rPr>
              <a:t>Chapter</a:t>
            </a:r>
            <a:r>
              <a:rPr lang="da-DK" sz="2000" dirty="0">
                <a:solidFill>
                  <a:schemeClr val="tx2">
                    <a:lumMod val="10000"/>
                  </a:schemeClr>
                </a:solidFill>
              </a:rPr>
              <a:t> 5 </a:t>
            </a:r>
            <a:r>
              <a:rPr lang="da-DK" sz="2000" dirty="0" err="1">
                <a:solidFill>
                  <a:schemeClr val="tx2">
                    <a:lumMod val="10000"/>
                  </a:schemeClr>
                </a:solidFill>
              </a:rPr>
              <a:t>you</a:t>
            </a:r>
            <a:r>
              <a:rPr lang="da-DK" sz="2000" dirty="0">
                <a:solidFill>
                  <a:schemeClr val="tx2">
                    <a:lumMod val="10000"/>
                  </a:schemeClr>
                </a:solidFill>
              </a:rPr>
              <a:t> </a:t>
            </a:r>
            <a:r>
              <a:rPr lang="da-DK" sz="2000" dirty="0" err="1">
                <a:solidFill>
                  <a:schemeClr val="tx2">
                    <a:lumMod val="10000"/>
                  </a:schemeClr>
                </a:solidFill>
              </a:rPr>
              <a:t>received</a:t>
            </a:r>
            <a:r>
              <a:rPr lang="da-DK" sz="2000" dirty="0">
                <a:solidFill>
                  <a:schemeClr val="tx2">
                    <a:lumMod val="10000"/>
                  </a:schemeClr>
                </a:solidFill>
              </a:rPr>
              <a:t> a ”</a:t>
            </a:r>
            <a:r>
              <a:rPr lang="da-DK" sz="2000" dirty="0" err="1">
                <a:solidFill>
                  <a:schemeClr val="tx2">
                    <a:lumMod val="10000"/>
                  </a:schemeClr>
                </a:solidFill>
              </a:rPr>
              <a:t>canvas</a:t>
            </a:r>
            <a:r>
              <a:rPr lang="da-DK" sz="2000" dirty="0">
                <a:solidFill>
                  <a:schemeClr val="tx2">
                    <a:lumMod val="10000"/>
                  </a:schemeClr>
                </a:solidFill>
              </a:rPr>
              <a:t> </a:t>
            </a:r>
            <a:r>
              <a:rPr lang="da-DK" sz="2000" dirty="0" err="1">
                <a:solidFill>
                  <a:schemeClr val="tx2">
                    <a:lumMod val="10000"/>
                  </a:schemeClr>
                </a:solidFill>
              </a:rPr>
              <a:t>tool</a:t>
            </a:r>
            <a:r>
              <a:rPr lang="da-DK" sz="2000" dirty="0">
                <a:solidFill>
                  <a:schemeClr val="tx2">
                    <a:lumMod val="10000"/>
                  </a:schemeClr>
                </a:solidFill>
              </a:rPr>
              <a:t> for heritage marketing”</a:t>
            </a:r>
          </a:p>
          <a:p>
            <a:pPr marL="0" indent="0">
              <a:buNone/>
            </a:pPr>
            <a:endParaRPr lang="da-DK" b="1" dirty="0">
              <a:solidFill>
                <a:schemeClr val="tx2">
                  <a:lumMod val="10000"/>
                </a:schemeClr>
              </a:solidFill>
            </a:endParaRPr>
          </a:p>
          <a:p>
            <a:pPr marL="0" indent="0">
              <a:buNone/>
            </a:pPr>
            <a:r>
              <a:rPr lang="da-DK" sz="2000" b="1" dirty="0">
                <a:solidFill>
                  <a:schemeClr val="tx2">
                    <a:lumMod val="10000"/>
                  </a:schemeClr>
                </a:solidFill>
              </a:rPr>
              <a:t>TASK:</a:t>
            </a:r>
          </a:p>
          <a:p>
            <a:pPr>
              <a:buFont typeface="Arial" panose="020B0604020202020204" pitchFamily="34" charset="0"/>
              <a:buChar char="•"/>
            </a:pPr>
            <a:r>
              <a:rPr lang="da-DK" dirty="0" err="1">
                <a:solidFill>
                  <a:schemeClr val="tx2">
                    <a:lumMod val="10000"/>
                  </a:schemeClr>
                </a:solidFill>
              </a:rPr>
              <a:t>Reconsider</a:t>
            </a:r>
            <a:r>
              <a:rPr lang="da-DK" dirty="0">
                <a:solidFill>
                  <a:schemeClr val="tx2">
                    <a:lumMod val="10000"/>
                  </a:schemeClr>
                </a:solidFill>
              </a:rPr>
              <a:t> </a:t>
            </a:r>
            <a:r>
              <a:rPr lang="da-DK" dirty="0" err="1">
                <a:solidFill>
                  <a:schemeClr val="tx2">
                    <a:lumMod val="10000"/>
                  </a:schemeClr>
                </a:solidFill>
              </a:rPr>
              <a:t>what</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filled</a:t>
            </a:r>
            <a:r>
              <a:rPr lang="da-DK" dirty="0">
                <a:solidFill>
                  <a:schemeClr val="tx2">
                    <a:lumMod val="10000"/>
                  </a:schemeClr>
                </a:solidFill>
              </a:rPr>
              <a:t> in the </a:t>
            </a:r>
            <a:r>
              <a:rPr lang="da-DK" dirty="0" err="1">
                <a:solidFill>
                  <a:schemeClr val="tx2">
                    <a:lumMod val="10000"/>
                  </a:schemeClr>
                </a:solidFill>
              </a:rPr>
              <a:t>canvas</a:t>
            </a:r>
            <a:r>
              <a:rPr lang="da-DK" dirty="0">
                <a:solidFill>
                  <a:schemeClr val="tx2">
                    <a:lumMod val="10000"/>
                  </a:schemeClr>
                </a:solidFill>
              </a:rPr>
              <a:t> </a:t>
            </a:r>
            <a:r>
              <a:rPr lang="da-DK" dirty="0" err="1">
                <a:solidFill>
                  <a:schemeClr val="tx2">
                    <a:lumMod val="10000"/>
                  </a:schemeClr>
                </a:solidFill>
              </a:rPr>
              <a:t>tool</a:t>
            </a:r>
            <a:r>
              <a:rPr lang="da-DK" dirty="0">
                <a:solidFill>
                  <a:schemeClr val="tx2">
                    <a:lumMod val="10000"/>
                  </a:schemeClr>
                </a:solidFill>
              </a:rPr>
              <a:t> under ”heritage marketing propositions and </a:t>
            </a:r>
            <a:r>
              <a:rPr lang="da-DK" dirty="0" err="1">
                <a:solidFill>
                  <a:schemeClr val="tx2">
                    <a:lumMod val="10000"/>
                  </a:schemeClr>
                </a:solidFill>
              </a:rPr>
              <a:t>values</a:t>
            </a:r>
            <a:r>
              <a:rPr lang="da-DK" dirty="0">
                <a:solidFill>
                  <a:schemeClr val="tx2">
                    <a:lumMod val="10000"/>
                  </a:schemeClr>
                </a:solidFill>
              </a:rPr>
              <a:t>” </a:t>
            </a:r>
          </a:p>
          <a:p>
            <a:pPr>
              <a:buFont typeface="Arial" panose="020B0604020202020204" pitchFamily="34" charset="0"/>
              <a:buChar char="•"/>
            </a:pPr>
            <a:r>
              <a:rPr lang="da-DK" dirty="0" err="1">
                <a:solidFill>
                  <a:schemeClr val="tx2">
                    <a:lumMod val="10000"/>
                  </a:schemeClr>
                </a:solidFill>
              </a:rPr>
              <a:t>Move</a:t>
            </a:r>
            <a:r>
              <a:rPr lang="da-DK" dirty="0">
                <a:solidFill>
                  <a:schemeClr val="tx2">
                    <a:lumMod val="10000"/>
                  </a:schemeClr>
                </a:solidFill>
              </a:rPr>
              <a:t> on to </a:t>
            </a:r>
            <a:r>
              <a:rPr lang="da-DK" dirty="0" err="1">
                <a:solidFill>
                  <a:schemeClr val="tx2">
                    <a:lumMod val="10000"/>
                  </a:schemeClr>
                </a:solidFill>
              </a:rPr>
              <a:t>your</a:t>
            </a:r>
            <a:r>
              <a:rPr lang="da-DK" dirty="0">
                <a:solidFill>
                  <a:schemeClr val="tx2">
                    <a:lumMod val="10000"/>
                  </a:schemeClr>
                </a:solidFill>
              </a:rPr>
              <a:t> </a:t>
            </a:r>
            <a:r>
              <a:rPr lang="da-DK" b="1" dirty="0" err="1">
                <a:solidFill>
                  <a:schemeClr val="tx2">
                    <a:lumMod val="10000"/>
                  </a:schemeClr>
                </a:solidFill>
              </a:rPr>
              <a:t>project</a:t>
            </a:r>
            <a:r>
              <a:rPr lang="da-DK" b="1" dirty="0">
                <a:solidFill>
                  <a:schemeClr val="tx2">
                    <a:lumMod val="10000"/>
                  </a:schemeClr>
                </a:solidFill>
              </a:rPr>
              <a:t> </a:t>
            </a:r>
            <a:r>
              <a:rPr lang="da-DK" b="1" dirty="0" err="1">
                <a:solidFill>
                  <a:schemeClr val="tx2">
                    <a:lumMod val="10000"/>
                  </a:schemeClr>
                </a:solidFill>
              </a:rPr>
              <a:t>description</a:t>
            </a:r>
            <a:r>
              <a:rPr lang="da-DK" b="1" dirty="0">
                <a:solidFill>
                  <a:schemeClr val="tx2">
                    <a:lumMod val="10000"/>
                  </a:schemeClr>
                </a:solidFill>
              </a:rPr>
              <a:t> template </a:t>
            </a:r>
            <a:r>
              <a:rPr lang="da-DK" dirty="0">
                <a:solidFill>
                  <a:schemeClr val="tx2">
                    <a:lumMod val="10000"/>
                  </a:schemeClr>
                </a:solidFill>
              </a:rPr>
              <a:t>and </a:t>
            </a:r>
            <a:r>
              <a:rPr lang="da-DK" dirty="0" err="1">
                <a:solidFill>
                  <a:schemeClr val="tx2">
                    <a:lumMod val="10000"/>
                  </a:schemeClr>
                </a:solidFill>
              </a:rPr>
              <a:t>fill</a:t>
            </a:r>
            <a:r>
              <a:rPr lang="da-DK" dirty="0">
                <a:solidFill>
                  <a:schemeClr val="tx2">
                    <a:lumMod val="10000"/>
                  </a:schemeClr>
                </a:solidFill>
              </a:rPr>
              <a:t> in the </a:t>
            </a:r>
            <a:r>
              <a:rPr lang="da-DK" dirty="0" err="1">
                <a:solidFill>
                  <a:schemeClr val="tx2">
                    <a:lumMod val="10000"/>
                  </a:schemeClr>
                </a:solidFill>
              </a:rPr>
              <a:t>respective</a:t>
            </a:r>
            <a:r>
              <a:rPr lang="da-DK" dirty="0">
                <a:solidFill>
                  <a:schemeClr val="tx2">
                    <a:lumMod val="10000"/>
                  </a:schemeClr>
                </a:solidFill>
              </a:rPr>
              <a:t> information (”1. The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r>
              <a:rPr lang="da-DK" dirty="0">
                <a:solidFill>
                  <a:schemeClr val="tx2">
                    <a:lumMod val="10000"/>
                  </a:schemeClr>
                </a:solidFill>
              </a:rPr>
              <a:t>”)</a:t>
            </a:r>
          </a:p>
          <a:p>
            <a:pPr>
              <a:buFont typeface="Arial" panose="020B0604020202020204" pitchFamily="34" charset="0"/>
              <a:buChar char="•"/>
            </a:pPr>
            <a:r>
              <a:rPr lang="da-DK" dirty="0" err="1">
                <a:solidFill>
                  <a:schemeClr val="tx2">
                    <a:lumMod val="10000"/>
                  </a:schemeClr>
                </a:solidFill>
              </a:rPr>
              <a:t>Paraphrase</a:t>
            </a:r>
            <a:r>
              <a:rPr lang="da-DK" dirty="0">
                <a:solidFill>
                  <a:schemeClr val="tx2">
                    <a:lumMod val="10000"/>
                  </a:schemeClr>
                </a:solidFill>
              </a:rPr>
              <a:t>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keywords</a:t>
            </a:r>
            <a:r>
              <a:rPr lang="da-DK" dirty="0">
                <a:solidFill>
                  <a:schemeClr val="tx2">
                    <a:lumMod val="10000"/>
                  </a:schemeClr>
                </a:solidFill>
              </a:rPr>
              <a:t> from the </a:t>
            </a:r>
            <a:r>
              <a:rPr lang="da-DK" dirty="0" err="1">
                <a:solidFill>
                  <a:schemeClr val="tx2">
                    <a:lumMod val="10000"/>
                  </a:schemeClr>
                </a:solidFill>
              </a:rPr>
              <a:t>canvas</a:t>
            </a:r>
            <a:r>
              <a:rPr lang="da-DK" dirty="0">
                <a:solidFill>
                  <a:schemeClr val="tx2">
                    <a:lumMod val="10000"/>
                  </a:schemeClr>
                </a:solidFill>
              </a:rPr>
              <a:t> </a:t>
            </a:r>
            <a:r>
              <a:rPr lang="da-DK" dirty="0" err="1">
                <a:solidFill>
                  <a:schemeClr val="tx2">
                    <a:lumMod val="10000"/>
                  </a:schemeClr>
                </a:solidFill>
              </a:rPr>
              <a:t>tool</a:t>
            </a:r>
            <a:r>
              <a:rPr lang="da-DK" dirty="0">
                <a:solidFill>
                  <a:schemeClr val="tx2">
                    <a:lumMod val="10000"/>
                  </a:schemeClr>
                </a:solidFill>
              </a:rPr>
              <a:t> in an </a:t>
            </a:r>
            <a:r>
              <a:rPr lang="da-DK" dirty="0" err="1">
                <a:solidFill>
                  <a:schemeClr val="tx2">
                    <a:lumMod val="10000"/>
                  </a:schemeClr>
                </a:solidFill>
              </a:rPr>
              <a:t>appealing</a:t>
            </a:r>
            <a:r>
              <a:rPr lang="da-DK" dirty="0">
                <a:solidFill>
                  <a:schemeClr val="tx2">
                    <a:lumMod val="10000"/>
                  </a:schemeClr>
                </a:solidFill>
              </a:rPr>
              <a:t> </a:t>
            </a:r>
            <a:r>
              <a:rPr lang="da-DK" dirty="0" err="1">
                <a:solidFill>
                  <a:schemeClr val="tx2">
                    <a:lumMod val="10000"/>
                  </a:schemeClr>
                </a:solidFill>
              </a:rPr>
              <a:t>way</a:t>
            </a:r>
            <a:endParaRPr lang="en-US"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182665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33D3-BA33-426B-B323-1CF773925C96}"/>
              </a:ext>
            </a:extLst>
          </p:cNvPr>
          <p:cNvSpPr>
            <a:spLocks noGrp="1"/>
          </p:cNvSpPr>
          <p:nvPr>
            <p:ph type="title"/>
          </p:nvPr>
        </p:nvSpPr>
        <p:spPr/>
        <p:txBody>
          <a:bodyPr/>
          <a:lstStyle/>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p:txBody>
      </p:sp>
      <p:sp>
        <p:nvSpPr>
          <p:cNvPr id="4" name="Slide Number Placeholder 3">
            <a:extLst>
              <a:ext uri="{FF2B5EF4-FFF2-40B4-BE49-F238E27FC236}">
                <a16:creationId xmlns:a16="http://schemas.microsoft.com/office/drawing/2014/main" id="{5658EF57-F809-4A5C-BDA5-6D76C39B153C}"/>
              </a:ext>
            </a:extLst>
          </p:cNvPr>
          <p:cNvSpPr>
            <a:spLocks noGrp="1"/>
          </p:cNvSpPr>
          <p:nvPr>
            <p:ph type="sldNum" sz="quarter" idx="12"/>
          </p:nvPr>
        </p:nvSpPr>
        <p:spPr/>
        <p:txBody>
          <a:bodyPr/>
          <a:lstStyle/>
          <a:p>
            <a:pPr>
              <a:defRPr/>
            </a:pPr>
            <a:fld id="{4E0D2331-F92B-4E4F-8962-9A6A8C889751}" type="slidenum">
              <a:rPr lang="it-IT" smtClean="0"/>
              <a:t>8</a:t>
            </a:fld>
            <a:endParaRPr lang="it-IT"/>
          </a:p>
        </p:txBody>
      </p:sp>
      <p:sp>
        <p:nvSpPr>
          <p:cNvPr id="5" name="Content Placeholder 4">
            <a:extLst>
              <a:ext uri="{FF2B5EF4-FFF2-40B4-BE49-F238E27FC236}">
                <a16:creationId xmlns:a16="http://schemas.microsoft.com/office/drawing/2014/main" id="{07C85D67-5B27-46B8-84D1-44791657BA50}"/>
              </a:ext>
            </a:extLst>
          </p:cNvPr>
          <p:cNvSpPr txBox="1">
            <a:spLocks noGrp="1"/>
          </p:cNvSpPr>
          <p:nvPr>
            <p:ph idx="1"/>
          </p:nvPr>
        </p:nvSpPr>
        <p:spPr bwMode="auto">
          <a:xfrm>
            <a:off x="939552" y="1772816"/>
            <a:ext cx="10917088" cy="5084469"/>
          </a:xfrm>
          <a:prstGeom prst="rect">
            <a:avLst/>
          </a:prstGeom>
          <a:noFill/>
        </p:spPr>
        <p:txBody>
          <a:bodyPr wrap="square" rtlCol="0">
            <a:spAutoFit/>
          </a:bodyPr>
          <a:lstStyle/>
          <a:p>
            <a:pPr marL="0" indent="0">
              <a:buNone/>
            </a:pPr>
            <a:r>
              <a:rPr lang="da-DK" sz="2000" b="1" dirty="0" err="1">
                <a:solidFill>
                  <a:schemeClr val="tx2">
                    <a:lumMod val="10000"/>
                  </a:schemeClr>
                </a:solidFill>
              </a:rPr>
              <a:t>Some</a:t>
            </a:r>
            <a:r>
              <a:rPr lang="da-DK" sz="2000" b="1" dirty="0">
                <a:solidFill>
                  <a:schemeClr val="tx2">
                    <a:lumMod val="10000"/>
                  </a:schemeClr>
                </a:solidFill>
              </a:rPr>
              <a:t> </a:t>
            </a:r>
            <a:r>
              <a:rPr lang="da-DK" sz="2000" b="1" dirty="0" err="1">
                <a:solidFill>
                  <a:schemeClr val="tx2">
                    <a:lumMod val="10000"/>
                  </a:schemeClr>
                </a:solidFill>
              </a:rPr>
              <a:t>advise</a:t>
            </a:r>
            <a:r>
              <a:rPr lang="da-DK" sz="2000" b="1" dirty="0">
                <a:solidFill>
                  <a:schemeClr val="tx2">
                    <a:lumMod val="10000"/>
                  </a:schemeClr>
                </a:solidFill>
              </a:rPr>
              <a:t> on </a:t>
            </a:r>
            <a:r>
              <a:rPr lang="da-DK" sz="2000" b="1" dirty="0" err="1">
                <a:solidFill>
                  <a:schemeClr val="tx2">
                    <a:lumMod val="10000"/>
                  </a:schemeClr>
                </a:solidFill>
              </a:rPr>
              <a:t>writing</a:t>
            </a:r>
            <a:r>
              <a:rPr lang="da-DK" sz="2000" b="1" dirty="0">
                <a:solidFill>
                  <a:schemeClr val="tx2">
                    <a:lumMod val="10000"/>
                  </a:schemeClr>
                </a:solidFill>
              </a:rPr>
              <a:t> style:</a:t>
            </a:r>
          </a:p>
          <a:p>
            <a:pPr>
              <a:buFont typeface="Arial" panose="020B0604020202020204" pitchFamily="34" charset="0"/>
              <a:buChar char="•"/>
            </a:pPr>
            <a:r>
              <a:rPr lang="da-DK" dirty="0" err="1">
                <a:solidFill>
                  <a:schemeClr val="tx2">
                    <a:lumMod val="10000"/>
                  </a:schemeClr>
                </a:solidFill>
              </a:rPr>
              <a:t>Dedicate</a:t>
            </a:r>
            <a:r>
              <a:rPr lang="da-DK" dirty="0">
                <a:solidFill>
                  <a:schemeClr val="tx2">
                    <a:lumMod val="10000"/>
                  </a:schemeClr>
                </a:solidFill>
              </a:rPr>
              <a:t> a </a:t>
            </a:r>
            <a:r>
              <a:rPr lang="da-DK" dirty="0" err="1">
                <a:solidFill>
                  <a:schemeClr val="tx2">
                    <a:lumMod val="10000"/>
                  </a:schemeClr>
                </a:solidFill>
              </a:rPr>
              <a:t>few</a:t>
            </a:r>
            <a:r>
              <a:rPr lang="da-DK" dirty="0">
                <a:solidFill>
                  <a:schemeClr val="tx2">
                    <a:lumMod val="10000"/>
                  </a:schemeClr>
                </a:solidFill>
              </a:rPr>
              <a:t> </a:t>
            </a:r>
            <a:r>
              <a:rPr lang="da-DK" dirty="0" err="1">
                <a:solidFill>
                  <a:schemeClr val="tx2">
                    <a:lumMod val="10000"/>
                  </a:schemeClr>
                </a:solidFill>
              </a:rPr>
              <a:t>sentences</a:t>
            </a:r>
            <a:r>
              <a:rPr lang="da-DK" dirty="0">
                <a:solidFill>
                  <a:schemeClr val="tx2">
                    <a:lumMod val="10000"/>
                  </a:schemeClr>
                </a:solidFill>
              </a:rPr>
              <a:t> to </a:t>
            </a:r>
            <a:r>
              <a:rPr lang="da-DK" dirty="0" err="1">
                <a:solidFill>
                  <a:schemeClr val="tx2">
                    <a:lumMod val="10000"/>
                  </a:schemeClr>
                </a:solidFill>
              </a:rPr>
              <a:t>providing</a:t>
            </a:r>
            <a:r>
              <a:rPr lang="da-DK" dirty="0">
                <a:solidFill>
                  <a:schemeClr val="tx2">
                    <a:lumMod val="10000"/>
                  </a:schemeClr>
                </a:solidFill>
              </a:rPr>
              <a:t> an overview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to </a:t>
            </a:r>
            <a:r>
              <a:rPr lang="da-DK" dirty="0" err="1">
                <a:solidFill>
                  <a:schemeClr val="tx2">
                    <a:lumMod val="10000"/>
                  </a:schemeClr>
                </a:solidFill>
              </a:rPr>
              <a:t>ensure</a:t>
            </a:r>
            <a:r>
              <a:rPr lang="da-DK" dirty="0">
                <a:solidFill>
                  <a:schemeClr val="tx2">
                    <a:lumMod val="10000"/>
                  </a:schemeClr>
                </a:solidFill>
              </a:rPr>
              <a:t> </a:t>
            </a:r>
            <a:r>
              <a:rPr lang="da-DK" dirty="0" err="1">
                <a:solidFill>
                  <a:schemeClr val="tx2">
                    <a:lumMod val="10000"/>
                  </a:schemeClr>
                </a:solidFill>
              </a:rPr>
              <a:t>readbility</a:t>
            </a:r>
            <a:r>
              <a:rPr lang="da-DK" dirty="0">
                <a:solidFill>
                  <a:schemeClr val="tx2">
                    <a:lumMod val="10000"/>
                  </a:schemeClr>
                </a:solidFill>
              </a:rPr>
              <a:t>: </a:t>
            </a:r>
            <a:r>
              <a:rPr lang="da-DK" dirty="0" err="1">
                <a:solidFill>
                  <a:schemeClr val="tx2">
                    <a:lumMod val="10000"/>
                  </a:schemeClr>
                </a:solidFill>
              </a:rPr>
              <a:t>What</a:t>
            </a:r>
            <a:r>
              <a:rPr lang="da-DK" dirty="0">
                <a:solidFill>
                  <a:schemeClr val="tx2">
                    <a:lumMod val="10000"/>
                  </a:schemeClr>
                </a:solidFill>
              </a:rPr>
              <a:t> is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What</a:t>
            </a:r>
            <a:r>
              <a:rPr lang="da-DK" dirty="0">
                <a:solidFill>
                  <a:schemeClr val="tx2">
                    <a:lumMod val="10000"/>
                  </a:schemeClr>
                </a:solidFill>
              </a:rPr>
              <a:t> is the </a:t>
            </a:r>
            <a:r>
              <a:rPr lang="da-DK" dirty="0" err="1">
                <a:solidFill>
                  <a:schemeClr val="tx2">
                    <a:lumMod val="10000"/>
                  </a:schemeClr>
                </a:solidFill>
              </a:rPr>
              <a:t>company</a:t>
            </a:r>
            <a:r>
              <a:rPr lang="da-DK" dirty="0">
                <a:solidFill>
                  <a:schemeClr val="tx2">
                    <a:lumMod val="10000"/>
                  </a:schemeClr>
                </a:solidFill>
              </a:rPr>
              <a:t>? </a:t>
            </a:r>
            <a:r>
              <a:rPr lang="da-DK" dirty="0" err="1">
                <a:solidFill>
                  <a:schemeClr val="tx2">
                    <a:lumMod val="10000"/>
                  </a:schemeClr>
                </a:solidFill>
              </a:rPr>
              <a:t>What</a:t>
            </a:r>
            <a:r>
              <a:rPr lang="da-DK" dirty="0">
                <a:solidFill>
                  <a:schemeClr val="tx2">
                    <a:lumMod val="10000"/>
                  </a:schemeClr>
                </a:solidFill>
              </a:rPr>
              <a:t> is to </a:t>
            </a:r>
            <a:r>
              <a:rPr lang="da-DK" dirty="0" err="1">
                <a:solidFill>
                  <a:schemeClr val="tx2">
                    <a:lumMod val="10000"/>
                  </a:schemeClr>
                </a:solidFill>
              </a:rPr>
              <a:t>be</a:t>
            </a:r>
            <a:r>
              <a:rPr lang="da-DK" dirty="0">
                <a:solidFill>
                  <a:schemeClr val="tx2">
                    <a:lumMod val="10000"/>
                  </a:schemeClr>
                </a:solidFill>
              </a:rPr>
              <a:t> </a:t>
            </a:r>
            <a:r>
              <a:rPr lang="da-DK" dirty="0" err="1">
                <a:solidFill>
                  <a:schemeClr val="tx2">
                    <a:lumMod val="10000"/>
                  </a:schemeClr>
                </a:solidFill>
              </a:rPr>
              <a:t>improved</a:t>
            </a:r>
            <a:r>
              <a:rPr lang="da-DK" dirty="0">
                <a:solidFill>
                  <a:schemeClr val="tx2">
                    <a:lumMod val="10000"/>
                  </a:schemeClr>
                </a:solidFill>
              </a:rPr>
              <a:t>?</a:t>
            </a:r>
          </a:p>
          <a:p>
            <a:pPr>
              <a:buFont typeface="Arial" panose="020B0604020202020204" pitchFamily="34" charset="0"/>
              <a:buChar char="•"/>
            </a:pPr>
            <a:r>
              <a:rPr lang="da-DK" dirty="0" err="1">
                <a:solidFill>
                  <a:schemeClr val="tx2">
                    <a:lumMod val="10000"/>
                  </a:schemeClr>
                </a:solidFill>
              </a:rPr>
              <a:t>Remember</a:t>
            </a:r>
            <a:r>
              <a:rPr lang="da-DK" dirty="0">
                <a:solidFill>
                  <a:schemeClr val="tx2">
                    <a:lumMod val="10000"/>
                  </a:schemeClr>
                </a:solidFill>
              </a:rPr>
              <a:t> </a:t>
            </a:r>
            <a:r>
              <a:rPr lang="da-DK" dirty="0" err="1">
                <a:solidFill>
                  <a:schemeClr val="tx2">
                    <a:lumMod val="10000"/>
                  </a:schemeClr>
                </a:solidFill>
              </a:rPr>
              <a:t>this</a:t>
            </a:r>
            <a:r>
              <a:rPr lang="da-DK" dirty="0">
                <a:solidFill>
                  <a:schemeClr val="tx2">
                    <a:lumMod val="10000"/>
                  </a:schemeClr>
                </a:solidFill>
              </a:rPr>
              <a:t> is the part </a:t>
            </a:r>
            <a:r>
              <a:rPr lang="da-DK" dirty="0" err="1">
                <a:solidFill>
                  <a:schemeClr val="tx2">
                    <a:lumMod val="10000"/>
                  </a:schemeClr>
                </a:solidFill>
              </a:rPr>
              <a:t>where</a:t>
            </a:r>
            <a:r>
              <a:rPr lang="da-DK" dirty="0">
                <a:solidFill>
                  <a:schemeClr val="tx2">
                    <a:lumMod val="10000"/>
                  </a:schemeClr>
                </a:solidFill>
              </a:rPr>
              <a:t> </a:t>
            </a:r>
            <a:r>
              <a:rPr lang="da-DK" dirty="0" err="1">
                <a:solidFill>
                  <a:schemeClr val="tx2">
                    <a:lumMod val="10000"/>
                  </a:schemeClr>
                </a:solidFill>
              </a:rPr>
              <a:t>you</a:t>
            </a:r>
            <a:r>
              <a:rPr lang="da-DK" dirty="0">
                <a:solidFill>
                  <a:schemeClr val="tx2">
                    <a:lumMod val="10000"/>
                  </a:schemeClr>
                </a:solidFill>
              </a:rPr>
              <a:t> </a:t>
            </a:r>
            <a:r>
              <a:rPr lang="da-DK" dirty="0" err="1">
                <a:solidFill>
                  <a:schemeClr val="tx2">
                    <a:lumMod val="10000"/>
                  </a:schemeClr>
                </a:solidFill>
              </a:rPr>
              <a:t>convince</a:t>
            </a:r>
            <a:r>
              <a:rPr lang="da-DK" dirty="0">
                <a:solidFill>
                  <a:schemeClr val="tx2">
                    <a:lumMod val="10000"/>
                  </a:schemeClr>
                </a:solidFill>
              </a:rPr>
              <a:t> </a:t>
            </a:r>
            <a:r>
              <a:rPr lang="da-DK" dirty="0" err="1">
                <a:solidFill>
                  <a:schemeClr val="tx2">
                    <a:lumMod val="10000"/>
                  </a:schemeClr>
                </a:solidFill>
              </a:rPr>
              <a:t>readers</a:t>
            </a:r>
            <a:r>
              <a:rPr lang="da-DK" dirty="0">
                <a:solidFill>
                  <a:schemeClr val="tx2">
                    <a:lumMod val="10000"/>
                  </a:schemeClr>
                </a:solidFill>
              </a:rPr>
              <a:t> of the </a:t>
            </a:r>
            <a:r>
              <a:rPr lang="da-DK" dirty="0" err="1">
                <a:solidFill>
                  <a:schemeClr val="tx2">
                    <a:lumMod val="10000"/>
                  </a:schemeClr>
                </a:solidFill>
              </a:rPr>
              <a:t>value</a:t>
            </a:r>
            <a:r>
              <a:rPr lang="da-DK" dirty="0">
                <a:solidFill>
                  <a:schemeClr val="tx2">
                    <a:lumMod val="10000"/>
                  </a:schemeClr>
                </a:solidFill>
              </a:rPr>
              <a:t> of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a:t>
            </a:r>
          </a:p>
          <a:p>
            <a:pPr>
              <a:buFont typeface="Arial" panose="020B0604020202020204" pitchFamily="34" charset="0"/>
              <a:buChar char="•"/>
            </a:pPr>
            <a:r>
              <a:rPr lang="da-DK" sz="2000" dirty="0" err="1">
                <a:solidFill>
                  <a:schemeClr val="tx2">
                    <a:lumMod val="10000"/>
                  </a:schemeClr>
                </a:solidFill>
              </a:rPr>
              <a:t>Thoroughly</a:t>
            </a:r>
            <a:r>
              <a:rPr lang="da-DK" sz="2000" dirty="0">
                <a:solidFill>
                  <a:schemeClr val="tx2">
                    <a:lumMod val="10000"/>
                  </a:schemeClr>
                </a:solidFill>
              </a:rPr>
              <a:t> </a:t>
            </a:r>
            <a:r>
              <a:rPr lang="da-DK" sz="2000" dirty="0" err="1">
                <a:solidFill>
                  <a:schemeClr val="tx2">
                    <a:lumMod val="10000"/>
                  </a:schemeClr>
                </a:solidFill>
              </a:rPr>
              <a:t>motivate</a:t>
            </a:r>
            <a:r>
              <a:rPr lang="da-DK" sz="2000" dirty="0">
                <a:solidFill>
                  <a:schemeClr val="tx2">
                    <a:lumMod val="10000"/>
                  </a:schemeClr>
                </a:solidFill>
              </a:rPr>
              <a:t> </a:t>
            </a:r>
            <a:r>
              <a:rPr lang="da-DK" sz="2000" dirty="0" err="1">
                <a:solidFill>
                  <a:schemeClr val="tx2">
                    <a:lumMod val="10000"/>
                  </a:schemeClr>
                </a:solidFill>
              </a:rPr>
              <a:t>why</a:t>
            </a:r>
            <a:r>
              <a:rPr lang="da-DK" sz="2000" dirty="0">
                <a:solidFill>
                  <a:schemeClr val="tx2">
                    <a:lumMod val="10000"/>
                  </a:schemeClr>
                </a:solidFill>
              </a:rPr>
              <a:t> </a:t>
            </a:r>
            <a:r>
              <a:rPr lang="da-DK" sz="2000" dirty="0" err="1">
                <a:solidFill>
                  <a:schemeClr val="tx2">
                    <a:lumMod val="10000"/>
                  </a:schemeClr>
                </a:solidFill>
              </a:rPr>
              <a:t>you</a:t>
            </a:r>
            <a:r>
              <a:rPr lang="da-DK" sz="2000" dirty="0">
                <a:solidFill>
                  <a:schemeClr val="tx2">
                    <a:lumMod val="10000"/>
                  </a:schemeClr>
                </a:solidFill>
              </a:rPr>
              <a:t> drive </a:t>
            </a:r>
            <a:r>
              <a:rPr lang="da-DK" sz="2000" dirty="0" err="1">
                <a:solidFill>
                  <a:schemeClr val="tx2">
                    <a:lumMod val="10000"/>
                  </a:schemeClr>
                </a:solidFill>
              </a:rPr>
              <a:t>this</a:t>
            </a:r>
            <a:r>
              <a:rPr lang="da-DK" sz="2000" dirty="0">
                <a:solidFill>
                  <a:schemeClr val="tx2">
                    <a:lumMod val="10000"/>
                  </a:schemeClr>
                </a:solidFill>
              </a:rPr>
              <a:t> </a:t>
            </a:r>
            <a:r>
              <a:rPr lang="da-DK" sz="2000" dirty="0" err="1">
                <a:solidFill>
                  <a:schemeClr val="tx2">
                    <a:lumMod val="10000"/>
                  </a:schemeClr>
                </a:solidFill>
              </a:rPr>
              <a:t>project</a:t>
            </a:r>
            <a:r>
              <a:rPr lang="da-DK" sz="2000" dirty="0">
                <a:solidFill>
                  <a:schemeClr val="tx2">
                    <a:lumMod val="10000"/>
                  </a:schemeClr>
                </a:solidFill>
              </a:rPr>
              <a:t> and </a:t>
            </a:r>
            <a:r>
              <a:rPr lang="da-DK" sz="2000" dirty="0" err="1">
                <a:solidFill>
                  <a:schemeClr val="tx2">
                    <a:lumMod val="10000"/>
                  </a:schemeClr>
                </a:solidFill>
              </a:rPr>
              <a:t>what</a:t>
            </a:r>
            <a:r>
              <a:rPr lang="da-DK" sz="2000" dirty="0">
                <a:solidFill>
                  <a:schemeClr val="tx2">
                    <a:lumMod val="10000"/>
                  </a:schemeClr>
                </a:solidFill>
              </a:rPr>
              <a:t> the </a:t>
            </a:r>
            <a:r>
              <a:rPr lang="da-DK" sz="2000" dirty="0" err="1">
                <a:solidFill>
                  <a:schemeClr val="tx2">
                    <a:lumMod val="10000"/>
                  </a:schemeClr>
                </a:solidFill>
              </a:rPr>
              <a:t>organization</a:t>
            </a:r>
            <a:r>
              <a:rPr lang="da-DK" sz="2000" dirty="0">
                <a:solidFill>
                  <a:schemeClr val="tx2">
                    <a:lumMod val="10000"/>
                  </a:schemeClr>
                </a:solidFill>
              </a:rPr>
              <a:t> stands to </a:t>
            </a:r>
            <a:r>
              <a:rPr lang="da-DK" sz="2000" dirty="0" err="1">
                <a:solidFill>
                  <a:schemeClr val="tx2">
                    <a:lumMod val="10000"/>
                  </a:schemeClr>
                </a:solidFill>
              </a:rPr>
              <a:t>gain</a:t>
            </a:r>
            <a:r>
              <a:rPr lang="da-DK" sz="2000" dirty="0">
                <a:solidFill>
                  <a:schemeClr val="tx2">
                    <a:lumMod val="10000"/>
                  </a:schemeClr>
                </a:solidFill>
              </a:rPr>
              <a:t>!</a:t>
            </a:r>
          </a:p>
          <a:p>
            <a:pPr>
              <a:buFont typeface="Arial" panose="020B0604020202020204" pitchFamily="34" charset="0"/>
              <a:buChar char="•"/>
            </a:pPr>
            <a:r>
              <a:rPr lang="da-DK" dirty="0">
                <a:solidFill>
                  <a:schemeClr val="tx2">
                    <a:lumMod val="10000"/>
                  </a:schemeClr>
                </a:solidFill>
              </a:rPr>
              <a:t>This is not an </a:t>
            </a:r>
            <a:r>
              <a:rPr lang="da-DK" dirty="0" err="1">
                <a:solidFill>
                  <a:schemeClr val="tx2">
                    <a:lumMod val="10000"/>
                  </a:schemeClr>
                </a:solidFill>
              </a:rPr>
              <a:t>academic</a:t>
            </a:r>
            <a:r>
              <a:rPr lang="da-DK" dirty="0">
                <a:solidFill>
                  <a:schemeClr val="tx2">
                    <a:lumMod val="10000"/>
                  </a:schemeClr>
                </a:solidFill>
              </a:rPr>
              <a:t> </a:t>
            </a:r>
            <a:r>
              <a:rPr lang="da-DK" dirty="0" err="1">
                <a:solidFill>
                  <a:schemeClr val="tx2">
                    <a:lumMod val="10000"/>
                  </a:schemeClr>
                </a:solidFill>
              </a:rPr>
              <a:t>paper</a:t>
            </a:r>
            <a:r>
              <a:rPr lang="da-DK" dirty="0">
                <a:solidFill>
                  <a:schemeClr val="tx2">
                    <a:lumMod val="10000"/>
                  </a:schemeClr>
                </a:solidFill>
              </a:rPr>
              <a:t>: </a:t>
            </a:r>
            <a:r>
              <a:rPr lang="da-DK" dirty="0" err="1">
                <a:solidFill>
                  <a:schemeClr val="tx2">
                    <a:lumMod val="10000"/>
                  </a:schemeClr>
                </a:solidFill>
              </a:rPr>
              <a:t>avoid</a:t>
            </a:r>
            <a:r>
              <a:rPr lang="da-DK" dirty="0">
                <a:solidFill>
                  <a:schemeClr val="tx2">
                    <a:lumMod val="10000"/>
                  </a:schemeClr>
                </a:solidFill>
              </a:rPr>
              <a:t> lingo and </a:t>
            </a:r>
            <a:r>
              <a:rPr lang="da-DK" dirty="0" err="1">
                <a:solidFill>
                  <a:schemeClr val="tx2">
                    <a:lumMod val="10000"/>
                  </a:schemeClr>
                </a:solidFill>
              </a:rPr>
              <a:t>overly</a:t>
            </a:r>
            <a:r>
              <a:rPr lang="da-DK" dirty="0">
                <a:solidFill>
                  <a:schemeClr val="tx2">
                    <a:lumMod val="10000"/>
                  </a:schemeClr>
                </a:solidFill>
              </a:rPr>
              <a:t> </a:t>
            </a:r>
            <a:r>
              <a:rPr lang="da-DK" dirty="0" err="1">
                <a:solidFill>
                  <a:schemeClr val="tx2">
                    <a:lumMod val="10000"/>
                  </a:schemeClr>
                </a:solidFill>
              </a:rPr>
              <a:t>complicated</a:t>
            </a:r>
            <a:r>
              <a:rPr lang="da-DK" dirty="0">
                <a:solidFill>
                  <a:schemeClr val="tx2">
                    <a:lumMod val="10000"/>
                  </a:schemeClr>
                </a:solidFill>
              </a:rPr>
              <a:t> </a:t>
            </a:r>
            <a:r>
              <a:rPr lang="da-DK" dirty="0" err="1">
                <a:solidFill>
                  <a:schemeClr val="tx2">
                    <a:lumMod val="10000"/>
                  </a:schemeClr>
                </a:solidFill>
              </a:rPr>
              <a:t>phrases</a:t>
            </a:r>
            <a:endParaRPr lang="da-DK" dirty="0">
              <a:solidFill>
                <a:schemeClr val="tx2">
                  <a:lumMod val="10000"/>
                </a:schemeClr>
              </a:solidFill>
            </a:endParaRPr>
          </a:p>
          <a:p>
            <a:pPr>
              <a:buFont typeface="Arial" panose="020B0604020202020204" pitchFamily="34" charset="0"/>
              <a:buChar char="•"/>
            </a:pPr>
            <a:r>
              <a:rPr lang="da-DK" sz="2000" dirty="0" err="1">
                <a:solidFill>
                  <a:schemeClr val="tx2">
                    <a:lumMod val="10000"/>
                  </a:schemeClr>
                </a:solidFill>
              </a:rPr>
              <a:t>However</a:t>
            </a:r>
            <a:r>
              <a:rPr lang="da-DK" sz="2000" dirty="0">
                <a:solidFill>
                  <a:schemeClr val="tx2">
                    <a:lumMod val="10000"/>
                  </a:schemeClr>
                </a:solidFill>
              </a:rPr>
              <a:t>,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report</a:t>
            </a:r>
            <a:r>
              <a:rPr lang="da-DK" sz="2000" dirty="0">
                <a:solidFill>
                  <a:schemeClr val="tx2">
                    <a:lumMod val="10000"/>
                  </a:schemeClr>
                </a:solidFill>
              </a:rPr>
              <a:t> </a:t>
            </a:r>
            <a:r>
              <a:rPr lang="da-DK" sz="2000" dirty="0" err="1">
                <a:solidFill>
                  <a:schemeClr val="tx2">
                    <a:lumMod val="10000"/>
                  </a:schemeClr>
                </a:solidFill>
              </a:rPr>
              <a:t>should</a:t>
            </a:r>
            <a:r>
              <a:rPr lang="da-DK" sz="2000" dirty="0">
                <a:solidFill>
                  <a:schemeClr val="tx2">
                    <a:lumMod val="10000"/>
                  </a:schemeClr>
                </a:solidFill>
              </a:rPr>
              <a:t> </a:t>
            </a:r>
            <a:r>
              <a:rPr lang="da-DK" sz="2000" dirty="0" err="1">
                <a:solidFill>
                  <a:schemeClr val="tx2">
                    <a:lumMod val="10000"/>
                  </a:schemeClr>
                </a:solidFill>
              </a:rPr>
              <a:t>be</a:t>
            </a:r>
            <a:r>
              <a:rPr lang="da-DK" sz="2000" dirty="0">
                <a:solidFill>
                  <a:schemeClr val="tx2">
                    <a:lumMod val="10000"/>
                  </a:schemeClr>
                </a:solidFill>
              </a:rPr>
              <a:t> </a:t>
            </a:r>
            <a:r>
              <a:rPr lang="da-DK" sz="2000" dirty="0" err="1">
                <a:solidFill>
                  <a:schemeClr val="tx2">
                    <a:lumMod val="10000"/>
                  </a:schemeClr>
                </a:solidFill>
              </a:rPr>
              <a:t>factual</a:t>
            </a:r>
            <a:r>
              <a:rPr lang="da-DK" sz="2000" dirty="0">
                <a:solidFill>
                  <a:schemeClr val="tx2">
                    <a:lumMod val="10000"/>
                  </a:schemeClr>
                </a:solidFill>
              </a:rPr>
              <a:t> and </a:t>
            </a:r>
            <a:r>
              <a:rPr lang="da-DK" sz="2000" dirty="0" err="1">
                <a:solidFill>
                  <a:schemeClr val="tx2">
                    <a:lumMod val="10000"/>
                  </a:schemeClr>
                </a:solidFill>
              </a:rPr>
              <a:t>trustworthy</a:t>
            </a:r>
            <a:r>
              <a:rPr lang="da-DK" sz="2000" dirty="0">
                <a:solidFill>
                  <a:schemeClr val="tx2">
                    <a:lumMod val="10000"/>
                  </a:schemeClr>
                </a:solidFill>
              </a:rPr>
              <a:t> – </a:t>
            </a:r>
            <a:r>
              <a:rPr lang="da-DK" sz="2000" dirty="0" err="1">
                <a:solidFill>
                  <a:schemeClr val="tx2">
                    <a:lumMod val="10000"/>
                  </a:schemeClr>
                </a:solidFill>
              </a:rPr>
              <a:t>avoid</a:t>
            </a:r>
            <a:r>
              <a:rPr lang="da-DK" sz="2000" dirty="0">
                <a:solidFill>
                  <a:schemeClr val="tx2">
                    <a:lumMod val="10000"/>
                  </a:schemeClr>
                </a:solidFill>
              </a:rPr>
              <a:t> </a:t>
            </a:r>
            <a:r>
              <a:rPr lang="da-DK" sz="2000" dirty="0" err="1">
                <a:solidFill>
                  <a:schemeClr val="tx2">
                    <a:lumMod val="10000"/>
                  </a:schemeClr>
                </a:solidFill>
              </a:rPr>
              <a:t>colloquial</a:t>
            </a:r>
            <a:r>
              <a:rPr lang="da-DK" sz="2000" dirty="0">
                <a:solidFill>
                  <a:schemeClr val="tx2">
                    <a:lumMod val="10000"/>
                  </a:schemeClr>
                </a:solidFill>
              </a:rPr>
              <a:t> and </a:t>
            </a:r>
            <a:r>
              <a:rPr lang="da-DK" sz="2000" dirty="0" err="1">
                <a:solidFill>
                  <a:schemeClr val="tx2">
                    <a:lumMod val="10000"/>
                  </a:schemeClr>
                </a:solidFill>
              </a:rPr>
              <a:t>informal</a:t>
            </a:r>
            <a:r>
              <a:rPr lang="da-DK" sz="2000" dirty="0">
                <a:solidFill>
                  <a:schemeClr val="tx2">
                    <a:lumMod val="10000"/>
                  </a:schemeClr>
                </a:solidFill>
              </a:rPr>
              <a:t> </a:t>
            </a:r>
            <a:r>
              <a:rPr lang="da-DK" sz="2000" dirty="0" err="1">
                <a:solidFill>
                  <a:schemeClr val="tx2">
                    <a:lumMod val="10000"/>
                  </a:schemeClr>
                </a:solidFill>
              </a:rPr>
              <a:t>language</a:t>
            </a:r>
            <a:endParaRPr lang="da-DK" sz="2000" dirty="0">
              <a:solidFill>
                <a:schemeClr val="tx2">
                  <a:lumMod val="10000"/>
                </a:schemeClr>
              </a:solidFill>
            </a:endParaRPr>
          </a:p>
          <a:p>
            <a:pPr>
              <a:buFont typeface="Arial" panose="020B0604020202020204" pitchFamily="34" charset="0"/>
              <a:buChar char="•"/>
            </a:pPr>
            <a:r>
              <a:rPr lang="en-US" sz="2000" dirty="0">
                <a:solidFill>
                  <a:schemeClr val="tx2">
                    <a:lumMod val="10000"/>
                  </a:schemeClr>
                </a:solidFill>
              </a:rPr>
              <a:t>Avoid ambiguous, imprecise or vague words such as ‘various', 'some', 'particular', 'numerous'. Try to avoid impersonal expressions. Be clear, concrete, specific, precise and direct. If possible, choose specific wordings which will lead to more concise writing.</a:t>
            </a:r>
          </a:p>
          <a:p>
            <a:pPr>
              <a:buFont typeface="Arial" panose="020B0604020202020204" pitchFamily="34" charset="0"/>
              <a:buChar char="•"/>
            </a:pPr>
            <a:r>
              <a:rPr lang="en-US" dirty="0">
                <a:solidFill>
                  <a:schemeClr val="tx2">
                    <a:lumMod val="10000"/>
                  </a:schemeClr>
                </a:solidFill>
              </a:rPr>
              <a:t>Avoid empty phrases (“We live in a globalizing world” / “Heritage Marketing is a global necessity”! Convince stakeholders with facts (s. chapter 2 and 3)! </a:t>
            </a:r>
            <a:endParaRPr lang="da-DK" sz="2000" dirty="0">
              <a:solidFill>
                <a:schemeClr val="tx2">
                  <a:lumMod val="10000"/>
                </a:schemeClr>
              </a:solidFill>
            </a:endParaRPr>
          </a:p>
          <a:p>
            <a:pPr marL="0" indent="0">
              <a:buNone/>
            </a:pPr>
            <a:endParaRPr lang="en-US" sz="2000" dirty="0">
              <a:solidFill>
                <a:schemeClr val="tx2">
                  <a:lumMod val="10000"/>
                </a:schemeClr>
              </a:solidFill>
            </a:endParaRPr>
          </a:p>
        </p:txBody>
      </p:sp>
    </p:spTree>
    <p:extLst>
      <p:ext uri="{BB962C8B-B14F-4D97-AF65-F5344CB8AC3E}">
        <p14:creationId xmlns:p14="http://schemas.microsoft.com/office/powerpoint/2010/main" val="263400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1313CB-4D0E-4124-A31E-83A522E52227}"/>
              </a:ext>
            </a:extLst>
          </p:cNvPr>
          <p:cNvSpPr/>
          <p:nvPr/>
        </p:nvSpPr>
        <p:spPr>
          <a:xfrm>
            <a:off x="1371600" y="3390156"/>
            <a:ext cx="7028656" cy="47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23832E7-39F1-4E20-B701-3161277DD9D1}"/>
              </a:ext>
            </a:extLst>
          </p:cNvPr>
          <p:cNvSpPr>
            <a:spLocks noGrp="1"/>
          </p:cNvSpPr>
          <p:nvPr>
            <p:ph type="title"/>
          </p:nvPr>
        </p:nvSpPr>
        <p:spPr/>
        <p:txBody>
          <a:bodyPr/>
          <a:lstStyle/>
          <a:p>
            <a:r>
              <a:rPr lang="da-DK" dirty="0">
                <a:solidFill>
                  <a:schemeClr val="tx2">
                    <a:lumMod val="10000"/>
                  </a:schemeClr>
                </a:solidFill>
              </a:rPr>
              <a:t>Agenda</a:t>
            </a:r>
          </a:p>
        </p:txBody>
      </p:sp>
      <p:sp>
        <p:nvSpPr>
          <p:cNvPr id="4" name="Slide Number Placeholder 3">
            <a:extLst>
              <a:ext uri="{FF2B5EF4-FFF2-40B4-BE49-F238E27FC236}">
                <a16:creationId xmlns:a16="http://schemas.microsoft.com/office/drawing/2014/main" id="{31A06E70-C48F-4A81-A30F-CBD3B5175AD9}"/>
              </a:ext>
            </a:extLst>
          </p:cNvPr>
          <p:cNvSpPr>
            <a:spLocks noGrp="1"/>
          </p:cNvSpPr>
          <p:nvPr>
            <p:ph type="sldNum" sz="quarter" idx="12"/>
          </p:nvPr>
        </p:nvSpPr>
        <p:spPr/>
        <p:txBody>
          <a:bodyPr/>
          <a:lstStyle/>
          <a:p>
            <a:pPr>
              <a:defRPr/>
            </a:pPr>
            <a:fld id="{4E0D2331-F92B-4E4F-8962-9A6A8C889751}" type="slidenum">
              <a:rPr lang="it-IT" smtClean="0"/>
              <a:t>9</a:t>
            </a:fld>
            <a:endParaRPr lang="it-IT"/>
          </a:p>
        </p:txBody>
      </p:sp>
      <p:sp>
        <p:nvSpPr>
          <p:cNvPr id="5" name="Content Placeholder 4">
            <a:extLst>
              <a:ext uri="{FF2B5EF4-FFF2-40B4-BE49-F238E27FC236}">
                <a16:creationId xmlns:a16="http://schemas.microsoft.com/office/drawing/2014/main" id="{AF4EF864-CF9C-479F-A6DE-7EAA390384D9}"/>
              </a:ext>
            </a:extLst>
          </p:cNvPr>
          <p:cNvSpPr txBox="1">
            <a:spLocks noGrp="1"/>
          </p:cNvSpPr>
          <p:nvPr>
            <p:ph idx="1"/>
          </p:nvPr>
        </p:nvSpPr>
        <p:spPr bwMode="auto">
          <a:xfrm>
            <a:off x="1371600" y="1700808"/>
            <a:ext cx="9601200" cy="4813625"/>
          </a:xfrm>
          <a:prstGeom prst="rect">
            <a:avLst/>
          </a:prstGeom>
          <a:noFill/>
        </p:spPr>
        <p:txBody>
          <a:bodyPr wrap="square" rtlCol="0">
            <a:spAutoFit/>
          </a:bodyPr>
          <a:lstStyle/>
          <a:p>
            <a:r>
              <a:rPr lang="da-DK" sz="2000" dirty="0" err="1">
                <a:solidFill>
                  <a:schemeClr val="tx2">
                    <a:lumMod val="10000"/>
                  </a:schemeClr>
                </a:solidFill>
              </a:rPr>
              <a:t>Creativity</a:t>
            </a:r>
            <a:r>
              <a:rPr lang="da-DK" sz="2000" dirty="0">
                <a:solidFill>
                  <a:schemeClr val="tx2">
                    <a:lumMod val="10000"/>
                  </a:schemeClr>
                </a:solidFill>
              </a:rPr>
              <a:t> and </a:t>
            </a:r>
            <a:r>
              <a:rPr lang="da-DK" sz="2000" dirty="0" err="1">
                <a:solidFill>
                  <a:schemeClr val="tx2">
                    <a:lumMod val="10000"/>
                  </a:schemeClr>
                </a:solidFill>
              </a:rPr>
              <a:t>formalities</a:t>
            </a:r>
            <a:r>
              <a:rPr lang="da-DK" sz="2000" dirty="0">
                <a:solidFill>
                  <a:schemeClr val="tx2">
                    <a:lumMod val="10000"/>
                  </a:schemeClr>
                </a:solidFill>
              </a:rPr>
              <a:t> – </a:t>
            </a:r>
            <a:r>
              <a:rPr lang="da-DK" sz="2000" dirty="0" err="1">
                <a:solidFill>
                  <a:schemeClr val="tx2">
                    <a:lumMod val="10000"/>
                  </a:schemeClr>
                </a:solidFill>
              </a:rPr>
              <a:t>your</a:t>
            </a:r>
            <a:r>
              <a:rPr lang="da-DK" sz="2000" dirty="0">
                <a:solidFill>
                  <a:schemeClr val="tx2">
                    <a:lumMod val="10000"/>
                  </a:schemeClr>
                </a:solidFill>
              </a:rPr>
              <a:t> </a:t>
            </a:r>
            <a:r>
              <a:rPr lang="da-DK" sz="2000" dirty="0" err="1">
                <a:solidFill>
                  <a:schemeClr val="tx2">
                    <a:lumMod val="10000"/>
                  </a:schemeClr>
                </a:solidFill>
              </a:rPr>
              <a:t>title</a:t>
            </a:r>
            <a:r>
              <a:rPr lang="da-DK" sz="2000" dirty="0">
                <a:solidFill>
                  <a:schemeClr val="tx2">
                    <a:lumMod val="10000"/>
                  </a:schemeClr>
                </a:solidFill>
              </a:rPr>
              <a:t> and </a:t>
            </a:r>
            <a:r>
              <a:rPr lang="da-DK" sz="2000" dirty="0" err="1">
                <a:solidFill>
                  <a:schemeClr val="tx2">
                    <a:lumMod val="10000"/>
                  </a:schemeClr>
                </a:solidFill>
              </a:rPr>
              <a:t>project</a:t>
            </a:r>
            <a:r>
              <a:rPr lang="da-DK" sz="2000" dirty="0">
                <a:solidFill>
                  <a:schemeClr val="tx2">
                    <a:lumMod val="10000"/>
                  </a:schemeClr>
                </a:solidFill>
              </a:rPr>
              <a:t> brief</a:t>
            </a:r>
          </a:p>
          <a:p>
            <a:pPr marL="0" indent="0">
              <a:buNone/>
            </a:pPr>
            <a:endParaRPr lang="da-DK" dirty="0">
              <a:solidFill>
                <a:schemeClr val="tx2">
                  <a:lumMod val="10000"/>
                </a:schemeClr>
              </a:solidFill>
            </a:endParaRPr>
          </a:p>
          <a:p>
            <a:pPr marL="0" indent="0">
              <a:buNone/>
            </a:pPr>
            <a:r>
              <a:rPr lang="da-DK" b="1" dirty="0">
                <a:solidFill>
                  <a:schemeClr val="tx2">
                    <a:lumMod val="10000"/>
                  </a:schemeClr>
                </a:solidFill>
              </a:rPr>
              <a:t>Project Development:</a:t>
            </a:r>
          </a:p>
          <a:p>
            <a:r>
              <a:rPr lang="da-DK" dirty="0">
                <a:solidFill>
                  <a:schemeClr val="tx2">
                    <a:lumMod val="10000"/>
                  </a:schemeClr>
                </a:solidFill>
              </a:rPr>
              <a:t>Step 1: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heritage </a:t>
            </a:r>
            <a:r>
              <a:rPr lang="da-DK" dirty="0" err="1">
                <a:solidFill>
                  <a:schemeClr val="tx2">
                    <a:lumMod val="10000"/>
                  </a:schemeClr>
                </a:solidFill>
              </a:rPr>
              <a:t>values</a:t>
            </a:r>
            <a:endParaRPr lang="da-DK" dirty="0">
              <a:solidFill>
                <a:schemeClr val="tx2">
                  <a:lumMod val="10000"/>
                </a:schemeClr>
              </a:solidFill>
            </a:endParaRPr>
          </a:p>
          <a:p>
            <a:r>
              <a:rPr lang="da-DK" sz="2000" dirty="0">
                <a:solidFill>
                  <a:schemeClr val="tx2">
                    <a:lumMod val="10000"/>
                  </a:schemeClr>
                </a:solidFill>
              </a:rPr>
              <a:t>Step 2: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foundation</a:t>
            </a:r>
            <a:r>
              <a:rPr lang="da-DK" dirty="0">
                <a:solidFill>
                  <a:schemeClr val="tx2">
                    <a:lumMod val="10000"/>
                  </a:schemeClr>
                </a:solidFill>
              </a:rPr>
              <a:t>: data </a:t>
            </a:r>
            <a:r>
              <a:rPr lang="da-DK" dirty="0" err="1">
                <a:solidFill>
                  <a:schemeClr val="tx2">
                    <a:lumMod val="10000"/>
                  </a:schemeClr>
                </a:solidFill>
              </a:rPr>
              <a:t>sources</a:t>
            </a:r>
            <a:endParaRPr lang="da-DK" sz="2000" dirty="0">
              <a:solidFill>
                <a:schemeClr val="tx2">
                  <a:lumMod val="10000"/>
                </a:schemeClr>
              </a:solidFill>
            </a:endParaRPr>
          </a:p>
          <a:p>
            <a:r>
              <a:rPr lang="da-DK" dirty="0">
                <a:solidFill>
                  <a:schemeClr val="tx2">
                    <a:lumMod val="10000"/>
                  </a:schemeClr>
                </a:solidFill>
              </a:rPr>
              <a:t>Step 3: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story</a:t>
            </a:r>
          </a:p>
          <a:p>
            <a:r>
              <a:rPr lang="da-DK" dirty="0">
                <a:solidFill>
                  <a:schemeClr val="tx2">
                    <a:lumMod val="10000"/>
                  </a:schemeClr>
                </a:solidFill>
              </a:rPr>
              <a:t>Step 4: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implementation</a:t>
            </a:r>
            <a:endParaRPr lang="da-DK" dirty="0">
              <a:solidFill>
                <a:schemeClr val="tx2">
                  <a:lumMod val="10000"/>
                </a:schemeClr>
              </a:solidFill>
            </a:endParaRPr>
          </a:p>
          <a:p>
            <a:r>
              <a:rPr lang="da-DK" dirty="0">
                <a:solidFill>
                  <a:schemeClr val="tx2">
                    <a:lumMod val="10000"/>
                  </a:schemeClr>
                </a:solidFill>
              </a:rPr>
              <a:t>Step 5: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a:t>
            </a:r>
            <a:r>
              <a:rPr lang="da-DK" dirty="0">
                <a:solidFill>
                  <a:schemeClr val="tx2">
                    <a:lumMod val="10000"/>
                  </a:schemeClr>
                </a:solidFill>
              </a:rPr>
              <a:t> </a:t>
            </a:r>
            <a:r>
              <a:rPr lang="da-DK" dirty="0" err="1">
                <a:solidFill>
                  <a:schemeClr val="tx2">
                    <a:lumMod val="10000"/>
                  </a:schemeClr>
                </a:solidFill>
              </a:rPr>
              <a:t>outcome</a:t>
            </a:r>
            <a:endParaRPr lang="da-DK" dirty="0">
              <a:solidFill>
                <a:schemeClr val="tx2">
                  <a:lumMod val="10000"/>
                </a:schemeClr>
              </a:solidFill>
            </a:endParaRPr>
          </a:p>
          <a:p>
            <a:r>
              <a:rPr lang="da-DK" dirty="0">
                <a:solidFill>
                  <a:schemeClr val="tx2">
                    <a:lumMod val="10000"/>
                  </a:schemeClr>
                </a:solidFill>
              </a:rPr>
              <a:t>Step 6: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target</a:t>
            </a:r>
            <a:r>
              <a:rPr lang="da-DK" dirty="0">
                <a:solidFill>
                  <a:schemeClr val="tx2">
                    <a:lumMod val="10000"/>
                  </a:schemeClr>
                </a:solidFill>
              </a:rPr>
              <a:t> </a:t>
            </a:r>
            <a:r>
              <a:rPr lang="da-DK" dirty="0" err="1">
                <a:solidFill>
                  <a:schemeClr val="tx2">
                    <a:lumMod val="10000"/>
                  </a:schemeClr>
                </a:solidFill>
              </a:rPr>
              <a:t>groups</a:t>
            </a:r>
            <a:endParaRPr lang="da-DK" dirty="0">
              <a:solidFill>
                <a:schemeClr val="tx2">
                  <a:lumMod val="10000"/>
                </a:schemeClr>
              </a:solidFill>
            </a:endParaRPr>
          </a:p>
          <a:p>
            <a:r>
              <a:rPr lang="da-DK" dirty="0">
                <a:solidFill>
                  <a:schemeClr val="tx2">
                    <a:lumMod val="10000"/>
                  </a:schemeClr>
                </a:solidFill>
              </a:rPr>
              <a:t>Step 7: </a:t>
            </a:r>
            <a:r>
              <a:rPr lang="da-DK" dirty="0" err="1">
                <a:solidFill>
                  <a:schemeClr val="tx2">
                    <a:lumMod val="10000"/>
                  </a:schemeClr>
                </a:solidFill>
              </a:rPr>
              <a:t>Your</a:t>
            </a:r>
            <a:r>
              <a:rPr lang="da-DK" dirty="0">
                <a:solidFill>
                  <a:schemeClr val="tx2">
                    <a:lumMod val="10000"/>
                  </a:schemeClr>
                </a:solidFill>
              </a:rPr>
              <a:t> </a:t>
            </a:r>
            <a:r>
              <a:rPr lang="da-DK" dirty="0" err="1">
                <a:solidFill>
                  <a:schemeClr val="tx2">
                    <a:lumMod val="10000"/>
                  </a:schemeClr>
                </a:solidFill>
              </a:rPr>
              <a:t>project’s</a:t>
            </a:r>
            <a:r>
              <a:rPr lang="da-DK" dirty="0">
                <a:solidFill>
                  <a:schemeClr val="tx2">
                    <a:lumMod val="10000"/>
                  </a:schemeClr>
                </a:solidFill>
              </a:rPr>
              <a:t> </a:t>
            </a:r>
            <a:r>
              <a:rPr lang="da-DK" dirty="0" err="1">
                <a:solidFill>
                  <a:schemeClr val="tx2">
                    <a:lumMod val="10000"/>
                  </a:schemeClr>
                </a:solidFill>
              </a:rPr>
              <a:t>impact</a:t>
            </a:r>
            <a:endParaRPr lang="da-DK" sz="2000" dirty="0">
              <a:solidFill>
                <a:schemeClr val="tx2">
                  <a:lumMod val="10000"/>
                </a:schemeClr>
              </a:solidFill>
            </a:endParaRPr>
          </a:p>
          <a:p>
            <a:endParaRPr lang="da-DK" sz="2000" dirty="0">
              <a:solidFill>
                <a:schemeClr val="tx2">
                  <a:lumMod val="10000"/>
                </a:schemeClr>
              </a:solidFill>
            </a:endParaRPr>
          </a:p>
        </p:txBody>
      </p:sp>
    </p:spTree>
    <p:extLst>
      <p:ext uri="{BB962C8B-B14F-4D97-AF65-F5344CB8AC3E}">
        <p14:creationId xmlns:p14="http://schemas.microsoft.com/office/powerpoint/2010/main" val="3502477388"/>
      </p:ext>
    </p:extLst>
  </p:cSld>
  <p:clrMapOvr>
    <a:masterClrMapping/>
  </p:clrMapOvr>
</p:sld>
</file>

<file path=ppt/theme/theme1.xml><?xml version="1.0" encoding="utf-8"?>
<a:theme xmlns:a="http://schemas.openxmlformats.org/drawingml/2006/main" name="Ritaglio">
  <a:themeElements>
    <a:clrScheme name="Personalizzato 24">
      <a:dk1>
        <a:srgbClr val="FFFFFF"/>
      </a:dk1>
      <a:lt1>
        <a:srgbClr val="FFFFFF"/>
      </a:lt1>
      <a:dk2>
        <a:srgbClr val="FDE1A9"/>
      </a:dk2>
      <a:lt2>
        <a:srgbClr val="FDEBC7"/>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Ritaglio">
      <a:majorFont>
        <a:latin typeface="Franklin Gothic Book"/>
        <a:ea typeface="Arial"/>
        <a:cs typeface="Arial"/>
      </a:majorFont>
      <a:minorFont>
        <a:latin typeface="Franklin Gothic Book"/>
        <a:ea typeface="Arial"/>
        <a:cs typeface="Arial"/>
      </a:minorFont>
    </a:fontScheme>
    <a:fmtScheme name="Ritaglio">
      <a:fillStyleLst>
        <a:solidFill>
          <a:schemeClr val="phClr"/>
        </a:solidFill>
        <a:gradFill>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TM10001105[[fn=Ritaglio]]</Template>
  <TotalTime>660</TotalTime>
  <Words>4001</Words>
  <Application>Microsoft Office PowerPoint</Application>
  <DocSecurity>0</DocSecurity>
  <PresentationFormat>Widescreen</PresentationFormat>
  <Paragraphs>412</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Franklin Gothic Book</vt:lpstr>
      <vt:lpstr>Rokkitt Light</vt:lpstr>
      <vt:lpstr>Wingdings</vt:lpstr>
      <vt:lpstr>Ritaglio</vt:lpstr>
      <vt:lpstr>PowerPoint Presentation</vt:lpstr>
      <vt:lpstr>Agenda</vt:lpstr>
      <vt:lpstr>Creativity and formalities – your title and project brief</vt:lpstr>
      <vt:lpstr>Creativity and formalities – your title and project brief</vt:lpstr>
      <vt:lpstr>Creativity and formalities – your title and project brief</vt:lpstr>
      <vt:lpstr>Agenda</vt:lpstr>
      <vt:lpstr>Step 1: Your project’s heritage values:  What is the value proposition of your project? </vt:lpstr>
      <vt:lpstr>Step 1: Your project’s heritage values</vt:lpstr>
      <vt:lpstr>Agenda</vt:lpstr>
      <vt:lpstr>Step 2: Your project needs data </vt:lpstr>
      <vt:lpstr>Step 2: Your project needs data – three examples for data gathering</vt:lpstr>
      <vt:lpstr>Step 2: Your project needs data – examples for data gathering</vt:lpstr>
      <vt:lpstr>Step 2: Your project needs data – examples for data gathering</vt:lpstr>
      <vt:lpstr>Step 2: Your project needs data – examples for data gathering</vt:lpstr>
      <vt:lpstr>Step 2: Your project needs data – what to describe in your report</vt:lpstr>
      <vt:lpstr>Step 2: Your project needs data </vt:lpstr>
      <vt:lpstr>Step 2: Your project needs data </vt:lpstr>
      <vt:lpstr>Agenda</vt:lpstr>
      <vt:lpstr>Step 3: Your project’s story</vt:lpstr>
      <vt:lpstr>Step 3: Your project’s story</vt:lpstr>
      <vt:lpstr>Agenda</vt:lpstr>
      <vt:lpstr>Step 4: Your project implementation</vt:lpstr>
      <vt:lpstr>Step 4: Your project implementation</vt:lpstr>
      <vt:lpstr>Step 4: Your project implementation</vt:lpstr>
      <vt:lpstr>Step 4: Your project implementation</vt:lpstr>
      <vt:lpstr>Step 4: Your project implementation</vt:lpstr>
      <vt:lpstr>Agenda</vt:lpstr>
      <vt:lpstr>Step 5: Your project’s outcome</vt:lpstr>
      <vt:lpstr>Step 5: Your project’s outcome</vt:lpstr>
      <vt:lpstr>Step 5: Your project’s outcome</vt:lpstr>
      <vt:lpstr>Agenda</vt:lpstr>
      <vt:lpstr>Step 6: Your project’s target group</vt:lpstr>
      <vt:lpstr>Step 6: Your project’s target group</vt:lpstr>
      <vt:lpstr>Step 6: Your project’s target group</vt:lpstr>
      <vt:lpstr>Agenda</vt:lpstr>
      <vt:lpstr>Step 7: Your project’s impact</vt:lpstr>
      <vt:lpstr>Step 7: Your project’s impact</vt:lpstr>
      <vt:lpstr>PowerPoint Presentation</vt:lpstr>
      <vt:lpstr>Literature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Marko Nikolic</dc:creator>
  <cp:keywords/>
  <dc:description/>
  <cp:lastModifiedBy>Klarissa Lueg</cp:lastModifiedBy>
  <cp:revision>4</cp:revision>
  <dcterms:created xsi:type="dcterms:W3CDTF">2020-01-14T13:38:57Z</dcterms:created>
  <dcterms:modified xsi:type="dcterms:W3CDTF">2022-01-25T14:27:20Z</dcterms:modified>
  <cp:category/>
  <dc:identifier/>
  <cp:contentStatus/>
  <dc:language/>
  <cp:version/>
</cp:coreProperties>
</file>