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127" r:id="rId3"/>
    <p:sldId id="259" r:id="rId4"/>
    <p:sldId id="2132" r:id="rId5"/>
    <p:sldId id="298" r:id="rId6"/>
    <p:sldId id="2128" r:id="rId7"/>
    <p:sldId id="299" r:id="rId8"/>
    <p:sldId id="2117" r:id="rId9"/>
    <p:sldId id="2129" r:id="rId10"/>
    <p:sldId id="258" r:id="rId11"/>
    <p:sldId id="2118" r:id="rId12"/>
    <p:sldId id="2119" r:id="rId13"/>
    <p:sldId id="2120" r:id="rId14"/>
    <p:sldId id="2121" r:id="rId15"/>
    <p:sldId id="2122" r:id="rId16"/>
    <p:sldId id="2123" r:id="rId17"/>
    <p:sldId id="2124" r:id="rId18"/>
    <p:sldId id="2125" r:id="rId19"/>
    <p:sldId id="2126" r:id="rId20"/>
    <p:sldId id="2130" r:id="rId21"/>
    <p:sldId id="2131" r:id="rId22"/>
    <p:sldId id="297" r:id="rId23"/>
    <p:sldId id="2133" r:id="rId24"/>
  </p:sldIdLst>
  <p:sldSz cx="12192000" cy="6858000"/>
  <p:notesSz cx="12192000" cy="6858000"/>
  <p:defaultTextStyle>
    <a:defPPr>
      <a:defRPr lang="en-US"/>
    </a:defPPr>
    <a:lvl1pPr marL="0" algn="l" defTabSz="457200">
      <a:defRPr sz="1800">
        <a:solidFill>
          <a:schemeClr val="tx1"/>
        </a:solidFill>
        <a:latin typeface="+mn-lt"/>
        <a:ea typeface="+mn-ea"/>
        <a:cs typeface="+mn-cs"/>
      </a:defRPr>
    </a:lvl1pPr>
    <a:lvl2pPr marL="457200" algn="l" defTabSz="457200">
      <a:defRPr sz="1800">
        <a:solidFill>
          <a:schemeClr val="tx1"/>
        </a:solidFill>
        <a:latin typeface="+mn-lt"/>
        <a:ea typeface="+mn-ea"/>
        <a:cs typeface="+mn-cs"/>
      </a:defRPr>
    </a:lvl2pPr>
    <a:lvl3pPr marL="914400" algn="l" defTabSz="457200">
      <a:defRPr sz="1800">
        <a:solidFill>
          <a:schemeClr val="tx1"/>
        </a:solidFill>
        <a:latin typeface="+mn-lt"/>
        <a:ea typeface="+mn-ea"/>
        <a:cs typeface="+mn-cs"/>
      </a:defRPr>
    </a:lvl3pPr>
    <a:lvl4pPr marL="1371600" algn="l" defTabSz="457200">
      <a:defRPr sz="1800">
        <a:solidFill>
          <a:schemeClr val="tx1"/>
        </a:solidFill>
        <a:latin typeface="+mn-lt"/>
        <a:ea typeface="+mn-ea"/>
        <a:cs typeface="+mn-cs"/>
      </a:defRPr>
    </a:lvl4pPr>
    <a:lvl5pPr marL="1828800" algn="l" defTabSz="457200">
      <a:defRPr sz="1800">
        <a:solidFill>
          <a:schemeClr val="tx1"/>
        </a:solidFill>
        <a:latin typeface="+mn-lt"/>
        <a:ea typeface="+mn-ea"/>
        <a:cs typeface="+mn-cs"/>
      </a:defRPr>
    </a:lvl5pPr>
    <a:lvl6pPr marL="2286000" algn="l" defTabSz="457200">
      <a:defRPr sz="1800">
        <a:solidFill>
          <a:schemeClr val="tx1"/>
        </a:solidFill>
        <a:latin typeface="+mn-lt"/>
        <a:ea typeface="+mn-ea"/>
        <a:cs typeface="+mn-cs"/>
      </a:defRPr>
    </a:lvl6pPr>
    <a:lvl7pPr marL="2743200" algn="l" defTabSz="457200">
      <a:defRPr sz="1800">
        <a:solidFill>
          <a:schemeClr val="tx1"/>
        </a:solidFill>
        <a:latin typeface="+mn-lt"/>
        <a:ea typeface="+mn-ea"/>
        <a:cs typeface="+mn-cs"/>
      </a:defRPr>
    </a:lvl7pPr>
    <a:lvl8pPr marL="3200400" algn="l" defTabSz="457200">
      <a:defRPr sz="1800">
        <a:solidFill>
          <a:schemeClr val="tx1"/>
        </a:solidFill>
        <a:latin typeface="+mn-lt"/>
        <a:ea typeface="+mn-ea"/>
        <a:cs typeface="+mn-cs"/>
      </a:defRPr>
    </a:lvl8pPr>
    <a:lvl9pPr marL="3657600" algn="l" defTabSz="457200">
      <a:defRPr sz="18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308"/>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D13BF66-0D1B-445B-AB32-CC14A64BA5DF}" v="4" dt="2022-01-25T14:29:14.92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804" y="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larissa Lueg" userId="ffe307ba-a5ac-4887-9d84-9b2237baf7c4" providerId="ADAL" clId="{C6FBC380-14DC-407E-A6FB-DF1DD19F9DA7}"/>
    <pc:docChg chg="undo custSel modSld">
      <pc:chgData name="Klarissa Lueg" userId="ffe307ba-a5ac-4887-9d84-9b2237baf7c4" providerId="ADAL" clId="{C6FBC380-14DC-407E-A6FB-DF1DD19F9DA7}" dt="2021-11-17T12:04:08.477" v="1152" actId="1076"/>
      <pc:docMkLst>
        <pc:docMk/>
      </pc:docMkLst>
      <pc:sldChg chg="addSp delSp modSp mod">
        <pc:chgData name="Klarissa Lueg" userId="ffe307ba-a5ac-4887-9d84-9b2237baf7c4" providerId="ADAL" clId="{C6FBC380-14DC-407E-A6FB-DF1DD19F9DA7}" dt="2021-11-17T12:00:07.268" v="601" actId="1076"/>
        <pc:sldMkLst>
          <pc:docMk/>
          <pc:sldMk cId="2280465957" sldId="259"/>
        </pc:sldMkLst>
        <pc:spChg chg="add del mod">
          <ac:chgData name="Klarissa Lueg" userId="ffe307ba-a5ac-4887-9d84-9b2237baf7c4" providerId="ADAL" clId="{C6FBC380-14DC-407E-A6FB-DF1DD19F9DA7}" dt="2021-11-17T11:59:18.820" v="599" actId="5793"/>
          <ac:spMkLst>
            <pc:docMk/>
            <pc:sldMk cId="2280465957" sldId="259"/>
            <ac:spMk id="5" creationId="{AF4EF864-CF9C-479F-A6DE-7EAA390384D9}"/>
          </ac:spMkLst>
        </pc:spChg>
        <pc:spChg chg="add del mod">
          <ac:chgData name="Klarissa Lueg" userId="ffe307ba-a5ac-4887-9d84-9b2237baf7c4" providerId="ADAL" clId="{C6FBC380-14DC-407E-A6FB-DF1DD19F9DA7}" dt="2021-11-17T11:59:02.779" v="589" actId="478"/>
          <ac:spMkLst>
            <pc:docMk/>
            <pc:sldMk cId="2280465957" sldId="259"/>
            <ac:spMk id="6" creationId="{C43E558A-7686-4CBE-9DFD-0C7C305740BF}"/>
          </ac:spMkLst>
        </pc:spChg>
        <pc:picChg chg="add mod">
          <ac:chgData name="Klarissa Lueg" userId="ffe307ba-a5ac-4887-9d84-9b2237baf7c4" providerId="ADAL" clId="{C6FBC380-14DC-407E-A6FB-DF1DD19F9DA7}" dt="2021-11-17T12:00:07.268" v="601" actId="1076"/>
          <ac:picMkLst>
            <pc:docMk/>
            <pc:sldMk cId="2280465957" sldId="259"/>
            <ac:picMk id="8" creationId="{AE386F76-93D2-4AAF-8ACC-A0453DB1A090}"/>
          </ac:picMkLst>
        </pc:picChg>
      </pc:sldChg>
      <pc:sldChg chg="addSp modSp mod">
        <pc:chgData name="Klarissa Lueg" userId="ffe307ba-a5ac-4887-9d84-9b2237baf7c4" providerId="ADAL" clId="{C6FBC380-14DC-407E-A6FB-DF1DD19F9DA7}" dt="2021-11-17T12:04:08.477" v="1152" actId="1076"/>
        <pc:sldMkLst>
          <pc:docMk/>
          <pc:sldMk cId="1364131306" sldId="298"/>
        </pc:sldMkLst>
        <pc:spChg chg="mod">
          <ac:chgData name="Klarissa Lueg" userId="ffe307ba-a5ac-4887-9d84-9b2237baf7c4" providerId="ADAL" clId="{C6FBC380-14DC-407E-A6FB-DF1DD19F9DA7}" dt="2021-11-17T12:03:40.456" v="1150" actId="20577"/>
          <ac:spMkLst>
            <pc:docMk/>
            <pc:sldMk cId="1364131306" sldId="298"/>
            <ac:spMk id="5" creationId="{AF4EF864-CF9C-479F-A6DE-7EAA390384D9}"/>
          </ac:spMkLst>
        </pc:spChg>
        <pc:picChg chg="add mod">
          <ac:chgData name="Klarissa Lueg" userId="ffe307ba-a5ac-4887-9d84-9b2237baf7c4" providerId="ADAL" clId="{C6FBC380-14DC-407E-A6FB-DF1DD19F9DA7}" dt="2021-11-17T12:04:08.477" v="1152" actId="1076"/>
          <ac:picMkLst>
            <pc:docMk/>
            <pc:sldMk cId="1364131306" sldId="298"/>
            <ac:picMk id="6" creationId="{300F228C-7FB6-40C9-B49B-2B344811E889}"/>
          </ac:picMkLst>
        </pc:picChg>
      </pc:sldChg>
      <pc:sldChg chg="modSp mod">
        <pc:chgData name="Klarissa Lueg" userId="ffe307ba-a5ac-4887-9d84-9b2237baf7c4" providerId="ADAL" clId="{C6FBC380-14DC-407E-A6FB-DF1DD19F9DA7}" dt="2021-11-17T11:28:14.044" v="162" actId="20577"/>
        <pc:sldMkLst>
          <pc:docMk/>
          <pc:sldMk cId="601051014" sldId="2131"/>
        </pc:sldMkLst>
        <pc:spChg chg="mod">
          <ac:chgData name="Klarissa Lueg" userId="ffe307ba-a5ac-4887-9d84-9b2237baf7c4" providerId="ADAL" clId="{C6FBC380-14DC-407E-A6FB-DF1DD19F9DA7}" dt="2021-11-17T11:28:14.044" v="162" actId="20577"/>
          <ac:spMkLst>
            <pc:docMk/>
            <pc:sldMk cId="601051014" sldId="2131"/>
            <ac:spMk id="6" creationId="{464C7F3D-788B-4E67-AEBF-8B4B3F99CB5F}"/>
          </ac:spMkLst>
        </pc:spChg>
      </pc:sldChg>
      <pc:sldChg chg="addSp modSp mod">
        <pc:chgData name="Klarissa Lueg" userId="ffe307ba-a5ac-4887-9d84-9b2237baf7c4" providerId="ADAL" clId="{C6FBC380-14DC-407E-A6FB-DF1DD19F9DA7}" dt="2021-11-17T12:01:52.772" v="828" actId="1076"/>
        <pc:sldMkLst>
          <pc:docMk/>
          <pc:sldMk cId="2722711211" sldId="2132"/>
        </pc:sldMkLst>
        <pc:spChg chg="mod">
          <ac:chgData name="Klarissa Lueg" userId="ffe307ba-a5ac-4887-9d84-9b2237baf7c4" providerId="ADAL" clId="{C6FBC380-14DC-407E-A6FB-DF1DD19F9DA7}" dt="2021-11-17T12:01:24.990" v="826" actId="20577"/>
          <ac:spMkLst>
            <pc:docMk/>
            <pc:sldMk cId="2722711211" sldId="2132"/>
            <ac:spMk id="5" creationId="{AF4EF864-CF9C-479F-A6DE-7EAA390384D9}"/>
          </ac:spMkLst>
        </pc:spChg>
        <pc:picChg chg="add mod">
          <ac:chgData name="Klarissa Lueg" userId="ffe307ba-a5ac-4887-9d84-9b2237baf7c4" providerId="ADAL" clId="{C6FBC380-14DC-407E-A6FB-DF1DD19F9DA7}" dt="2021-11-17T12:01:52.772" v="828" actId="1076"/>
          <ac:picMkLst>
            <pc:docMk/>
            <pc:sldMk cId="2722711211" sldId="2132"/>
            <ac:picMk id="6" creationId="{3076D42C-05C6-4FBF-8D2C-1D6DDD621B6C}"/>
          </ac:picMkLst>
        </pc:picChg>
      </pc:sldChg>
    </pc:docChg>
  </pc:docChgLst>
  <pc:docChgLst>
    <pc:chgData name="Klarissa Lueg" userId="ffe307ba-a5ac-4887-9d84-9b2237baf7c4" providerId="ADAL" clId="{977E3B53-3C04-4DC2-9218-6E92AEFCCCD4}"/>
    <pc:docChg chg="custSel delSld modSld">
      <pc:chgData name="Klarissa Lueg" userId="ffe307ba-a5ac-4887-9d84-9b2237baf7c4" providerId="ADAL" clId="{977E3B53-3C04-4DC2-9218-6E92AEFCCCD4}" dt="2021-11-16T11:54:53.345" v="3607" actId="20577"/>
      <pc:docMkLst>
        <pc:docMk/>
      </pc:docMkLst>
      <pc:sldChg chg="modSp mod">
        <pc:chgData name="Klarissa Lueg" userId="ffe307ba-a5ac-4887-9d84-9b2237baf7c4" providerId="ADAL" clId="{977E3B53-3C04-4DC2-9218-6E92AEFCCCD4}" dt="2021-11-16T11:22:16.304" v="688" actId="113"/>
        <pc:sldMkLst>
          <pc:docMk/>
          <pc:sldMk cId="3876582730" sldId="299"/>
        </pc:sldMkLst>
        <pc:spChg chg="mod">
          <ac:chgData name="Klarissa Lueg" userId="ffe307ba-a5ac-4887-9d84-9b2237baf7c4" providerId="ADAL" clId="{977E3B53-3C04-4DC2-9218-6E92AEFCCCD4}" dt="2021-11-16T11:22:16.304" v="688" actId="113"/>
          <ac:spMkLst>
            <pc:docMk/>
            <pc:sldMk cId="3876582730" sldId="299"/>
            <ac:spMk id="5" creationId="{AF4EF864-CF9C-479F-A6DE-7EAA390384D9}"/>
          </ac:spMkLst>
        </pc:spChg>
      </pc:sldChg>
      <pc:sldChg chg="del">
        <pc:chgData name="Klarissa Lueg" userId="ffe307ba-a5ac-4887-9d84-9b2237baf7c4" providerId="ADAL" clId="{977E3B53-3C04-4DC2-9218-6E92AEFCCCD4}" dt="2021-11-16T10:56:41.088" v="681" actId="47"/>
        <pc:sldMkLst>
          <pc:docMk/>
          <pc:sldMk cId="3396691517" sldId="2116"/>
        </pc:sldMkLst>
      </pc:sldChg>
      <pc:sldChg chg="addSp delSp modSp mod">
        <pc:chgData name="Klarissa Lueg" userId="ffe307ba-a5ac-4887-9d84-9b2237baf7c4" providerId="ADAL" clId="{977E3B53-3C04-4DC2-9218-6E92AEFCCCD4}" dt="2021-11-16T10:56:36.744" v="680" actId="20577"/>
        <pc:sldMkLst>
          <pc:docMk/>
          <pc:sldMk cId="2327987843" sldId="2117"/>
        </pc:sldMkLst>
        <pc:spChg chg="mod">
          <ac:chgData name="Klarissa Lueg" userId="ffe307ba-a5ac-4887-9d84-9b2237baf7c4" providerId="ADAL" clId="{977E3B53-3C04-4DC2-9218-6E92AEFCCCD4}" dt="2021-11-16T10:56:36.744" v="680" actId="20577"/>
          <ac:spMkLst>
            <pc:docMk/>
            <pc:sldMk cId="2327987843" sldId="2117"/>
            <ac:spMk id="2" creationId="{823832E7-39F1-4E20-B701-3161277DD9D1}"/>
          </ac:spMkLst>
        </pc:spChg>
        <pc:spChg chg="del mod">
          <ac:chgData name="Klarissa Lueg" userId="ffe307ba-a5ac-4887-9d84-9b2237baf7c4" providerId="ADAL" clId="{977E3B53-3C04-4DC2-9218-6E92AEFCCCD4}" dt="2021-11-16T10:55:49.807" v="541" actId="478"/>
          <ac:spMkLst>
            <pc:docMk/>
            <pc:sldMk cId="2327987843" sldId="2117"/>
            <ac:spMk id="4" creationId="{31A06E70-C48F-4A81-A30F-CBD3B5175AD9}"/>
          </ac:spMkLst>
        </pc:spChg>
        <pc:spChg chg="del mod">
          <ac:chgData name="Klarissa Lueg" userId="ffe307ba-a5ac-4887-9d84-9b2237baf7c4" providerId="ADAL" clId="{977E3B53-3C04-4DC2-9218-6E92AEFCCCD4}" dt="2021-11-16T10:45:26.944" v="51" actId="478"/>
          <ac:spMkLst>
            <pc:docMk/>
            <pc:sldMk cId="2327987843" sldId="2117"/>
            <ac:spMk id="5" creationId="{AF4EF864-CF9C-479F-A6DE-7EAA390384D9}"/>
          </ac:spMkLst>
        </pc:spChg>
        <pc:spChg chg="add del mod">
          <ac:chgData name="Klarissa Lueg" userId="ffe307ba-a5ac-4887-9d84-9b2237baf7c4" providerId="ADAL" clId="{977E3B53-3C04-4DC2-9218-6E92AEFCCCD4}" dt="2021-11-16T10:45:30.179" v="52" actId="478"/>
          <ac:spMkLst>
            <pc:docMk/>
            <pc:sldMk cId="2327987843" sldId="2117"/>
            <ac:spMk id="7" creationId="{93A9E76F-2A0E-40A8-9220-DE6A39AFF61C}"/>
          </ac:spMkLst>
        </pc:spChg>
        <pc:spChg chg="add del mod">
          <ac:chgData name="Klarissa Lueg" userId="ffe307ba-a5ac-4887-9d84-9b2237baf7c4" providerId="ADAL" clId="{977E3B53-3C04-4DC2-9218-6E92AEFCCCD4}" dt="2021-11-16T10:55:37.047" v="538" actId="478"/>
          <ac:spMkLst>
            <pc:docMk/>
            <pc:sldMk cId="2327987843" sldId="2117"/>
            <ac:spMk id="8" creationId="{B3800A3F-6399-4D3A-89FF-DB65057CB57E}"/>
          </ac:spMkLst>
        </pc:spChg>
        <pc:spChg chg="add mod">
          <ac:chgData name="Klarissa Lueg" userId="ffe307ba-a5ac-4887-9d84-9b2237baf7c4" providerId="ADAL" clId="{977E3B53-3C04-4DC2-9218-6E92AEFCCCD4}" dt="2021-11-16T10:47:07.579" v="167"/>
          <ac:spMkLst>
            <pc:docMk/>
            <pc:sldMk cId="2327987843" sldId="2117"/>
            <ac:spMk id="13" creationId="{FC3EE7F2-5849-41F6-B6F7-9D58572257D1}"/>
          </ac:spMkLst>
        </pc:spChg>
        <pc:spChg chg="add mod">
          <ac:chgData name="Klarissa Lueg" userId="ffe307ba-a5ac-4887-9d84-9b2237baf7c4" providerId="ADAL" clId="{977E3B53-3C04-4DC2-9218-6E92AEFCCCD4}" dt="2021-11-16T10:47:07.579" v="167"/>
          <ac:spMkLst>
            <pc:docMk/>
            <pc:sldMk cId="2327987843" sldId="2117"/>
            <ac:spMk id="14" creationId="{C46E71F6-6BAC-4915-A71E-627C60A63463}"/>
          </ac:spMkLst>
        </pc:spChg>
        <pc:spChg chg="add mod">
          <ac:chgData name="Klarissa Lueg" userId="ffe307ba-a5ac-4887-9d84-9b2237baf7c4" providerId="ADAL" clId="{977E3B53-3C04-4DC2-9218-6E92AEFCCCD4}" dt="2021-11-16T10:47:07.579" v="167"/>
          <ac:spMkLst>
            <pc:docMk/>
            <pc:sldMk cId="2327987843" sldId="2117"/>
            <ac:spMk id="15" creationId="{81FDBFC8-82A1-4B86-8C42-BB9CD199C0EB}"/>
          </ac:spMkLst>
        </pc:spChg>
        <pc:spChg chg="add mod">
          <ac:chgData name="Klarissa Lueg" userId="ffe307ba-a5ac-4887-9d84-9b2237baf7c4" providerId="ADAL" clId="{977E3B53-3C04-4DC2-9218-6E92AEFCCCD4}" dt="2021-11-16T10:47:07.579" v="167"/>
          <ac:spMkLst>
            <pc:docMk/>
            <pc:sldMk cId="2327987843" sldId="2117"/>
            <ac:spMk id="16" creationId="{E4B559CB-8F17-4CF6-B1A0-5BFA20FE0CDF}"/>
          </ac:spMkLst>
        </pc:spChg>
        <pc:spChg chg="add mod">
          <ac:chgData name="Klarissa Lueg" userId="ffe307ba-a5ac-4887-9d84-9b2237baf7c4" providerId="ADAL" clId="{977E3B53-3C04-4DC2-9218-6E92AEFCCCD4}" dt="2021-11-16T10:47:07.579" v="167"/>
          <ac:spMkLst>
            <pc:docMk/>
            <pc:sldMk cId="2327987843" sldId="2117"/>
            <ac:spMk id="17" creationId="{0E00B5E5-4BB0-444E-89BD-30B034EEB305}"/>
          </ac:spMkLst>
        </pc:spChg>
        <pc:spChg chg="add mod">
          <ac:chgData name="Klarissa Lueg" userId="ffe307ba-a5ac-4887-9d84-9b2237baf7c4" providerId="ADAL" clId="{977E3B53-3C04-4DC2-9218-6E92AEFCCCD4}" dt="2021-11-16T10:47:07.579" v="167"/>
          <ac:spMkLst>
            <pc:docMk/>
            <pc:sldMk cId="2327987843" sldId="2117"/>
            <ac:spMk id="18" creationId="{CE6FEBC8-F4FB-4F22-86EE-6631EBC92489}"/>
          </ac:spMkLst>
        </pc:spChg>
        <pc:spChg chg="add mod">
          <ac:chgData name="Klarissa Lueg" userId="ffe307ba-a5ac-4887-9d84-9b2237baf7c4" providerId="ADAL" clId="{977E3B53-3C04-4DC2-9218-6E92AEFCCCD4}" dt="2021-11-16T10:54:20.105" v="473" actId="1037"/>
          <ac:spMkLst>
            <pc:docMk/>
            <pc:sldMk cId="2327987843" sldId="2117"/>
            <ac:spMk id="20" creationId="{28C7EAEC-A5F6-4F93-B1C5-CDDE62868C68}"/>
          </ac:spMkLst>
        </pc:spChg>
        <pc:spChg chg="add mod">
          <ac:chgData name="Klarissa Lueg" userId="ffe307ba-a5ac-4887-9d84-9b2237baf7c4" providerId="ADAL" clId="{977E3B53-3C04-4DC2-9218-6E92AEFCCCD4}" dt="2021-11-16T10:55:06.282" v="537" actId="20577"/>
          <ac:spMkLst>
            <pc:docMk/>
            <pc:sldMk cId="2327987843" sldId="2117"/>
            <ac:spMk id="21" creationId="{8EE5EA69-F400-4745-A9DF-A67AC94B38AD}"/>
          </ac:spMkLst>
        </pc:spChg>
        <pc:spChg chg="add mod">
          <ac:chgData name="Klarissa Lueg" userId="ffe307ba-a5ac-4887-9d84-9b2237baf7c4" providerId="ADAL" clId="{977E3B53-3C04-4DC2-9218-6E92AEFCCCD4}" dt="2021-11-16T10:56:20.711" v="664" actId="1035"/>
          <ac:spMkLst>
            <pc:docMk/>
            <pc:sldMk cId="2327987843" sldId="2117"/>
            <ac:spMk id="23" creationId="{ECBF281A-5617-4D60-AB3D-C525FB09C399}"/>
          </ac:spMkLst>
        </pc:spChg>
        <pc:grpChg chg="add del mod">
          <ac:chgData name="Klarissa Lueg" userId="ffe307ba-a5ac-4887-9d84-9b2237baf7c4" providerId="ADAL" clId="{977E3B53-3C04-4DC2-9218-6E92AEFCCCD4}" dt="2021-11-16T10:48:06.678" v="249" actId="478"/>
          <ac:grpSpMkLst>
            <pc:docMk/>
            <pc:sldMk cId="2327987843" sldId="2117"/>
            <ac:grpSpMk id="10" creationId="{6FE3F41E-1525-4192-BE06-79698806F496}"/>
          </ac:grpSpMkLst>
        </pc:grpChg>
        <pc:grpChg chg="add del mod">
          <ac:chgData name="Klarissa Lueg" userId="ffe307ba-a5ac-4887-9d84-9b2237baf7c4" providerId="ADAL" clId="{977E3B53-3C04-4DC2-9218-6E92AEFCCCD4}" dt="2021-11-16T10:48:06.678" v="249" actId="478"/>
          <ac:grpSpMkLst>
            <pc:docMk/>
            <pc:sldMk cId="2327987843" sldId="2117"/>
            <ac:grpSpMk id="11" creationId="{C08706E6-5C77-45C6-94A5-1E0170CDB537}"/>
          </ac:grpSpMkLst>
        </pc:grpChg>
        <pc:grpChg chg="add del mod">
          <ac:chgData name="Klarissa Lueg" userId="ffe307ba-a5ac-4887-9d84-9b2237baf7c4" providerId="ADAL" clId="{977E3B53-3C04-4DC2-9218-6E92AEFCCCD4}" dt="2021-11-16T10:48:06.678" v="249" actId="478"/>
          <ac:grpSpMkLst>
            <pc:docMk/>
            <pc:sldMk cId="2327987843" sldId="2117"/>
            <ac:grpSpMk id="12" creationId="{9E109E97-811C-4F97-82F4-2600C70E704E}"/>
          </ac:grpSpMkLst>
        </pc:grpChg>
        <pc:graphicFrameChg chg="add del mod modGraphic">
          <ac:chgData name="Klarissa Lueg" userId="ffe307ba-a5ac-4887-9d84-9b2237baf7c4" providerId="ADAL" clId="{977E3B53-3C04-4DC2-9218-6E92AEFCCCD4}" dt="2021-11-16T10:49:14.232" v="256" actId="478"/>
          <ac:graphicFrameMkLst>
            <pc:docMk/>
            <pc:sldMk cId="2327987843" sldId="2117"/>
            <ac:graphicFrameMk id="9" creationId="{159A8CAB-8660-4477-8067-E7EBEE587E11}"/>
          </ac:graphicFrameMkLst>
        </pc:graphicFrameChg>
        <pc:graphicFrameChg chg="add mod modGraphic">
          <ac:chgData name="Klarissa Lueg" userId="ffe307ba-a5ac-4887-9d84-9b2237baf7c4" providerId="ADAL" clId="{977E3B53-3C04-4DC2-9218-6E92AEFCCCD4}" dt="2021-11-16T10:54:35.105" v="492" actId="207"/>
          <ac:graphicFrameMkLst>
            <pc:docMk/>
            <pc:sldMk cId="2327987843" sldId="2117"/>
            <ac:graphicFrameMk id="19" creationId="{76235E77-408E-4CE5-84EF-73829C54A9BC}"/>
          </ac:graphicFrameMkLst>
        </pc:graphicFrameChg>
      </pc:sldChg>
      <pc:sldChg chg="modSp mod">
        <pc:chgData name="Klarissa Lueg" userId="ffe307ba-a5ac-4887-9d84-9b2237baf7c4" providerId="ADAL" clId="{977E3B53-3C04-4DC2-9218-6E92AEFCCCD4}" dt="2021-11-16T11:39:38.686" v="2608" actId="1036"/>
        <pc:sldMkLst>
          <pc:docMk/>
          <pc:sldMk cId="2619532135" sldId="2118"/>
        </pc:sldMkLst>
        <pc:spChg chg="mod">
          <ac:chgData name="Klarissa Lueg" userId="ffe307ba-a5ac-4887-9d84-9b2237baf7c4" providerId="ADAL" clId="{977E3B53-3C04-4DC2-9218-6E92AEFCCCD4}" dt="2021-11-16T11:39:29.890" v="2594" actId="20577"/>
          <ac:spMkLst>
            <pc:docMk/>
            <pc:sldMk cId="2619532135" sldId="2118"/>
            <ac:spMk id="2" creationId="{823832E7-39F1-4E20-B701-3161277DD9D1}"/>
          </ac:spMkLst>
        </pc:spChg>
        <pc:spChg chg="mod">
          <ac:chgData name="Klarissa Lueg" userId="ffe307ba-a5ac-4887-9d84-9b2237baf7c4" providerId="ADAL" clId="{977E3B53-3C04-4DC2-9218-6E92AEFCCCD4}" dt="2021-11-16T11:39:38.686" v="2608" actId="1036"/>
          <ac:spMkLst>
            <pc:docMk/>
            <pc:sldMk cId="2619532135" sldId="2118"/>
            <ac:spMk id="5" creationId="{AF4EF864-CF9C-479F-A6DE-7EAA390384D9}"/>
          </ac:spMkLst>
        </pc:spChg>
        <pc:spChg chg="mod">
          <ac:chgData name="Klarissa Lueg" userId="ffe307ba-a5ac-4887-9d84-9b2237baf7c4" providerId="ADAL" clId="{977E3B53-3C04-4DC2-9218-6E92AEFCCCD4}" dt="2021-11-16T11:39:38.686" v="2608" actId="1036"/>
          <ac:spMkLst>
            <pc:docMk/>
            <pc:sldMk cId="2619532135" sldId="2118"/>
            <ac:spMk id="6" creationId="{464C7F3D-788B-4E67-AEBF-8B4B3F99CB5F}"/>
          </ac:spMkLst>
        </pc:spChg>
        <pc:picChg chg="mod">
          <ac:chgData name="Klarissa Lueg" userId="ffe307ba-a5ac-4887-9d84-9b2237baf7c4" providerId="ADAL" clId="{977E3B53-3C04-4DC2-9218-6E92AEFCCCD4}" dt="2021-11-16T11:39:38.686" v="2608" actId="1036"/>
          <ac:picMkLst>
            <pc:docMk/>
            <pc:sldMk cId="2619532135" sldId="2118"/>
            <ac:picMk id="10" creationId="{2B95E1B2-C6A1-461E-976C-C80D5B0F236E}"/>
          </ac:picMkLst>
        </pc:picChg>
        <pc:picChg chg="mod">
          <ac:chgData name="Klarissa Lueg" userId="ffe307ba-a5ac-4887-9d84-9b2237baf7c4" providerId="ADAL" clId="{977E3B53-3C04-4DC2-9218-6E92AEFCCCD4}" dt="2021-11-16T11:39:38.686" v="2608" actId="1036"/>
          <ac:picMkLst>
            <pc:docMk/>
            <pc:sldMk cId="2619532135" sldId="2118"/>
            <ac:picMk id="11" creationId="{39465BC5-1A54-471C-B19F-88F132A6B8E8}"/>
          </ac:picMkLst>
        </pc:picChg>
      </pc:sldChg>
      <pc:sldChg chg="addSp delSp modSp mod">
        <pc:chgData name="Klarissa Lueg" userId="ffe307ba-a5ac-4887-9d84-9b2237baf7c4" providerId="ADAL" clId="{977E3B53-3C04-4DC2-9218-6E92AEFCCCD4}" dt="2021-11-16T11:40:07.568" v="2627" actId="1036"/>
        <pc:sldMkLst>
          <pc:docMk/>
          <pc:sldMk cId="2349791043" sldId="2119"/>
        </pc:sldMkLst>
        <pc:spChg chg="del">
          <ac:chgData name="Klarissa Lueg" userId="ffe307ba-a5ac-4887-9d84-9b2237baf7c4" providerId="ADAL" clId="{977E3B53-3C04-4DC2-9218-6E92AEFCCCD4}" dt="2021-11-16T11:39:56.074" v="2609" actId="478"/>
          <ac:spMkLst>
            <pc:docMk/>
            <pc:sldMk cId="2349791043" sldId="2119"/>
            <ac:spMk id="2" creationId="{823832E7-39F1-4E20-B701-3161277DD9D1}"/>
          </ac:spMkLst>
        </pc:spChg>
        <pc:spChg chg="mod">
          <ac:chgData name="Klarissa Lueg" userId="ffe307ba-a5ac-4887-9d84-9b2237baf7c4" providerId="ADAL" clId="{977E3B53-3C04-4DC2-9218-6E92AEFCCCD4}" dt="2021-11-16T11:40:07.568" v="2627" actId="1036"/>
          <ac:spMkLst>
            <pc:docMk/>
            <pc:sldMk cId="2349791043" sldId="2119"/>
            <ac:spMk id="5" creationId="{AF4EF864-CF9C-479F-A6DE-7EAA390384D9}"/>
          </ac:spMkLst>
        </pc:spChg>
        <pc:spChg chg="mod">
          <ac:chgData name="Klarissa Lueg" userId="ffe307ba-a5ac-4887-9d84-9b2237baf7c4" providerId="ADAL" clId="{977E3B53-3C04-4DC2-9218-6E92AEFCCCD4}" dt="2021-11-16T11:40:07.568" v="2627" actId="1036"/>
          <ac:spMkLst>
            <pc:docMk/>
            <pc:sldMk cId="2349791043" sldId="2119"/>
            <ac:spMk id="6" creationId="{464C7F3D-788B-4E67-AEBF-8B4B3F99CB5F}"/>
          </ac:spMkLst>
        </pc:spChg>
        <pc:spChg chg="add del mod">
          <ac:chgData name="Klarissa Lueg" userId="ffe307ba-a5ac-4887-9d84-9b2237baf7c4" providerId="ADAL" clId="{977E3B53-3C04-4DC2-9218-6E92AEFCCCD4}" dt="2021-11-16T11:39:59.681" v="2610"/>
          <ac:spMkLst>
            <pc:docMk/>
            <pc:sldMk cId="2349791043" sldId="2119"/>
            <ac:spMk id="7" creationId="{AE126530-D6C3-4CA6-A5E5-10474AC576A9}"/>
          </ac:spMkLst>
        </pc:spChg>
        <pc:spChg chg="add mod">
          <ac:chgData name="Klarissa Lueg" userId="ffe307ba-a5ac-4887-9d84-9b2237baf7c4" providerId="ADAL" clId="{977E3B53-3C04-4DC2-9218-6E92AEFCCCD4}" dt="2021-11-16T11:39:59.681" v="2610"/>
          <ac:spMkLst>
            <pc:docMk/>
            <pc:sldMk cId="2349791043" sldId="2119"/>
            <ac:spMk id="12" creationId="{54C21650-16A0-45BC-9429-A38264FC248C}"/>
          </ac:spMkLst>
        </pc:spChg>
        <pc:picChg chg="mod">
          <ac:chgData name="Klarissa Lueg" userId="ffe307ba-a5ac-4887-9d84-9b2237baf7c4" providerId="ADAL" clId="{977E3B53-3C04-4DC2-9218-6E92AEFCCCD4}" dt="2021-11-16T11:40:07.568" v="2627" actId="1036"/>
          <ac:picMkLst>
            <pc:docMk/>
            <pc:sldMk cId="2349791043" sldId="2119"/>
            <ac:picMk id="10" creationId="{2B95E1B2-C6A1-461E-976C-C80D5B0F236E}"/>
          </ac:picMkLst>
        </pc:picChg>
        <pc:picChg chg="mod">
          <ac:chgData name="Klarissa Lueg" userId="ffe307ba-a5ac-4887-9d84-9b2237baf7c4" providerId="ADAL" clId="{977E3B53-3C04-4DC2-9218-6E92AEFCCCD4}" dt="2021-11-16T11:40:07.568" v="2627" actId="1036"/>
          <ac:picMkLst>
            <pc:docMk/>
            <pc:sldMk cId="2349791043" sldId="2119"/>
            <ac:picMk id="11" creationId="{39465BC5-1A54-471C-B19F-88F132A6B8E8}"/>
          </ac:picMkLst>
        </pc:picChg>
      </pc:sldChg>
      <pc:sldChg chg="addSp delSp modSp mod">
        <pc:chgData name="Klarissa Lueg" userId="ffe307ba-a5ac-4887-9d84-9b2237baf7c4" providerId="ADAL" clId="{977E3B53-3C04-4DC2-9218-6E92AEFCCCD4}" dt="2021-11-16T11:40:20.515" v="2640" actId="1036"/>
        <pc:sldMkLst>
          <pc:docMk/>
          <pc:sldMk cId="801940912" sldId="2120"/>
        </pc:sldMkLst>
        <pc:spChg chg="del">
          <ac:chgData name="Klarissa Lueg" userId="ffe307ba-a5ac-4887-9d84-9b2237baf7c4" providerId="ADAL" clId="{977E3B53-3C04-4DC2-9218-6E92AEFCCCD4}" dt="2021-11-16T11:40:13.308" v="2628" actId="478"/>
          <ac:spMkLst>
            <pc:docMk/>
            <pc:sldMk cId="801940912" sldId="2120"/>
            <ac:spMk id="2" creationId="{823832E7-39F1-4E20-B701-3161277DD9D1}"/>
          </ac:spMkLst>
        </pc:spChg>
        <pc:spChg chg="mod">
          <ac:chgData name="Klarissa Lueg" userId="ffe307ba-a5ac-4887-9d84-9b2237baf7c4" providerId="ADAL" clId="{977E3B53-3C04-4DC2-9218-6E92AEFCCCD4}" dt="2021-11-16T11:40:20.515" v="2640" actId="1036"/>
          <ac:spMkLst>
            <pc:docMk/>
            <pc:sldMk cId="801940912" sldId="2120"/>
            <ac:spMk id="5" creationId="{AF4EF864-CF9C-479F-A6DE-7EAA390384D9}"/>
          </ac:spMkLst>
        </pc:spChg>
        <pc:spChg chg="mod">
          <ac:chgData name="Klarissa Lueg" userId="ffe307ba-a5ac-4887-9d84-9b2237baf7c4" providerId="ADAL" clId="{977E3B53-3C04-4DC2-9218-6E92AEFCCCD4}" dt="2021-11-16T11:40:20.515" v="2640" actId="1036"/>
          <ac:spMkLst>
            <pc:docMk/>
            <pc:sldMk cId="801940912" sldId="2120"/>
            <ac:spMk id="6" creationId="{464C7F3D-788B-4E67-AEBF-8B4B3F99CB5F}"/>
          </ac:spMkLst>
        </pc:spChg>
        <pc:spChg chg="add del mod">
          <ac:chgData name="Klarissa Lueg" userId="ffe307ba-a5ac-4887-9d84-9b2237baf7c4" providerId="ADAL" clId="{977E3B53-3C04-4DC2-9218-6E92AEFCCCD4}" dt="2021-11-16T11:40:15.801" v="2629"/>
          <ac:spMkLst>
            <pc:docMk/>
            <pc:sldMk cId="801940912" sldId="2120"/>
            <ac:spMk id="7" creationId="{8CF70E5D-0C8F-4E64-94E5-9BFBA0A3D220}"/>
          </ac:spMkLst>
        </pc:spChg>
        <pc:spChg chg="add mod">
          <ac:chgData name="Klarissa Lueg" userId="ffe307ba-a5ac-4887-9d84-9b2237baf7c4" providerId="ADAL" clId="{977E3B53-3C04-4DC2-9218-6E92AEFCCCD4}" dt="2021-11-16T11:40:15.801" v="2629"/>
          <ac:spMkLst>
            <pc:docMk/>
            <pc:sldMk cId="801940912" sldId="2120"/>
            <ac:spMk id="12" creationId="{381267B7-8FBC-414C-B2D9-7F9E1C879ADD}"/>
          </ac:spMkLst>
        </pc:spChg>
        <pc:picChg chg="mod">
          <ac:chgData name="Klarissa Lueg" userId="ffe307ba-a5ac-4887-9d84-9b2237baf7c4" providerId="ADAL" clId="{977E3B53-3C04-4DC2-9218-6E92AEFCCCD4}" dt="2021-11-16T11:40:20.515" v="2640" actId="1036"/>
          <ac:picMkLst>
            <pc:docMk/>
            <pc:sldMk cId="801940912" sldId="2120"/>
            <ac:picMk id="10" creationId="{2B95E1B2-C6A1-461E-976C-C80D5B0F236E}"/>
          </ac:picMkLst>
        </pc:picChg>
        <pc:picChg chg="mod">
          <ac:chgData name="Klarissa Lueg" userId="ffe307ba-a5ac-4887-9d84-9b2237baf7c4" providerId="ADAL" clId="{977E3B53-3C04-4DC2-9218-6E92AEFCCCD4}" dt="2021-11-16T11:40:20.515" v="2640" actId="1036"/>
          <ac:picMkLst>
            <pc:docMk/>
            <pc:sldMk cId="801940912" sldId="2120"/>
            <ac:picMk id="11" creationId="{39465BC5-1A54-471C-B19F-88F132A6B8E8}"/>
          </ac:picMkLst>
        </pc:picChg>
      </pc:sldChg>
      <pc:sldChg chg="addSp delSp modSp mod">
        <pc:chgData name="Klarissa Lueg" userId="ffe307ba-a5ac-4887-9d84-9b2237baf7c4" providerId="ADAL" clId="{977E3B53-3C04-4DC2-9218-6E92AEFCCCD4}" dt="2021-11-16T11:40:36.209" v="2658"/>
        <pc:sldMkLst>
          <pc:docMk/>
          <pc:sldMk cId="147378123" sldId="2121"/>
        </pc:sldMkLst>
        <pc:spChg chg="del">
          <ac:chgData name="Klarissa Lueg" userId="ffe307ba-a5ac-4887-9d84-9b2237baf7c4" providerId="ADAL" clId="{977E3B53-3C04-4DC2-9218-6E92AEFCCCD4}" dt="2021-11-16T11:40:25.505" v="2641" actId="478"/>
          <ac:spMkLst>
            <pc:docMk/>
            <pc:sldMk cId="147378123" sldId="2121"/>
            <ac:spMk id="2" creationId="{823832E7-39F1-4E20-B701-3161277DD9D1}"/>
          </ac:spMkLst>
        </pc:spChg>
        <pc:spChg chg="mod">
          <ac:chgData name="Klarissa Lueg" userId="ffe307ba-a5ac-4887-9d84-9b2237baf7c4" providerId="ADAL" clId="{977E3B53-3C04-4DC2-9218-6E92AEFCCCD4}" dt="2021-11-16T11:40:32.128" v="2657" actId="1036"/>
          <ac:spMkLst>
            <pc:docMk/>
            <pc:sldMk cId="147378123" sldId="2121"/>
            <ac:spMk id="5" creationId="{AF4EF864-CF9C-479F-A6DE-7EAA390384D9}"/>
          </ac:spMkLst>
        </pc:spChg>
        <pc:spChg chg="mod">
          <ac:chgData name="Klarissa Lueg" userId="ffe307ba-a5ac-4887-9d84-9b2237baf7c4" providerId="ADAL" clId="{977E3B53-3C04-4DC2-9218-6E92AEFCCCD4}" dt="2021-11-16T11:40:32.128" v="2657" actId="1036"/>
          <ac:spMkLst>
            <pc:docMk/>
            <pc:sldMk cId="147378123" sldId="2121"/>
            <ac:spMk id="6" creationId="{464C7F3D-788B-4E67-AEBF-8B4B3F99CB5F}"/>
          </ac:spMkLst>
        </pc:spChg>
        <pc:spChg chg="add del mod">
          <ac:chgData name="Klarissa Lueg" userId="ffe307ba-a5ac-4887-9d84-9b2237baf7c4" providerId="ADAL" clId="{977E3B53-3C04-4DC2-9218-6E92AEFCCCD4}" dt="2021-11-16T11:40:36.209" v="2658"/>
          <ac:spMkLst>
            <pc:docMk/>
            <pc:sldMk cId="147378123" sldId="2121"/>
            <ac:spMk id="7" creationId="{21E2BE48-94B9-45C6-9029-23A815BC18AF}"/>
          </ac:spMkLst>
        </pc:spChg>
        <pc:spChg chg="add mod">
          <ac:chgData name="Klarissa Lueg" userId="ffe307ba-a5ac-4887-9d84-9b2237baf7c4" providerId="ADAL" clId="{977E3B53-3C04-4DC2-9218-6E92AEFCCCD4}" dt="2021-11-16T11:40:36.209" v="2658"/>
          <ac:spMkLst>
            <pc:docMk/>
            <pc:sldMk cId="147378123" sldId="2121"/>
            <ac:spMk id="12" creationId="{7E2D40A8-F8E7-44FF-B45C-A6501B568BD0}"/>
          </ac:spMkLst>
        </pc:spChg>
        <pc:picChg chg="mod">
          <ac:chgData name="Klarissa Lueg" userId="ffe307ba-a5ac-4887-9d84-9b2237baf7c4" providerId="ADAL" clId="{977E3B53-3C04-4DC2-9218-6E92AEFCCCD4}" dt="2021-11-16T11:40:32.128" v="2657" actId="1036"/>
          <ac:picMkLst>
            <pc:docMk/>
            <pc:sldMk cId="147378123" sldId="2121"/>
            <ac:picMk id="10" creationId="{2B95E1B2-C6A1-461E-976C-C80D5B0F236E}"/>
          </ac:picMkLst>
        </pc:picChg>
        <pc:picChg chg="mod">
          <ac:chgData name="Klarissa Lueg" userId="ffe307ba-a5ac-4887-9d84-9b2237baf7c4" providerId="ADAL" clId="{977E3B53-3C04-4DC2-9218-6E92AEFCCCD4}" dt="2021-11-16T11:40:32.128" v="2657" actId="1036"/>
          <ac:picMkLst>
            <pc:docMk/>
            <pc:sldMk cId="147378123" sldId="2121"/>
            <ac:picMk id="11" creationId="{39465BC5-1A54-471C-B19F-88F132A6B8E8}"/>
          </ac:picMkLst>
        </pc:picChg>
      </pc:sldChg>
      <pc:sldChg chg="addSp delSp modSp mod">
        <pc:chgData name="Klarissa Lueg" userId="ffe307ba-a5ac-4887-9d84-9b2237baf7c4" providerId="ADAL" clId="{977E3B53-3C04-4DC2-9218-6E92AEFCCCD4}" dt="2021-11-16T11:40:49.750" v="2674" actId="1036"/>
        <pc:sldMkLst>
          <pc:docMk/>
          <pc:sldMk cId="114581573" sldId="2122"/>
        </pc:sldMkLst>
        <pc:spChg chg="del mod">
          <ac:chgData name="Klarissa Lueg" userId="ffe307ba-a5ac-4887-9d84-9b2237baf7c4" providerId="ADAL" clId="{977E3B53-3C04-4DC2-9218-6E92AEFCCCD4}" dt="2021-11-16T11:40:43.365" v="2660" actId="478"/>
          <ac:spMkLst>
            <pc:docMk/>
            <pc:sldMk cId="114581573" sldId="2122"/>
            <ac:spMk id="2" creationId="{823832E7-39F1-4E20-B701-3161277DD9D1}"/>
          </ac:spMkLst>
        </pc:spChg>
        <pc:spChg chg="mod">
          <ac:chgData name="Klarissa Lueg" userId="ffe307ba-a5ac-4887-9d84-9b2237baf7c4" providerId="ADAL" clId="{977E3B53-3C04-4DC2-9218-6E92AEFCCCD4}" dt="2021-11-16T11:40:49.750" v="2674" actId="1036"/>
          <ac:spMkLst>
            <pc:docMk/>
            <pc:sldMk cId="114581573" sldId="2122"/>
            <ac:spMk id="5" creationId="{AF4EF864-CF9C-479F-A6DE-7EAA390384D9}"/>
          </ac:spMkLst>
        </pc:spChg>
        <pc:spChg chg="mod">
          <ac:chgData name="Klarissa Lueg" userId="ffe307ba-a5ac-4887-9d84-9b2237baf7c4" providerId="ADAL" clId="{977E3B53-3C04-4DC2-9218-6E92AEFCCCD4}" dt="2021-11-16T11:40:49.750" v="2674" actId="1036"/>
          <ac:spMkLst>
            <pc:docMk/>
            <pc:sldMk cId="114581573" sldId="2122"/>
            <ac:spMk id="6" creationId="{464C7F3D-788B-4E67-AEBF-8B4B3F99CB5F}"/>
          </ac:spMkLst>
        </pc:spChg>
        <pc:spChg chg="add del mod">
          <ac:chgData name="Klarissa Lueg" userId="ffe307ba-a5ac-4887-9d84-9b2237baf7c4" providerId="ADAL" clId="{977E3B53-3C04-4DC2-9218-6E92AEFCCCD4}" dt="2021-11-16T11:40:45.456" v="2661"/>
          <ac:spMkLst>
            <pc:docMk/>
            <pc:sldMk cId="114581573" sldId="2122"/>
            <ac:spMk id="7" creationId="{45DC9715-1C01-40A8-AF71-E62DC9F77B4A}"/>
          </ac:spMkLst>
        </pc:spChg>
        <pc:spChg chg="add mod">
          <ac:chgData name="Klarissa Lueg" userId="ffe307ba-a5ac-4887-9d84-9b2237baf7c4" providerId="ADAL" clId="{977E3B53-3C04-4DC2-9218-6E92AEFCCCD4}" dt="2021-11-16T11:40:45.456" v="2661"/>
          <ac:spMkLst>
            <pc:docMk/>
            <pc:sldMk cId="114581573" sldId="2122"/>
            <ac:spMk id="12" creationId="{DD950A8E-94AA-4C6A-9B75-453911FC5C6E}"/>
          </ac:spMkLst>
        </pc:spChg>
        <pc:picChg chg="mod">
          <ac:chgData name="Klarissa Lueg" userId="ffe307ba-a5ac-4887-9d84-9b2237baf7c4" providerId="ADAL" clId="{977E3B53-3C04-4DC2-9218-6E92AEFCCCD4}" dt="2021-11-16T11:40:49.750" v="2674" actId="1036"/>
          <ac:picMkLst>
            <pc:docMk/>
            <pc:sldMk cId="114581573" sldId="2122"/>
            <ac:picMk id="10" creationId="{2B95E1B2-C6A1-461E-976C-C80D5B0F236E}"/>
          </ac:picMkLst>
        </pc:picChg>
        <pc:picChg chg="mod">
          <ac:chgData name="Klarissa Lueg" userId="ffe307ba-a5ac-4887-9d84-9b2237baf7c4" providerId="ADAL" clId="{977E3B53-3C04-4DC2-9218-6E92AEFCCCD4}" dt="2021-11-16T11:40:49.750" v="2674" actId="1036"/>
          <ac:picMkLst>
            <pc:docMk/>
            <pc:sldMk cId="114581573" sldId="2122"/>
            <ac:picMk id="11" creationId="{39465BC5-1A54-471C-B19F-88F132A6B8E8}"/>
          </ac:picMkLst>
        </pc:picChg>
      </pc:sldChg>
      <pc:sldChg chg="addSp delSp modSp mod">
        <pc:chgData name="Klarissa Lueg" userId="ffe307ba-a5ac-4887-9d84-9b2237baf7c4" providerId="ADAL" clId="{977E3B53-3C04-4DC2-9218-6E92AEFCCCD4}" dt="2021-11-16T11:41:01.480" v="2687" actId="1036"/>
        <pc:sldMkLst>
          <pc:docMk/>
          <pc:sldMk cId="3745071024" sldId="2123"/>
        </pc:sldMkLst>
        <pc:spChg chg="del">
          <ac:chgData name="Klarissa Lueg" userId="ffe307ba-a5ac-4887-9d84-9b2237baf7c4" providerId="ADAL" clId="{977E3B53-3C04-4DC2-9218-6E92AEFCCCD4}" dt="2021-11-16T11:40:55.077" v="2675" actId="478"/>
          <ac:spMkLst>
            <pc:docMk/>
            <pc:sldMk cId="3745071024" sldId="2123"/>
            <ac:spMk id="2" creationId="{823832E7-39F1-4E20-B701-3161277DD9D1}"/>
          </ac:spMkLst>
        </pc:spChg>
        <pc:spChg chg="mod">
          <ac:chgData name="Klarissa Lueg" userId="ffe307ba-a5ac-4887-9d84-9b2237baf7c4" providerId="ADAL" clId="{977E3B53-3C04-4DC2-9218-6E92AEFCCCD4}" dt="2021-11-16T11:41:01.480" v="2687" actId="1036"/>
          <ac:spMkLst>
            <pc:docMk/>
            <pc:sldMk cId="3745071024" sldId="2123"/>
            <ac:spMk id="5" creationId="{AF4EF864-CF9C-479F-A6DE-7EAA390384D9}"/>
          </ac:spMkLst>
        </pc:spChg>
        <pc:spChg chg="mod">
          <ac:chgData name="Klarissa Lueg" userId="ffe307ba-a5ac-4887-9d84-9b2237baf7c4" providerId="ADAL" clId="{977E3B53-3C04-4DC2-9218-6E92AEFCCCD4}" dt="2021-11-16T11:41:01.480" v="2687" actId="1036"/>
          <ac:spMkLst>
            <pc:docMk/>
            <pc:sldMk cId="3745071024" sldId="2123"/>
            <ac:spMk id="6" creationId="{464C7F3D-788B-4E67-AEBF-8B4B3F99CB5F}"/>
          </ac:spMkLst>
        </pc:spChg>
        <pc:spChg chg="add del mod">
          <ac:chgData name="Klarissa Lueg" userId="ffe307ba-a5ac-4887-9d84-9b2237baf7c4" providerId="ADAL" clId="{977E3B53-3C04-4DC2-9218-6E92AEFCCCD4}" dt="2021-11-16T11:40:57.286" v="2676"/>
          <ac:spMkLst>
            <pc:docMk/>
            <pc:sldMk cId="3745071024" sldId="2123"/>
            <ac:spMk id="7" creationId="{B51FCF16-163B-4552-B491-1D4620035163}"/>
          </ac:spMkLst>
        </pc:spChg>
        <pc:spChg chg="add mod">
          <ac:chgData name="Klarissa Lueg" userId="ffe307ba-a5ac-4887-9d84-9b2237baf7c4" providerId="ADAL" clId="{977E3B53-3C04-4DC2-9218-6E92AEFCCCD4}" dt="2021-11-16T11:40:57.286" v="2676"/>
          <ac:spMkLst>
            <pc:docMk/>
            <pc:sldMk cId="3745071024" sldId="2123"/>
            <ac:spMk id="12" creationId="{C936E9C4-F057-4C6E-B1E1-8D757AE89583}"/>
          </ac:spMkLst>
        </pc:spChg>
        <pc:picChg chg="mod">
          <ac:chgData name="Klarissa Lueg" userId="ffe307ba-a5ac-4887-9d84-9b2237baf7c4" providerId="ADAL" clId="{977E3B53-3C04-4DC2-9218-6E92AEFCCCD4}" dt="2021-11-16T11:41:01.480" v="2687" actId="1036"/>
          <ac:picMkLst>
            <pc:docMk/>
            <pc:sldMk cId="3745071024" sldId="2123"/>
            <ac:picMk id="10" creationId="{2B95E1B2-C6A1-461E-976C-C80D5B0F236E}"/>
          </ac:picMkLst>
        </pc:picChg>
        <pc:picChg chg="mod">
          <ac:chgData name="Klarissa Lueg" userId="ffe307ba-a5ac-4887-9d84-9b2237baf7c4" providerId="ADAL" clId="{977E3B53-3C04-4DC2-9218-6E92AEFCCCD4}" dt="2021-11-16T11:41:01.480" v="2687" actId="1036"/>
          <ac:picMkLst>
            <pc:docMk/>
            <pc:sldMk cId="3745071024" sldId="2123"/>
            <ac:picMk id="11" creationId="{39465BC5-1A54-471C-B19F-88F132A6B8E8}"/>
          </ac:picMkLst>
        </pc:picChg>
      </pc:sldChg>
      <pc:sldChg chg="addSp delSp modSp mod">
        <pc:chgData name="Klarissa Lueg" userId="ffe307ba-a5ac-4887-9d84-9b2237baf7c4" providerId="ADAL" clId="{977E3B53-3C04-4DC2-9218-6E92AEFCCCD4}" dt="2021-11-16T11:41:37.092" v="2739" actId="20577"/>
        <pc:sldMkLst>
          <pc:docMk/>
          <pc:sldMk cId="4033292091" sldId="2124"/>
        </pc:sldMkLst>
        <pc:spChg chg="del">
          <ac:chgData name="Klarissa Lueg" userId="ffe307ba-a5ac-4887-9d84-9b2237baf7c4" providerId="ADAL" clId="{977E3B53-3C04-4DC2-9218-6E92AEFCCCD4}" dt="2021-11-16T11:41:06.547" v="2688" actId="478"/>
          <ac:spMkLst>
            <pc:docMk/>
            <pc:sldMk cId="4033292091" sldId="2124"/>
            <ac:spMk id="2" creationId="{823832E7-39F1-4E20-B701-3161277DD9D1}"/>
          </ac:spMkLst>
        </pc:spChg>
        <pc:spChg chg="del">
          <ac:chgData name="Klarissa Lueg" userId="ffe307ba-a5ac-4887-9d84-9b2237baf7c4" providerId="ADAL" clId="{977E3B53-3C04-4DC2-9218-6E92AEFCCCD4}" dt="2021-11-16T11:34:27.990" v="2016" actId="478"/>
          <ac:spMkLst>
            <pc:docMk/>
            <pc:sldMk cId="4033292091" sldId="2124"/>
            <ac:spMk id="5" creationId="{AF4EF864-CF9C-479F-A6DE-7EAA390384D9}"/>
          </ac:spMkLst>
        </pc:spChg>
        <pc:spChg chg="mod">
          <ac:chgData name="Klarissa Lueg" userId="ffe307ba-a5ac-4887-9d84-9b2237baf7c4" providerId="ADAL" clId="{977E3B53-3C04-4DC2-9218-6E92AEFCCCD4}" dt="2021-11-16T11:41:16.940" v="2703" actId="1036"/>
          <ac:spMkLst>
            <pc:docMk/>
            <pc:sldMk cId="4033292091" sldId="2124"/>
            <ac:spMk id="6" creationId="{464C7F3D-788B-4E67-AEBF-8B4B3F99CB5F}"/>
          </ac:spMkLst>
        </pc:spChg>
        <pc:spChg chg="add del mod">
          <ac:chgData name="Klarissa Lueg" userId="ffe307ba-a5ac-4887-9d84-9b2237baf7c4" providerId="ADAL" clId="{977E3B53-3C04-4DC2-9218-6E92AEFCCCD4}" dt="2021-11-16T11:34:31.171" v="2017" actId="478"/>
          <ac:spMkLst>
            <pc:docMk/>
            <pc:sldMk cId="4033292091" sldId="2124"/>
            <ac:spMk id="7" creationId="{FAD1BA77-5348-4275-BAD0-B97EFF1F3E88}"/>
          </ac:spMkLst>
        </pc:spChg>
        <pc:spChg chg="add del mod">
          <ac:chgData name="Klarissa Lueg" userId="ffe307ba-a5ac-4887-9d84-9b2237baf7c4" providerId="ADAL" clId="{977E3B53-3C04-4DC2-9218-6E92AEFCCCD4}" dt="2021-11-16T11:41:08.352" v="2689"/>
          <ac:spMkLst>
            <pc:docMk/>
            <pc:sldMk cId="4033292091" sldId="2124"/>
            <ac:spMk id="9" creationId="{BFF39CF0-8BEB-4A6C-908C-E41BEC2DC203}"/>
          </ac:spMkLst>
        </pc:spChg>
        <pc:spChg chg="add mod">
          <ac:chgData name="Klarissa Lueg" userId="ffe307ba-a5ac-4887-9d84-9b2237baf7c4" providerId="ADAL" clId="{977E3B53-3C04-4DC2-9218-6E92AEFCCCD4}" dt="2021-11-16T11:41:16.940" v="2703" actId="1036"/>
          <ac:spMkLst>
            <pc:docMk/>
            <pc:sldMk cId="4033292091" sldId="2124"/>
            <ac:spMk id="12" creationId="{6E8880F4-F90F-4F27-AFDC-741455BCE976}"/>
          </ac:spMkLst>
        </pc:spChg>
        <pc:spChg chg="add mod">
          <ac:chgData name="Klarissa Lueg" userId="ffe307ba-a5ac-4887-9d84-9b2237baf7c4" providerId="ADAL" clId="{977E3B53-3C04-4DC2-9218-6E92AEFCCCD4}" dt="2021-11-16T11:41:37.092" v="2739" actId="20577"/>
          <ac:spMkLst>
            <pc:docMk/>
            <pc:sldMk cId="4033292091" sldId="2124"/>
            <ac:spMk id="13" creationId="{49C1ED1B-6E29-44AB-8EE9-3A65B4AF02C9}"/>
          </ac:spMkLst>
        </pc:spChg>
        <pc:picChg chg="mod">
          <ac:chgData name="Klarissa Lueg" userId="ffe307ba-a5ac-4887-9d84-9b2237baf7c4" providerId="ADAL" clId="{977E3B53-3C04-4DC2-9218-6E92AEFCCCD4}" dt="2021-11-16T11:41:24.527" v="2727" actId="1038"/>
          <ac:picMkLst>
            <pc:docMk/>
            <pc:sldMk cId="4033292091" sldId="2124"/>
            <ac:picMk id="10" creationId="{2B95E1B2-C6A1-461E-976C-C80D5B0F236E}"/>
          </ac:picMkLst>
        </pc:picChg>
        <pc:picChg chg="mod">
          <ac:chgData name="Klarissa Lueg" userId="ffe307ba-a5ac-4887-9d84-9b2237baf7c4" providerId="ADAL" clId="{977E3B53-3C04-4DC2-9218-6E92AEFCCCD4}" dt="2021-11-16T11:41:16.940" v="2703" actId="1036"/>
          <ac:picMkLst>
            <pc:docMk/>
            <pc:sldMk cId="4033292091" sldId="2124"/>
            <ac:picMk id="11" creationId="{39465BC5-1A54-471C-B19F-88F132A6B8E8}"/>
          </ac:picMkLst>
        </pc:picChg>
      </pc:sldChg>
      <pc:sldChg chg="addSp delSp modSp mod">
        <pc:chgData name="Klarissa Lueg" userId="ffe307ba-a5ac-4887-9d84-9b2237baf7c4" providerId="ADAL" clId="{977E3B53-3C04-4DC2-9218-6E92AEFCCCD4}" dt="2021-11-16T11:42:01.814" v="2772" actId="1037"/>
        <pc:sldMkLst>
          <pc:docMk/>
          <pc:sldMk cId="3902456804" sldId="2125"/>
        </pc:sldMkLst>
        <pc:spChg chg="del">
          <ac:chgData name="Klarissa Lueg" userId="ffe307ba-a5ac-4887-9d84-9b2237baf7c4" providerId="ADAL" clId="{977E3B53-3C04-4DC2-9218-6E92AEFCCCD4}" dt="2021-11-16T11:41:45.283" v="2740" actId="478"/>
          <ac:spMkLst>
            <pc:docMk/>
            <pc:sldMk cId="3902456804" sldId="2125"/>
            <ac:spMk id="2" creationId="{823832E7-39F1-4E20-B701-3161277DD9D1}"/>
          </ac:spMkLst>
        </pc:spChg>
        <pc:spChg chg="add del mod">
          <ac:chgData name="Klarissa Lueg" userId="ffe307ba-a5ac-4887-9d84-9b2237baf7c4" providerId="ADAL" clId="{977E3B53-3C04-4DC2-9218-6E92AEFCCCD4}" dt="2021-11-16T11:41:47.035" v="2741"/>
          <ac:spMkLst>
            <pc:docMk/>
            <pc:sldMk cId="3902456804" sldId="2125"/>
            <ac:spMk id="5" creationId="{D389779A-68C4-43B1-99C9-7D4EFA600CCA}"/>
          </ac:spMkLst>
        </pc:spChg>
        <pc:spChg chg="mod">
          <ac:chgData name="Klarissa Lueg" userId="ffe307ba-a5ac-4887-9d84-9b2237baf7c4" providerId="ADAL" clId="{977E3B53-3C04-4DC2-9218-6E92AEFCCCD4}" dt="2021-11-16T11:41:54.710" v="2753" actId="1036"/>
          <ac:spMkLst>
            <pc:docMk/>
            <pc:sldMk cId="3902456804" sldId="2125"/>
            <ac:spMk id="6" creationId="{464C7F3D-788B-4E67-AEBF-8B4B3F99CB5F}"/>
          </ac:spMkLst>
        </pc:spChg>
        <pc:spChg chg="mod">
          <ac:chgData name="Klarissa Lueg" userId="ffe307ba-a5ac-4887-9d84-9b2237baf7c4" providerId="ADAL" clId="{977E3B53-3C04-4DC2-9218-6E92AEFCCCD4}" dt="2021-11-16T11:41:54.710" v="2753" actId="1036"/>
          <ac:spMkLst>
            <pc:docMk/>
            <pc:sldMk cId="3902456804" sldId="2125"/>
            <ac:spMk id="12" creationId="{6E8880F4-F90F-4F27-AFDC-741455BCE976}"/>
          </ac:spMkLst>
        </pc:spChg>
        <pc:spChg chg="add mod">
          <ac:chgData name="Klarissa Lueg" userId="ffe307ba-a5ac-4887-9d84-9b2237baf7c4" providerId="ADAL" clId="{977E3B53-3C04-4DC2-9218-6E92AEFCCCD4}" dt="2021-11-16T11:41:47.035" v="2741"/>
          <ac:spMkLst>
            <pc:docMk/>
            <pc:sldMk cId="3902456804" sldId="2125"/>
            <ac:spMk id="13" creationId="{2487EDE8-0816-4E7B-AD2E-F727F4910538}"/>
          </ac:spMkLst>
        </pc:spChg>
        <pc:picChg chg="mod">
          <ac:chgData name="Klarissa Lueg" userId="ffe307ba-a5ac-4887-9d84-9b2237baf7c4" providerId="ADAL" clId="{977E3B53-3C04-4DC2-9218-6E92AEFCCCD4}" dt="2021-11-16T11:42:01.814" v="2772" actId="1037"/>
          <ac:picMkLst>
            <pc:docMk/>
            <pc:sldMk cId="3902456804" sldId="2125"/>
            <ac:picMk id="10" creationId="{2B95E1B2-C6A1-461E-976C-C80D5B0F236E}"/>
          </ac:picMkLst>
        </pc:picChg>
        <pc:picChg chg="mod">
          <ac:chgData name="Klarissa Lueg" userId="ffe307ba-a5ac-4887-9d84-9b2237baf7c4" providerId="ADAL" clId="{977E3B53-3C04-4DC2-9218-6E92AEFCCCD4}" dt="2021-11-16T11:41:54.710" v="2753" actId="1036"/>
          <ac:picMkLst>
            <pc:docMk/>
            <pc:sldMk cId="3902456804" sldId="2125"/>
            <ac:picMk id="11" creationId="{39465BC5-1A54-471C-B19F-88F132A6B8E8}"/>
          </ac:picMkLst>
        </pc:picChg>
      </pc:sldChg>
      <pc:sldChg chg="addSp delSp modSp mod">
        <pc:chgData name="Klarissa Lueg" userId="ffe307ba-a5ac-4887-9d84-9b2237baf7c4" providerId="ADAL" clId="{977E3B53-3C04-4DC2-9218-6E92AEFCCCD4}" dt="2021-11-16T11:42:22.958" v="2801" actId="1035"/>
        <pc:sldMkLst>
          <pc:docMk/>
          <pc:sldMk cId="1615584644" sldId="2126"/>
        </pc:sldMkLst>
        <pc:spChg chg="del">
          <ac:chgData name="Klarissa Lueg" userId="ffe307ba-a5ac-4887-9d84-9b2237baf7c4" providerId="ADAL" clId="{977E3B53-3C04-4DC2-9218-6E92AEFCCCD4}" dt="2021-11-16T11:42:08.149" v="2773" actId="478"/>
          <ac:spMkLst>
            <pc:docMk/>
            <pc:sldMk cId="1615584644" sldId="2126"/>
            <ac:spMk id="2" creationId="{823832E7-39F1-4E20-B701-3161277DD9D1}"/>
          </ac:spMkLst>
        </pc:spChg>
        <pc:spChg chg="add del mod">
          <ac:chgData name="Klarissa Lueg" userId="ffe307ba-a5ac-4887-9d84-9b2237baf7c4" providerId="ADAL" clId="{977E3B53-3C04-4DC2-9218-6E92AEFCCCD4}" dt="2021-11-16T11:42:10.509" v="2774"/>
          <ac:spMkLst>
            <pc:docMk/>
            <pc:sldMk cId="1615584644" sldId="2126"/>
            <ac:spMk id="5" creationId="{8B6828AE-309B-451C-876A-CE8F1117E509}"/>
          </ac:spMkLst>
        </pc:spChg>
        <pc:spChg chg="mod">
          <ac:chgData name="Klarissa Lueg" userId="ffe307ba-a5ac-4887-9d84-9b2237baf7c4" providerId="ADAL" clId="{977E3B53-3C04-4DC2-9218-6E92AEFCCCD4}" dt="2021-11-16T11:42:16.127" v="2784" actId="1036"/>
          <ac:spMkLst>
            <pc:docMk/>
            <pc:sldMk cId="1615584644" sldId="2126"/>
            <ac:spMk id="6" creationId="{464C7F3D-788B-4E67-AEBF-8B4B3F99CB5F}"/>
          </ac:spMkLst>
        </pc:spChg>
        <pc:spChg chg="mod">
          <ac:chgData name="Klarissa Lueg" userId="ffe307ba-a5ac-4887-9d84-9b2237baf7c4" providerId="ADAL" clId="{977E3B53-3C04-4DC2-9218-6E92AEFCCCD4}" dt="2021-11-16T11:42:16.127" v="2784" actId="1036"/>
          <ac:spMkLst>
            <pc:docMk/>
            <pc:sldMk cId="1615584644" sldId="2126"/>
            <ac:spMk id="12" creationId="{6E8880F4-F90F-4F27-AFDC-741455BCE976}"/>
          </ac:spMkLst>
        </pc:spChg>
        <pc:spChg chg="add mod">
          <ac:chgData name="Klarissa Lueg" userId="ffe307ba-a5ac-4887-9d84-9b2237baf7c4" providerId="ADAL" clId="{977E3B53-3C04-4DC2-9218-6E92AEFCCCD4}" dt="2021-11-16T11:42:10.509" v="2774"/>
          <ac:spMkLst>
            <pc:docMk/>
            <pc:sldMk cId="1615584644" sldId="2126"/>
            <ac:spMk id="13" creationId="{EA0CB0E3-3F64-4EE8-9424-5482A8AD1A39}"/>
          </ac:spMkLst>
        </pc:spChg>
        <pc:picChg chg="mod">
          <ac:chgData name="Klarissa Lueg" userId="ffe307ba-a5ac-4887-9d84-9b2237baf7c4" providerId="ADAL" clId="{977E3B53-3C04-4DC2-9218-6E92AEFCCCD4}" dt="2021-11-16T11:42:22.958" v="2801" actId="1035"/>
          <ac:picMkLst>
            <pc:docMk/>
            <pc:sldMk cId="1615584644" sldId="2126"/>
            <ac:picMk id="10" creationId="{2B95E1B2-C6A1-461E-976C-C80D5B0F236E}"/>
          </ac:picMkLst>
        </pc:picChg>
        <pc:picChg chg="mod">
          <ac:chgData name="Klarissa Lueg" userId="ffe307ba-a5ac-4887-9d84-9b2237baf7c4" providerId="ADAL" clId="{977E3B53-3C04-4DC2-9218-6E92AEFCCCD4}" dt="2021-11-16T11:42:16.127" v="2784" actId="1036"/>
          <ac:picMkLst>
            <pc:docMk/>
            <pc:sldMk cId="1615584644" sldId="2126"/>
            <ac:picMk id="11" creationId="{39465BC5-1A54-471C-B19F-88F132A6B8E8}"/>
          </ac:picMkLst>
        </pc:picChg>
      </pc:sldChg>
      <pc:sldChg chg="modSp mod">
        <pc:chgData name="Klarissa Lueg" userId="ffe307ba-a5ac-4887-9d84-9b2237baf7c4" providerId="ADAL" clId="{977E3B53-3C04-4DC2-9218-6E92AEFCCCD4}" dt="2021-11-16T11:44:08.253" v="2926" actId="113"/>
        <pc:sldMkLst>
          <pc:docMk/>
          <pc:sldMk cId="3910094311" sldId="2127"/>
        </pc:sldMkLst>
        <pc:spChg chg="mod">
          <ac:chgData name="Klarissa Lueg" userId="ffe307ba-a5ac-4887-9d84-9b2237baf7c4" providerId="ADAL" clId="{977E3B53-3C04-4DC2-9218-6E92AEFCCCD4}" dt="2021-11-16T11:42:53.346" v="2824" actId="20577"/>
          <ac:spMkLst>
            <pc:docMk/>
            <pc:sldMk cId="3910094311" sldId="2127"/>
            <ac:spMk id="2" creationId="{823832E7-39F1-4E20-B701-3161277DD9D1}"/>
          </ac:spMkLst>
        </pc:spChg>
        <pc:spChg chg="mod">
          <ac:chgData name="Klarissa Lueg" userId="ffe307ba-a5ac-4887-9d84-9b2237baf7c4" providerId="ADAL" clId="{977E3B53-3C04-4DC2-9218-6E92AEFCCCD4}" dt="2021-11-16T11:44:08.253" v="2926" actId="113"/>
          <ac:spMkLst>
            <pc:docMk/>
            <pc:sldMk cId="3910094311" sldId="2127"/>
            <ac:spMk id="5" creationId="{AF4EF864-CF9C-479F-A6DE-7EAA390384D9}"/>
          </ac:spMkLst>
        </pc:spChg>
      </pc:sldChg>
      <pc:sldChg chg="modSp mod">
        <pc:chgData name="Klarissa Lueg" userId="ffe307ba-a5ac-4887-9d84-9b2237baf7c4" providerId="ADAL" clId="{977E3B53-3C04-4DC2-9218-6E92AEFCCCD4}" dt="2021-11-16T11:44:24.582" v="2928" actId="113"/>
        <pc:sldMkLst>
          <pc:docMk/>
          <pc:sldMk cId="2424522003" sldId="2128"/>
        </pc:sldMkLst>
        <pc:spChg chg="mod">
          <ac:chgData name="Klarissa Lueg" userId="ffe307ba-a5ac-4887-9d84-9b2237baf7c4" providerId="ADAL" clId="{977E3B53-3C04-4DC2-9218-6E92AEFCCCD4}" dt="2021-11-16T11:44:24.582" v="2928" actId="113"/>
          <ac:spMkLst>
            <pc:docMk/>
            <pc:sldMk cId="2424522003" sldId="2128"/>
            <ac:spMk id="5" creationId="{AF4EF864-CF9C-479F-A6DE-7EAA390384D9}"/>
          </ac:spMkLst>
        </pc:spChg>
      </pc:sldChg>
      <pc:sldChg chg="modSp mod">
        <pc:chgData name="Klarissa Lueg" userId="ffe307ba-a5ac-4887-9d84-9b2237baf7c4" providerId="ADAL" clId="{977E3B53-3C04-4DC2-9218-6E92AEFCCCD4}" dt="2021-11-16T11:44:37.232" v="2930" actId="113"/>
        <pc:sldMkLst>
          <pc:docMk/>
          <pc:sldMk cId="3366155578" sldId="2129"/>
        </pc:sldMkLst>
        <pc:spChg chg="mod">
          <ac:chgData name="Klarissa Lueg" userId="ffe307ba-a5ac-4887-9d84-9b2237baf7c4" providerId="ADAL" clId="{977E3B53-3C04-4DC2-9218-6E92AEFCCCD4}" dt="2021-11-16T11:44:37.232" v="2930" actId="113"/>
          <ac:spMkLst>
            <pc:docMk/>
            <pc:sldMk cId="3366155578" sldId="2129"/>
            <ac:spMk id="5" creationId="{AF4EF864-CF9C-479F-A6DE-7EAA390384D9}"/>
          </ac:spMkLst>
        </pc:spChg>
      </pc:sldChg>
      <pc:sldChg chg="modSp mod">
        <pc:chgData name="Klarissa Lueg" userId="ffe307ba-a5ac-4887-9d84-9b2237baf7c4" providerId="ADAL" clId="{977E3B53-3C04-4DC2-9218-6E92AEFCCCD4}" dt="2021-11-16T11:45:03.728" v="2932" actId="113"/>
        <pc:sldMkLst>
          <pc:docMk/>
          <pc:sldMk cId="204153508" sldId="2130"/>
        </pc:sldMkLst>
        <pc:spChg chg="mod">
          <ac:chgData name="Klarissa Lueg" userId="ffe307ba-a5ac-4887-9d84-9b2237baf7c4" providerId="ADAL" clId="{977E3B53-3C04-4DC2-9218-6E92AEFCCCD4}" dt="2021-11-16T11:45:03.728" v="2932" actId="113"/>
          <ac:spMkLst>
            <pc:docMk/>
            <pc:sldMk cId="204153508" sldId="2130"/>
            <ac:spMk id="5" creationId="{AF4EF864-CF9C-479F-A6DE-7EAA390384D9}"/>
          </ac:spMkLst>
        </pc:spChg>
      </pc:sldChg>
      <pc:sldChg chg="addSp delSp modSp mod">
        <pc:chgData name="Klarissa Lueg" userId="ffe307ba-a5ac-4887-9d84-9b2237baf7c4" providerId="ADAL" clId="{977E3B53-3C04-4DC2-9218-6E92AEFCCCD4}" dt="2021-11-16T11:54:53.345" v="3607" actId="20577"/>
        <pc:sldMkLst>
          <pc:docMk/>
          <pc:sldMk cId="601051014" sldId="2131"/>
        </pc:sldMkLst>
        <pc:spChg chg="mod">
          <ac:chgData name="Klarissa Lueg" userId="ffe307ba-a5ac-4887-9d84-9b2237baf7c4" providerId="ADAL" clId="{977E3B53-3C04-4DC2-9218-6E92AEFCCCD4}" dt="2021-11-16T11:54:53.345" v="3607" actId="20577"/>
          <ac:spMkLst>
            <pc:docMk/>
            <pc:sldMk cId="601051014" sldId="2131"/>
            <ac:spMk id="6" creationId="{464C7F3D-788B-4E67-AEBF-8B4B3F99CB5F}"/>
          </ac:spMkLst>
        </pc:spChg>
        <pc:spChg chg="del">
          <ac:chgData name="Klarissa Lueg" userId="ffe307ba-a5ac-4887-9d84-9b2237baf7c4" providerId="ADAL" clId="{977E3B53-3C04-4DC2-9218-6E92AEFCCCD4}" dt="2021-11-16T11:45:26.341" v="2943" actId="478"/>
          <ac:spMkLst>
            <pc:docMk/>
            <pc:sldMk cId="601051014" sldId="2131"/>
            <ac:spMk id="12" creationId="{6E8880F4-F90F-4F27-AFDC-741455BCE976}"/>
          </ac:spMkLst>
        </pc:spChg>
        <pc:spChg chg="mod">
          <ac:chgData name="Klarissa Lueg" userId="ffe307ba-a5ac-4887-9d84-9b2237baf7c4" providerId="ADAL" clId="{977E3B53-3C04-4DC2-9218-6E92AEFCCCD4}" dt="2021-11-16T11:45:16.416" v="2941" actId="20577"/>
          <ac:spMkLst>
            <pc:docMk/>
            <pc:sldMk cId="601051014" sldId="2131"/>
            <ac:spMk id="13" creationId="{EA0CB0E3-3F64-4EE8-9424-5482A8AD1A39}"/>
          </ac:spMkLst>
        </pc:spChg>
        <pc:picChg chg="add mod ord">
          <ac:chgData name="Klarissa Lueg" userId="ffe307ba-a5ac-4887-9d84-9b2237baf7c4" providerId="ADAL" clId="{977E3B53-3C04-4DC2-9218-6E92AEFCCCD4}" dt="2021-11-16T11:47:58.053" v="3264" actId="166"/>
          <ac:picMkLst>
            <pc:docMk/>
            <pc:sldMk cId="601051014" sldId="2131"/>
            <ac:picMk id="3" creationId="{D5440C5B-86AC-4CB0-9F0E-DAB90071CE53}"/>
          </ac:picMkLst>
        </pc:picChg>
        <pc:picChg chg="del">
          <ac:chgData name="Klarissa Lueg" userId="ffe307ba-a5ac-4887-9d84-9b2237baf7c4" providerId="ADAL" clId="{977E3B53-3C04-4DC2-9218-6E92AEFCCCD4}" dt="2021-11-16T11:45:27.660" v="2944" actId="478"/>
          <ac:picMkLst>
            <pc:docMk/>
            <pc:sldMk cId="601051014" sldId="2131"/>
            <ac:picMk id="10" creationId="{2B95E1B2-C6A1-461E-976C-C80D5B0F236E}"/>
          </ac:picMkLst>
        </pc:picChg>
        <pc:picChg chg="del">
          <ac:chgData name="Klarissa Lueg" userId="ffe307ba-a5ac-4887-9d84-9b2237baf7c4" providerId="ADAL" clId="{977E3B53-3C04-4DC2-9218-6E92AEFCCCD4}" dt="2021-11-16T11:45:22.130" v="2942" actId="478"/>
          <ac:picMkLst>
            <pc:docMk/>
            <pc:sldMk cId="601051014" sldId="2131"/>
            <ac:picMk id="11" creationId="{39465BC5-1A54-471C-B19F-88F132A6B8E8}"/>
          </ac:picMkLst>
        </pc:picChg>
      </pc:sldChg>
    </pc:docChg>
  </pc:docChgLst>
  <pc:docChgLst>
    <pc:chgData name="Klarissa Lueg" userId="ffe307ba-a5ac-4887-9d84-9b2237baf7c4" providerId="ADAL" clId="{8D13BF66-0D1B-445B-AB32-CC14A64BA5DF}"/>
    <pc:docChg chg="custSel modSld">
      <pc:chgData name="Klarissa Lueg" userId="ffe307ba-a5ac-4887-9d84-9b2237baf7c4" providerId="ADAL" clId="{8D13BF66-0D1B-445B-AB32-CC14A64BA5DF}" dt="2022-01-25T14:29:20.818" v="26" actId="20577"/>
      <pc:docMkLst>
        <pc:docMk/>
      </pc:docMkLst>
      <pc:sldChg chg="delSp modSp mod">
        <pc:chgData name="Klarissa Lueg" userId="ffe307ba-a5ac-4887-9d84-9b2237baf7c4" providerId="ADAL" clId="{8D13BF66-0D1B-445B-AB32-CC14A64BA5DF}" dt="2022-01-25T14:29:20.818" v="26" actId="20577"/>
        <pc:sldMkLst>
          <pc:docMk/>
          <pc:sldMk cId="3722697146" sldId="2133"/>
        </pc:sldMkLst>
        <pc:spChg chg="mod">
          <ac:chgData name="Klarissa Lueg" userId="ffe307ba-a5ac-4887-9d84-9b2237baf7c4" providerId="ADAL" clId="{8D13BF66-0D1B-445B-AB32-CC14A64BA5DF}" dt="2022-01-25T14:29:20.818" v="26" actId="20577"/>
          <ac:spMkLst>
            <pc:docMk/>
            <pc:sldMk cId="3722697146" sldId="2133"/>
            <ac:spMk id="6" creationId="{464C7F3D-788B-4E67-AEBF-8B4B3F99CB5F}"/>
          </ac:spMkLst>
        </pc:spChg>
        <pc:spChg chg="mod">
          <ac:chgData name="Klarissa Lueg" userId="ffe307ba-a5ac-4887-9d84-9b2237baf7c4" providerId="ADAL" clId="{8D13BF66-0D1B-445B-AB32-CC14A64BA5DF}" dt="2022-01-25T14:27:51.581" v="9" actId="20577"/>
          <ac:spMkLst>
            <pc:docMk/>
            <pc:sldMk cId="3722697146" sldId="2133"/>
            <ac:spMk id="13" creationId="{EA0CB0E3-3F64-4EE8-9424-5482A8AD1A39}"/>
          </ac:spMkLst>
        </pc:spChg>
        <pc:picChg chg="del">
          <ac:chgData name="Klarissa Lueg" userId="ffe307ba-a5ac-4887-9d84-9b2237baf7c4" providerId="ADAL" clId="{8D13BF66-0D1B-445B-AB32-CC14A64BA5DF}" dt="2022-01-25T14:27:56.205" v="11" actId="478"/>
          <ac:picMkLst>
            <pc:docMk/>
            <pc:sldMk cId="3722697146" sldId="2133"/>
            <ac:picMk id="3" creationId="{D5440C5B-86AC-4CB0-9F0E-DAB90071CE53}"/>
          </ac:picMkLst>
        </pc:picChg>
      </pc:sldChg>
    </pc:docChg>
  </pc:docChgLst>
  <pc:docChgLst>
    <pc:chgData name="Klarissa Lueg" userId="ffe307ba-a5ac-4887-9d84-9b2237baf7c4" providerId="ADAL" clId="{DE217E78-C9A9-4CD7-8C84-A1AE5536727E}"/>
    <pc:docChg chg="undo custSel delSld modSld sldOrd">
      <pc:chgData name="Klarissa Lueg" userId="ffe307ba-a5ac-4887-9d84-9b2237baf7c4" providerId="ADAL" clId="{DE217E78-C9A9-4CD7-8C84-A1AE5536727E}" dt="2021-11-11T13:11:49.158" v="1266" actId="47"/>
      <pc:docMkLst>
        <pc:docMk/>
      </pc:docMkLst>
      <pc:sldChg chg="modSp mod">
        <pc:chgData name="Klarissa Lueg" userId="ffe307ba-a5ac-4887-9d84-9b2237baf7c4" providerId="ADAL" clId="{DE217E78-C9A9-4CD7-8C84-A1AE5536727E}" dt="2021-11-11T12:36:20.180" v="61" actId="20577"/>
        <pc:sldMkLst>
          <pc:docMk/>
          <pc:sldMk cId="0" sldId="256"/>
        </pc:sldMkLst>
        <pc:spChg chg="mod">
          <ac:chgData name="Klarissa Lueg" userId="ffe307ba-a5ac-4887-9d84-9b2237baf7c4" providerId="ADAL" clId="{DE217E78-C9A9-4CD7-8C84-A1AE5536727E}" dt="2021-11-11T12:36:20.180" v="61" actId="20577"/>
          <ac:spMkLst>
            <pc:docMk/>
            <pc:sldMk cId="0" sldId="256"/>
            <ac:spMk id="2" creationId="{A7FEA3E2-39A6-4401-A0E1-8D563980DC41}"/>
          </ac:spMkLst>
        </pc:spChg>
      </pc:sldChg>
      <pc:sldChg chg="addSp delSp modSp mod">
        <pc:chgData name="Klarissa Lueg" userId="ffe307ba-a5ac-4887-9d84-9b2237baf7c4" providerId="ADAL" clId="{DE217E78-C9A9-4CD7-8C84-A1AE5536727E}" dt="2021-11-11T13:04:54.405" v="996" actId="20577"/>
        <pc:sldMkLst>
          <pc:docMk/>
          <pc:sldMk cId="1073970310" sldId="258"/>
        </pc:sldMkLst>
        <pc:spChg chg="mod">
          <ac:chgData name="Klarissa Lueg" userId="ffe307ba-a5ac-4887-9d84-9b2237baf7c4" providerId="ADAL" clId="{DE217E78-C9A9-4CD7-8C84-A1AE5536727E}" dt="2021-11-11T13:04:54.405" v="996" actId="20577"/>
          <ac:spMkLst>
            <pc:docMk/>
            <pc:sldMk cId="1073970310" sldId="258"/>
            <ac:spMk id="2" creationId="{823832E7-39F1-4E20-B701-3161277DD9D1}"/>
          </ac:spMkLst>
        </pc:spChg>
        <pc:spChg chg="del">
          <ac:chgData name="Klarissa Lueg" userId="ffe307ba-a5ac-4887-9d84-9b2237baf7c4" providerId="ADAL" clId="{DE217E78-C9A9-4CD7-8C84-A1AE5536727E}" dt="2021-11-11T12:36:26.984" v="62" actId="478"/>
          <ac:spMkLst>
            <pc:docMk/>
            <pc:sldMk cId="1073970310" sldId="258"/>
            <ac:spMk id="3" creationId="{F48E3325-756E-4D4C-A7C3-FE21F2B77A00}"/>
          </ac:spMkLst>
        </pc:spChg>
        <pc:spChg chg="mod">
          <ac:chgData name="Klarissa Lueg" userId="ffe307ba-a5ac-4887-9d84-9b2237baf7c4" providerId="ADAL" clId="{DE217E78-C9A9-4CD7-8C84-A1AE5536727E}" dt="2021-11-11T12:41:33.350" v="395" actId="20577"/>
          <ac:spMkLst>
            <pc:docMk/>
            <pc:sldMk cId="1073970310" sldId="258"/>
            <ac:spMk id="5" creationId="{AF4EF864-CF9C-479F-A6DE-7EAA390384D9}"/>
          </ac:spMkLst>
        </pc:spChg>
        <pc:spChg chg="add mod">
          <ac:chgData name="Klarissa Lueg" userId="ffe307ba-a5ac-4887-9d84-9b2237baf7c4" providerId="ADAL" clId="{DE217E78-C9A9-4CD7-8C84-A1AE5536727E}" dt="2021-11-11T12:41:22.126" v="391" actId="20577"/>
          <ac:spMkLst>
            <pc:docMk/>
            <pc:sldMk cId="1073970310" sldId="258"/>
            <ac:spMk id="6" creationId="{464C7F3D-788B-4E67-AEBF-8B4B3F99CB5F}"/>
          </ac:spMkLst>
        </pc:spChg>
        <pc:picChg chg="add del mod modCrop">
          <ac:chgData name="Klarissa Lueg" userId="ffe307ba-a5ac-4887-9d84-9b2237baf7c4" providerId="ADAL" clId="{DE217E78-C9A9-4CD7-8C84-A1AE5536727E}" dt="2021-11-11T12:44:20.125" v="407" actId="478"/>
          <ac:picMkLst>
            <pc:docMk/>
            <pc:sldMk cId="1073970310" sldId="258"/>
            <ac:picMk id="8" creationId="{D2B9656F-D458-44E8-9AC5-44B1E8D2B8AE}"/>
          </ac:picMkLst>
        </pc:picChg>
        <pc:picChg chg="add mod">
          <ac:chgData name="Klarissa Lueg" userId="ffe307ba-a5ac-4887-9d84-9b2237baf7c4" providerId="ADAL" clId="{DE217E78-C9A9-4CD7-8C84-A1AE5536727E}" dt="2021-11-11T12:44:23.046" v="408" actId="1076"/>
          <ac:picMkLst>
            <pc:docMk/>
            <pc:sldMk cId="1073970310" sldId="258"/>
            <ac:picMk id="10" creationId="{2B95E1B2-C6A1-461E-976C-C80D5B0F236E}"/>
          </ac:picMkLst>
        </pc:picChg>
        <pc:picChg chg="add mod">
          <ac:chgData name="Klarissa Lueg" userId="ffe307ba-a5ac-4887-9d84-9b2237baf7c4" providerId="ADAL" clId="{DE217E78-C9A9-4CD7-8C84-A1AE5536727E}" dt="2021-11-11T12:44:32.919" v="411" actId="1076"/>
          <ac:picMkLst>
            <pc:docMk/>
            <pc:sldMk cId="1073970310" sldId="258"/>
            <ac:picMk id="11" creationId="{39465BC5-1A54-471C-B19F-88F132A6B8E8}"/>
          </ac:picMkLst>
        </pc:picChg>
      </pc:sldChg>
      <pc:sldChg chg="modSp mod ord">
        <pc:chgData name="Klarissa Lueg" userId="ffe307ba-a5ac-4887-9d84-9b2237baf7c4" providerId="ADAL" clId="{DE217E78-C9A9-4CD7-8C84-A1AE5536727E}" dt="2021-11-11T12:55:44.489" v="502" actId="20577"/>
        <pc:sldMkLst>
          <pc:docMk/>
          <pc:sldMk cId="2280465957" sldId="259"/>
        </pc:sldMkLst>
        <pc:spChg chg="mod">
          <ac:chgData name="Klarissa Lueg" userId="ffe307ba-a5ac-4887-9d84-9b2237baf7c4" providerId="ADAL" clId="{DE217E78-C9A9-4CD7-8C84-A1AE5536727E}" dt="2021-11-11T12:45:12.533" v="458" actId="20577"/>
          <ac:spMkLst>
            <pc:docMk/>
            <pc:sldMk cId="2280465957" sldId="259"/>
            <ac:spMk id="2" creationId="{823832E7-39F1-4E20-B701-3161277DD9D1}"/>
          </ac:spMkLst>
        </pc:spChg>
        <pc:spChg chg="mod">
          <ac:chgData name="Klarissa Lueg" userId="ffe307ba-a5ac-4887-9d84-9b2237baf7c4" providerId="ADAL" clId="{DE217E78-C9A9-4CD7-8C84-A1AE5536727E}" dt="2021-11-11T12:55:44.489" v="502" actId="20577"/>
          <ac:spMkLst>
            <pc:docMk/>
            <pc:sldMk cId="2280465957" sldId="259"/>
            <ac:spMk id="5" creationId="{AF4EF864-CF9C-479F-A6DE-7EAA390384D9}"/>
          </ac:spMkLst>
        </pc:spChg>
      </pc:sldChg>
      <pc:sldChg chg="modSp del mod">
        <pc:chgData name="Klarissa Lueg" userId="ffe307ba-a5ac-4887-9d84-9b2237baf7c4" providerId="ADAL" clId="{DE217E78-C9A9-4CD7-8C84-A1AE5536727E}" dt="2021-11-11T12:45:38.478" v="463" actId="47"/>
        <pc:sldMkLst>
          <pc:docMk/>
          <pc:sldMk cId="727283250" sldId="260"/>
        </pc:sldMkLst>
        <pc:spChg chg="mod">
          <ac:chgData name="Klarissa Lueg" userId="ffe307ba-a5ac-4887-9d84-9b2237baf7c4" providerId="ADAL" clId="{DE217E78-C9A9-4CD7-8C84-A1AE5536727E}" dt="2021-11-11T12:45:35.858" v="462" actId="6549"/>
          <ac:spMkLst>
            <pc:docMk/>
            <pc:sldMk cId="727283250" sldId="260"/>
            <ac:spMk id="5" creationId="{AF4EF864-CF9C-479F-A6DE-7EAA390384D9}"/>
          </ac:spMkLst>
        </pc:spChg>
      </pc:sldChg>
      <pc:sldChg chg="del">
        <pc:chgData name="Klarissa Lueg" userId="ffe307ba-a5ac-4887-9d84-9b2237baf7c4" providerId="ADAL" clId="{DE217E78-C9A9-4CD7-8C84-A1AE5536727E}" dt="2021-11-11T12:45:39.830" v="466" actId="47"/>
        <pc:sldMkLst>
          <pc:docMk/>
          <pc:sldMk cId="1826655350" sldId="261"/>
        </pc:sldMkLst>
      </pc:sldChg>
      <pc:sldChg chg="del">
        <pc:chgData name="Klarissa Lueg" userId="ffe307ba-a5ac-4887-9d84-9b2237baf7c4" providerId="ADAL" clId="{DE217E78-C9A9-4CD7-8C84-A1AE5536727E}" dt="2021-11-11T12:45:39.028" v="464" actId="47"/>
        <pc:sldMkLst>
          <pc:docMk/>
          <pc:sldMk cId="1144235476" sldId="263"/>
        </pc:sldMkLst>
      </pc:sldChg>
      <pc:sldChg chg="del">
        <pc:chgData name="Klarissa Lueg" userId="ffe307ba-a5ac-4887-9d84-9b2237baf7c4" providerId="ADAL" clId="{DE217E78-C9A9-4CD7-8C84-A1AE5536727E}" dt="2021-11-11T12:45:39.396" v="465" actId="47"/>
        <pc:sldMkLst>
          <pc:docMk/>
          <pc:sldMk cId="395322140" sldId="264"/>
        </pc:sldMkLst>
      </pc:sldChg>
      <pc:sldChg chg="del">
        <pc:chgData name="Klarissa Lueg" userId="ffe307ba-a5ac-4887-9d84-9b2237baf7c4" providerId="ADAL" clId="{DE217E78-C9A9-4CD7-8C84-A1AE5536727E}" dt="2021-11-11T12:45:41.845" v="468" actId="47"/>
        <pc:sldMkLst>
          <pc:docMk/>
          <pc:sldMk cId="3502477388" sldId="265"/>
        </pc:sldMkLst>
      </pc:sldChg>
      <pc:sldChg chg="del">
        <pc:chgData name="Klarissa Lueg" userId="ffe307ba-a5ac-4887-9d84-9b2237baf7c4" providerId="ADAL" clId="{DE217E78-C9A9-4CD7-8C84-A1AE5536727E}" dt="2021-11-11T12:45:44.245" v="475" actId="47"/>
        <pc:sldMkLst>
          <pc:docMk/>
          <pc:sldMk cId="640979605" sldId="266"/>
        </pc:sldMkLst>
      </pc:sldChg>
      <pc:sldChg chg="del">
        <pc:chgData name="Klarissa Lueg" userId="ffe307ba-a5ac-4887-9d84-9b2237baf7c4" providerId="ADAL" clId="{DE217E78-C9A9-4CD7-8C84-A1AE5536727E}" dt="2021-11-11T12:45:42.509" v="469" actId="47"/>
        <pc:sldMkLst>
          <pc:docMk/>
          <pc:sldMk cId="1515481473" sldId="267"/>
        </pc:sldMkLst>
      </pc:sldChg>
      <pc:sldChg chg="del">
        <pc:chgData name="Klarissa Lueg" userId="ffe307ba-a5ac-4887-9d84-9b2237baf7c4" providerId="ADAL" clId="{DE217E78-C9A9-4CD7-8C84-A1AE5536727E}" dt="2021-11-11T12:45:44.427" v="476" actId="47"/>
        <pc:sldMkLst>
          <pc:docMk/>
          <pc:sldMk cId="2744581410" sldId="268"/>
        </pc:sldMkLst>
      </pc:sldChg>
      <pc:sldChg chg="del">
        <pc:chgData name="Klarissa Lueg" userId="ffe307ba-a5ac-4887-9d84-9b2237baf7c4" providerId="ADAL" clId="{DE217E78-C9A9-4CD7-8C84-A1AE5536727E}" dt="2021-11-11T12:45:45.058" v="477" actId="47"/>
        <pc:sldMkLst>
          <pc:docMk/>
          <pc:sldMk cId="494917171" sldId="269"/>
        </pc:sldMkLst>
      </pc:sldChg>
      <pc:sldChg chg="del">
        <pc:chgData name="Klarissa Lueg" userId="ffe307ba-a5ac-4887-9d84-9b2237baf7c4" providerId="ADAL" clId="{DE217E78-C9A9-4CD7-8C84-A1AE5536727E}" dt="2021-11-11T12:45:46.141" v="480" actId="47"/>
        <pc:sldMkLst>
          <pc:docMk/>
          <pc:sldMk cId="2032392236" sldId="271"/>
        </pc:sldMkLst>
      </pc:sldChg>
      <pc:sldChg chg="del">
        <pc:chgData name="Klarissa Lueg" userId="ffe307ba-a5ac-4887-9d84-9b2237baf7c4" providerId="ADAL" clId="{DE217E78-C9A9-4CD7-8C84-A1AE5536727E}" dt="2021-11-11T12:45:47.130" v="482" actId="47"/>
        <pc:sldMkLst>
          <pc:docMk/>
          <pc:sldMk cId="1440228424" sldId="272"/>
        </pc:sldMkLst>
      </pc:sldChg>
      <pc:sldChg chg="del">
        <pc:chgData name="Klarissa Lueg" userId="ffe307ba-a5ac-4887-9d84-9b2237baf7c4" providerId="ADAL" clId="{DE217E78-C9A9-4CD7-8C84-A1AE5536727E}" dt="2021-11-11T12:45:43.028" v="470" actId="47"/>
        <pc:sldMkLst>
          <pc:docMk/>
          <pc:sldMk cId="1109610642" sldId="274"/>
        </pc:sldMkLst>
      </pc:sldChg>
      <pc:sldChg chg="del">
        <pc:chgData name="Klarissa Lueg" userId="ffe307ba-a5ac-4887-9d84-9b2237baf7c4" providerId="ADAL" clId="{DE217E78-C9A9-4CD7-8C84-A1AE5536727E}" dt="2021-11-11T12:45:43.530" v="471" actId="47"/>
        <pc:sldMkLst>
          <pc:docMk/>
          <pc:sldMk cId="1711822495" sldId="275"/>
        </pc:sldMkLst>
      </pc:sldChg>
      <pc:sldChg chg="del">
        <pc:chgData name="Klarissa Lueg" userId="ffe307ba-a5ac-4887-9d84-9b2237baf7c4" providerId="ADAL" clId="{DE217E78-C9A9-4CD7-8C84-A1AE5536727E}" dt="2021-11-11T12:45:43.745" v="472" actId="47"/>
        <pc:sldMkLst>
          <pc:docMk/>
          <pc:sldMk cId="1035657042" sldId="276"/>
        </pc:sldMkLst>
      </pc:sldChg>
      <pc:sldChg chg="del">
        <pc:chgData name="Klarissa Lueg" userId="ffe307ba-a5ac-4887-9d84-9b2237baf7c4" providerId="ADAL" clId="{DE217E78-C9A9-4CD7-8C84-A1AE5536727E}" dt="2021-11-11T12:45:43.911" v="473" actId="47"/>
        <pc:sldMkLst>
          <pc:docMk/>
          <pc:sldMk cId="2360316960" sldId="277"/>
        </pc:sldMkLst>
      </pc:sldChg>
      <pc:sldChg chg="del">
        <pc:chgData name="Klarissa Lueg" userId="ffe307ba-a5ac-4887-9d84-9b2237baf7c4" providerId="ADAL" clId="{DE217E78-C9A9-4CD7-8C84-A1AE5536727E}" dt="2021-11-11T12:45:44.074" v="474" actId="47"/>
        <pc:sldMkLst>
          <pc:docMk/>
          <pc:sldMk cId="3436076428" sldId="278"/>
        </pc:sldMkLst>
      </pc:sldChg>
      <pc:sldChg chg="del">
        <pc:chgData name="Klarissa Lueg" userId="ffe307ba-a5ac-4887-9d84-9b2237baf7c4" providerId="ADAL" clId="{DE217E78-C9A9-4CD7-8C84-A1AE5536727E}" dt="2021-11-11T12:45:40.828" v="467" actId="47"/>
        <pc:sldMkLst>
          <pc:docMk/>
          <pc:sldMk cId="2634001670" sldId="279"/>
        </pc:sldMkLst>
      </pc:sldChg>
      <pc:sldChg chg="del">
        <pc:chgData name="Klarissa Lueg" userId="ffe307ba-a5ac-4887-9d84-9b2237baf7c4" providerId="ADAL" clId="{DE217E78-C9A9-4CD7-8C84-A1AE5536727E}" dt="2021-11-11T12:45:45.360" v="478" actId="47"/>
        <pc:sldMkLst>
          <pc:docMk/>
          <pc:sldMk cId="3819287801" sldId="280"/>
        </pc:sldMkLst>
      </pc:sldChg>
      <pc:sldChg chg="del">
        <pc:chgData name="Klarissa Lueg" userId="ffe307ba-a5ac-4887-9d84-9b2237baf7c4" providerId="ADAL" clId="{DE217E78-C9A9-4CD7-8C84-A1AE5536727E}" dt="2021-11-11T12:45:45.713" v="479" actId="47"/>
        <pc:sldMkLst>
          <pc:docMk/>
          <pc:sldMk cId="3914397965" sldId="281"/>
        </pc:sldMkLst>
      </pc:sldChg>
      <pc:sldChg chg="del">
        <pc:chgData name="Klarissa Lueg" userId="ffe307ba-a5ac-4887-9d84-9b2237baf7c4" providerId="ADAL" clId="{DE217E78-C9A9-4CD7-8C84-A1AE5536727E}" dt="2021-11-11T12:45:46.461" v="481" actId="47"/>
        <pc:sldMkLst>
          <pc:docMk/>
          <pc:sldMk cId="3206056504" sldId="282"/>
        </pc:sldMkLst>
      </pc:sldChg>
      <pc:sldChg chg="del">
        <pc:chgData name="Klarissa Lueg" userId="ffe307ba-a5ac-4887-9d84-9b2237baf7c4" providerId="ADAL" clId="{DE217E78-C9A9-4CD7-8C84-A1AE5536727E}" dt="2021-11-11T12:45:47.661" v="483" actId="47"/>
        <pc:sldMkLst>
          <pc:docMk/>
          <pc:sldMk cId="40264796" sldId="283"/>
        </pc:sldMkLst>
      </pc:sldChg>
      <pc:sldChg chg="del">
        <pc:chgData name="Klarissa Lueg" userId="ffe307ba-a5ac-4887-9d84-9b2237baf7c4" providerId="ADAL" clId="{DE217E78-C9A9-4CD7-8C84-A1AE5536727E}" dt="2021-11-11T12:45:48.131" v="484" actId="47"/>
        <pc:sldMkLst>
          <pc:docMk/>
          <pc:sldMk cId="924235733" sldId="284"/>
        </pc:sldMkLst>
      </pc:sldChg>
      <pc:sldChg chg="del">
        <pc:chgData name="Klarissa Lueg" userId="ffe307ba-a5ac-4887-9d84-9b2237baf7c4" providerId="ADAL" clId="{DE217E78-C9A9-4CD7-8C84-A1AE5536727E}" dt="2021-11-11T12:45:48.263" v="485" actId="47"/>
        <pc:sldMkLst>
          <pc:docMk/>
          <pc:sldMk cId="3970877083" sldId="285"/>
        </pc:sldMkLst>
      </pc:sldChg>
      <pc:sldChg chg="del">
        <pc:chgData name="Klarissa Lueg" userId="ffe307ba-a5ac-4887-9d84-9b2237baf7c4" providerId="ADAL" clId="{DE217E78-C9A9-4CD7-8C84-A1AE5536727E}" dt="2021-11-11T12:45:48.394" v="486" actId="47"/>
        <pc:sldMkLst>
          <pc:docMk/>
          <pc:sldMk cId="157538940" sldId="286"/>
        </pc:sldMkLst>
      </pc:sldChg>
      <pc:sldChg chg="del">
        <pc:chgData name="Klarissa Lueg" userId="ffe307ba-a5ac-4887-9d84-9b2237baf7c4" providerId="ADAL" clId="{DE217E78-C9A9-4CD7-8C84-A1AE5536727E}" dt="2021-11-11T12:45:48.493" v="487" actId="47"/>
        <pc:sldMkLst>
          <pc:docMk/>
          <pc:sldMk cId="2536324304" sldId="287"/>
        </pc:sldMkLst>
      </pc:sldChg>
      <pc:sldChg chg="del">
        <pc:chgData name="Klarissa Lueg" userId="ffe307ba-a5ac-4887-9d84-9b2237baf7c4" providerId="ADAL" clId="{DE217E78-C9A9-4CD7-8C84-A1AE5536727E}" dt="2021-11-11T12:45:48.647" v="488" actId="47"/>
        <pc:sldMkLst>
          <pc:docMk/>
          <pc:sldMk cId="4060771127" sldId="288"/>
        </pc:sldMkLst>
      </pc:sldChg>
      <pc:sldChg chg="del">
        <pc:chgData name="Klarissa Lueg" userId="ffe307ba-a5ac-4887-9d84-9b2237baf7c4" providerId="ADAL" clId="{DE217E78-C9A9-4CD7-8C84-A1AE5536727E}" dt="2021-11-11T12:45:49.095" v="489" actId="47"/>
        <pc:sldMkLst>
          <pc:docMk/>
          <pc:sldMk cId="1755216511" sldId="289"/>
        </pc:sldMkLst>
      </pc:sldChg>
      <pc:sldChg chg="del">
        <pc:chgData name="Klarissa Lueg" userId="ffe307ba-a5ac-4887-9d84-9b2237baf7c4" providerId="ADAL" clId="{DE217E78-C9A9-4CD7-8C84-A1AE5536727E}" dt="2021-11-11T12:45:49.230" v="490" actId="47"/>
        <pc:sldMkLst>
          <pc:docMk/>
          <pc:sldMk cId="305118736" sldId="290"/>
        </pc:sldMkLst>
      </pc:sldChg>
      <pc:sldChg chg="del">
        <pc:chgData name="Klarissa Lueg" userId="ffe307ba-a5ac-4887-9d84-9b2237baf7c4" providerId="ADAL" clId="{DE217E78-C9A9-4CD7-8C84-A1AE5536727E}" dt="2021-11-11T12:45:49.359" v="491" actId="47"/>
        <pc:sldMkLst>
          <pc:docMk/>
          <pc:sldMk cId="3633803498" sldId="291"/>
        </pc:sldMkLst>
      </pc:sldChg>
      <pc:sldChg chg="del">
        <pc:chgData name="Klarissa Lueg" userId="ffe307ba-a5ac-4887-9d84-9b2237baf7c4" providerId="ADAL" clId="{DE217E78-C9A9-4CD7-8C84-A1AE5536727E}" dt="2021-11-11T12:45:49.443" v="492" actId="47"/>
        <pc:sldMkLst>
          <pc:docMk/>
          <pc:sldMk cId="4289793689" sldId="292"/>
        </pc:sldMkLst>
      </pc:sldChg>
      <pc:sldChg chg="del">
        <pc:chgData name="Klarissa Lueg" userId="ffe307ba-a5ac-4887-9d84-9b2237baf7c4" providerId="ADAL" clId="{DE217E78-C9A9-4CD7-8C84-A1AE5536727E}" dt="2021-11-11T12:45:50.242" v="493" actId="47"/>
        <pc:sldMkLst>
          <pc:docMk/>
          <pc:sldMk cId="1877351785" sldId="293"/>
        </pc:sldMkLst>
      </pc:sldChg>
      <pc:sldChg chg="del">
        <pc:chgData name="Klarissa Lueg" userId="ffe307ba-a5ac-4887-9d84-9b2237baf7c4" providerId="ADAL" clId="{DE217E78-C9A9-4CD7-8C84-A1AE5536727E}" dt="2021-11-11T12:45:50.581" v="494" actId="47"/>
        <pc:sldMkLst>
          <pc:docMk/>
          <pc:sldMk cId="2398993519" sldId="294"/>
        </pc:sldMkLst>
      </pc:sldChg>
      <pc:sldChg chg="del">
        <pc:chgData name="Klarissa Lueg" userId="ffe307ba-a5ac-4887-9d84-9b2237baf7c4" providerId="ADAL" clId="{DE217E78-C9A9-4CD7-8C84-A1AE5536727E}" dt="2021-11-11T12:45:52.591" v="495" actId="47"/>
        <pc:sldMkLst>
          <pc:docMk/>
          <pc:sldMk cId="2293015925" sldId="295"/>
        </pc:sldMkLst>
      </pc:sldChg>
      <pc:sldChg chg="del">
        <pc:chgData name="Klarissa Lueg" userId="ffe307ba-a5ac-4887-9d84-9b2237baf7c4" providerId="ADAL" clId="{DE217E78-C9A9-4CD7-8C84-A1AE5536727E}" dt="2021-11-11T12:45:53.572" v="496" actId="47"/>
        <pc:sldMkLst>
          <pc:docMk/>
          <pc:sldMk cId="2353576971" sldId="296"/>
        </pc:sldMkLst>
      </pc:sldChg>
      <pc:sldChg chg="modSp mod">
        <pc:chgData name="Klarissa Lueg" userId="ffe307ba-a5ac-4887-9d84-9b2237baf7c4" providerId="ADAL" clId="{DE217E78-C9A9-4CD7-8C84-A1AE5536727E}" dt="2021-11-11T13:00:53.305" v="513"/>
        <pc:sldMkLst>
          <pc:docMk/>
          <pc:sldMk cId="1364131306" sldId="298"/>
        </pc:sldMkLst>
        <pc:spChg chg="mod">
          <ac:chgData name="Klarissa Lueg" userId="ffe307ba-a5ac-4887-9d84-9b2237baf7c4" providerId="ADAL" clId="{DE217E78-C9A9-4CD7-8C84-A1AE5536727E}" dt="2021-11-11T13:00:53.305" v="513"/>
          <ac:spMkLst>
            <pc:docMk/>
            <pc:sldMk cId="1364131306" sldId="298"/>
            <ac:spMk id="5" creationId="{AF4EF864-CF9C-479F-A6DE-7EAA390384D9}"/>
          </ac:spMkLst>
        </pc:spChg>
      </pc:sldChg>
      <pc:sldChg chg="addSp modSp mod">
        <pc:chgData name="Klarissa Lueg" userId="ffe307ba-a5ac-4887-9d84-9b2237baf7c4" providerId="ADAL" clId="{DE217E78-C9A9-4CD7-8C84-A1AE5536727E}" dt="2021-11-11T13:11:45.031" v="1265" actId="20577"/>
        <pc:sldMkLst>
          <pc:docMk/>
          <pc:sldMk cId="3876582730" sldId="299"/>
        </pc:sldMkLst>
        <pc:spChg chg="mod">
          <ac:chgData name="Klarissa Lueg" userId="ffe307ba-a5ac-4887-9d84-9b2237baf7c4" providerId="ADAL" clId="{DE217E78-C9A9-4CD7-8C84-A1AE5536727E}" dt="2021-11-11T13:11:45.031" v="1265" actId="20577"/>
          <ac:spMkLst>
            <pc:docMk/>
            <pc:sldMk cId="3876582730" sldId="299"/>
            <ac:spMk id="5" creationId="{AF4EF864-CF9C-479F-A6DE-7EAA390384D9}"/>
          </ac:spMkLst>
        </pc:spChg>
        <pc:picChg chg="add mod">
          <ac:chgData name="Klarissa Lueg" userId="ffe307ba-a5ac-4887-9d84-9b2237baf7c4" providerId="ADAL" clId="{DE217E78-C9A9-4CD7-8C84-A1AE5536727E}" dt="2021-11-11T13:04:10.098" v="937" actId="1076"/>
          <ac:picMkLst>
            <pc:docMk/>
            <pc:sldMk cId="3876582730" sldId="299"/>
            <ac:picMk id="6" creationId="{673CA1EC-7441-42AF-9243-1254985E0DBC}"/>
          </ac:picMkLst>
        </pc:picChg>
      </pc:sldChg>
      <pc:sldChg chg="addSp modSp del mod">
        <pc:chgData name="Klarissa Lueg" userId="ffe307ba-a5ac-4887-9d84-9b2237baf7c4" providerId="ADAL" clId="{DE217E78-C9A9-4CD7-8C84-A1AE5536727E}" dt="2021-11-11T13:11:49.158" v="1266" actId="47"/>
        <pc:sldMkLst>
          <pc:docMk/>
          <pc:sldMk cId="268952931" sldId="300"/>
        </pc:sldMkLst>
        <pc:spChg chg="mod">
          <ac:chgData name="Klarissa Lueg" userId="ffe307ba-a5ac-4887-9d84-9b2237baf7c4" providerId="ADAL" clId="{DE217E78-C9A9-4CD7-8C84-A1AE5536727E}" dt="2021-11-11T13:10:43.488" v="1240" actId="113"/>
          <ac:spMkLst>
            <pc:docMk/>
            <pc:sldMk cId="268952931" sldId="300"/>
            <ac:spMk id="5" creationId="{AF4EF864-CF9C-479F-A6DE-7EAA390384D9}"/>
          </ac:spMkLst>
        </pc:spChg>
        <pc:graphicFrameChg chg="add mod modGraphic">
          <ac:chgData name="Klarissa Lueg" userId="ffe307ba-a5ac-4887-9d84-9b2237baf7c4" providerId="ADAL" clId="{DE217E78-C9A9-4CD7-8C84-A1AE5536727E}" dt="2021-11-11T13:09:40.844" v="1217" actId="20577"/>
          <ac:graphicFrameMkLst>
            <pc:docMk/>
            <pc:sldMk cId="268952931" sldId="300"/>
            <ac:graphicFrameMk id="8" creationId="{41F6180F-88AB-416C-AE8A-7BA043EF600B}"/>
          </ac:graphicFrameMkLst>
        </pc:graphicFrameChg>
        <pc:picChg chg="mod">
          <ac:chgData name="Klarissa Lueg" userId="ffe307ba-a5ac-4887-9d84-9b2237baf7c4" providerId="ADAL" clId="{DE217E78-C9A9-4CD7-8C84-A1AE5536727E}" dt="2021-11-11T13:08:20.141" v="1190" actId="1076"/>
          <ac:picMkLst>
            <pc:docMk/>
            <pc:sldMk cId="268952931" sldId="300"/>
            <ac:picMk id="6" creationId="{673CA1EC-7441-42AF-9243-1254985E0DBC}"/>
          </ac:picMkLst>
        </pc:picChg>
      </pc:sldChg>
    </pc:docChg>
  </pc:docChgLst>
  <pc:docChgLst>
    <pc:chgData name="Klarissa Lueg" userId="ffe307ba-a5ac-4887-9d84-9b2237baf7c4" providerId="ADAL" clId="{08F2FE00-E799-472E-9A53-D75FC50DEF8A}"/>
    <pc:docChg chg="custSel addSld delSld modSld">
      <pc:chgData name="Klarissa Lueg" userId="ffe307ba-a5ac-4887-9d84-9b2237baf7c4" providerId="ADAL" clId="{08F2FE00-E799-472E-9A53-D75FC50DEF8A}" dt="2021-10-11T12:43:55.162" v="1914" actId="113"/>
      <pc:docMkLst>
        <pc:docMk/>
      </pc:docMkLst>
      <pc:sldChg chg="addSp modSp mod">
        <pc:chgData name="Klarissa Lueg" userId="ffe307ba-a5ac-4887-9d84-9b2237baf7c4" providerId="ADAL" clId="{08F2FE00-E799-472E-9A53-D75FC50DEF8A}" dt="2021-10-11T07:02:56.446" v="276" actId="20577"/>
        <pc:sldMkLst>
          <pc:docMk/>
          <pc:sldMk cId="0" sldId="256"/>
        </pc:sldMkLst>
        <pc:spChg chg="add mod">
          <ac:chgData name="Klarissa Lueg" userId="ffe307ba-a5ac-4887-9d84-9b2237baf7c4" providerId="ADAL" clId="{08F2FE00-E799-472E-9A53-D75FC50DEF8A}" dt="2021-10-11T07:02:56.446" v="276" actId="20577"/>
          <ac:spMkLst>
            <pc:docMk/>
            <pc:sldMk cId="0" sldId="256"/>
            <ac:spMk id="2" creationId="{A7FEA3E2-39A6-4401-A0E1-8D563980DC41}"/>
          </ac:spMkLst>
        </pc:spChg>
      </pc:sldChg>
      <pc:sldChg chg="delSp modSp del mod">
        <pc:chgData name="Klarissa Lueg" userId="ffe307ba-a5ac-4887-9d84-9b2237baf7c4" providerId="ADAL" clId="{08F2FE00-E799-472E-9A53-D75FC50DEF8A}" dt="2021-10-11T07:06:57.380" v="319" actId="47"/>
        <pc:sldMkLst>
          <pc:docMk/>
          <pc:sldMk cId="2358814031" sldId="257"/>
        </pc:sldMkLst>
        <pc:spChg chg="del mod">
          <ac:chgData name="Klarissa Lueg" userId="ffe307ba-a5ac-4887-9d84-9b2237baf7c4" providerId="ADAL" clId="{08F2FE00-E799-472E-9A53-D75FC50DEF8A}" dt="2021-10-11T07:06:56.134" v="318" actId="21"/>
          <ac:spMkLst>
            <pc:docMk/>
            <pc:sldMk cId="2358814031" sldId="257"/>
            <ac:spMk id="2" creationId="{A7FEA3E2-39A6-4401-A0E1-8D563980DC41}"/>
          </ac:spMkLst>
        </pc:spChg>
        <pc:picChg chg="mod">
          <ac:chgData name="Klarissa Lueg" userId="ffe307ba-a5ac-4887-9d84-9b2237baf7c4" providerId="ADAL" clId="{08F2FE00-E799-472E-9A53-D75FC50DEF8A}" dt="2021-10-11T07:06:34.940" v="315" actId="1036"/>
          <ac:picMkLst>
            <pc:docMk/>
            <pc:sldMk cId="2358814031" sldId="257"/>
            <ac:picMk id="4" creationId="{00000000-0000-0000-0000-000000000000}"/>
          </ac:picMkLst>
        </pc:picChg>
        <pc:picChg chg="mod">
          <ac:chgData name="Klarissa Lueg" userId="ffe307ba-a5ac-4887-9d84-9b2237baf7c4" providerId="ADAL" clId="{08F2FE00-E799-472E-9A53-D75FC50DEF8A}" dt="2021-10-11T07:06:21.655" v="278" actId="1076"/>
          <ac:picMkLst>
            <pc:docMk/>
            <pc:sldMk cId="2358814031" sldId="257"/>
            <ac:picMk id="6" creationId="{00000000-0000-0000-0000-000000000000}"/>
          </ac:picMkLst>
        </pc:picChg>
      </pc:sldChg>
      <pc:sldChg chg="addSp delSp modSp new mod">
        <pc:chgData name="Klarissa Lueg" userId="ffe307ba-a5ac-4887-9d84-9b2237baf7c4" providerId="ADAL" clId="{08F2FE00-E799-472E-9A53-D75FC50DEF8A}" dt="2021-10-11T07:23:40.331" v="913" actId="113"/>
        <pc:sldMkLst>
          <pc:docMk/>
          <pc:sldMk cId="1073970310" sldId="258"/>
        </pc:sldMkLst>
        <pc:spChg chg="mod">
          <ac:chgData name="Klarissa Lueg" userId="ffe307ba-a5ac-4887-9d84-9b2237baf7c4" providerId="ADAL" clId="{08F2FE00-E799-472E-9A53-D75FC50DEF8A}" dt="2021-10-11T07:08:37.445" v="337" actId="207"/>
          <ac:spMkLst>
            <pc:docMk/>
            <pc:sldMk cId="1073970310" sldId="258"/>
            <ac:spMk id="2" creationId="{823832E7-39F1-4E20-B701-3161277DD9D1}"/>
          </ac:spMkLst>
        </pc:spChg>
        <pc:spChg chg="del">
          <ac:chgData name="Klarissa Lueg" userId="ffe307ba-a5ac-4887-9d84-9b2237baf7c4" providerId="ADAL" clId="{08F2FE00-E799-472E-9A53-D75FC50DEF8A}" dt="2021-10-11T07:07:01.070" v="320"/>
          <ac:spMkLst>
            <pc:docMk/>
            <pc:sldMk cId="1073970310" sldId="258"/>
            <ac:spMk id="3" creationId="{D8C8AE03-C640-49A3-A8F9-360A7587AF36}"/>
          </ac:spMkLst>
        </pc:spChg>
        <pc:spChg chg="add mod">
          <ac:chgData name="Klarissa Lueg" userId="ffe307ba-a5ac-4887-9d84-9b2237baf7c4" providerId="ADAL" clId="{08F2FE00-E799-472E-9A53-D75FC50DEF8A}" dt="2021-10-11T07:23:40.331" v="913" actId="113"/>
          <ac:spMkLst>
            <pc:docMk/>
            <pc:sldMk cId="1073970310" sldId="258"/>
            <ac:spMk id="5" creationId="{AF4EF864-CF9C-479F-A6DE-7EAA390384D9}"/>
          </ac:spMkLst>
        </pc:spChg>
      </pc:sldChg>
      <pc:sldChg chg="modSp mod">
        <pc:chgData name="Klarissa Lueg" userId="ffe307ba-a5ac-4887-9d84-9b2237baf7c4" providerId="ADAL" clId="{08F2FE00-E799-472E-9A53-D75FC50DEF8A}" dt="2021-10-11T07:50:49.736" v="1333" actId="113"/>
        <pc:sldMkLst>
          <pc:docMk/>
          <pc:sldMk cId="2280465957" sldId="259"/>
        </pc:sldMkLst>
        <pc:spChg chg="mod">
          <ac:chgData name="Klarissa Lueg" userId="ffe307ba-a5ac-4887-9d84-9b2237baf7c4" providerId="ADAL" clId="{08F2FE00-E799-472E-9A53-D75FC50DEF8A}" dt="2021-10-11T07:24:50.964" v="978" actId="20577"/>
          <ac:spMkLst>
            <pc:docMk/>
            <pc:sldMk cId="2280465957" sldId="259"/>
            <ac:spMk id="2" creationId="{823832E7-39F1-4E20-B701-3161277DD9D1}"/>
          </ac:spMkLst>
        </pc:spChg>
        <pc:spChg chg="mod">
          <ac:chgData name="Klarissa Lueg" userId="ffe307ba-a5ac-4887-9d84-9b2237baf7c4" providerId="ADAL" clId="{08F2FE00-E799-472E-9A53-D75FC50DEF8A}" dt="2021-10-11T07:50:49.736" v="1333" actId="113"/>
          <ac:spMkLst>
            <pc:docMk/>
            <pc:sldMk cId="2280465957" sldId="259"/>
            <ac:spMk id="5" creationId="{AF4EF864-CF9C-479F-A6DE-7EAA390384D9}"/>
          </ac:spMkLst>
        </pc:spChg>
      </pc:sldChg>
      <pc:sldChg chg="addSp modSp mod">
        <pc:chgData name="Klarissa Lueg" userId="ffe307ba-a5ac-4887-9d84-9b2237baf7c4" providerId="ADAL" clId="{08F2FE00-E799-472E-9A53-D75FC50DEF8A}" dt="2021-10-11T12:43:55.162" v="1914" actId="113"/>
        <pc:sldMkLst>
          <pc:docMk/>
          <pc:sldMk cId="727283250" sldId="260"/>
        </pc:sldMkLst>
        <pc:spChg chg="mod">
          <ac:chgData name="Klarissa Lueg" userId="ffe307ba-a5ac-4887-9d84-9b2237baf7c4" providerId="ADAL" clId="{08F2FE00-E799-472E-9A53-D75FC50DEF8A}" dt="2021-10-11T12:43:55.162" v="1914" actId="113"/>
          <ac:spMkLst>
            <pc:docMk/>
            <pc:sldMk cId="727283250" sldId="260"/>
            <ac:spMk id="5" creationId="{AF4EF864-CF9C-479F-A6DE-7EAA390384D9}"/>
          </ac:spMkLst>
        </pc:spChg>
        <pc:spChg chg="add mod">
          <ac:chgData name="Klarissa Lueg" userId="ffe307ba-a5ac-4887-9d84-9b2237baf7c4" providerId="ADAL" clId="{08F2FE00-E799-472E-9A53-D75FC50DEF8A}" dt="2021-10-11T12:40:20.698" v="1767" actId="1036"/>
          <ac:spMkLst>
            <pc:docMk/>
            <pc:sldMk cId="727283250" sldId="260"/>
            <ac:spMk id="6" creationId="{4209B546-F7E2-4CC9-B6A6-842FB57C2E3D}"/>
          </ac:spMkLst>
        </pc:spChg>
      </pc:sldChg>
    </pc:docChg>
  </pc:docChgLst>
  <pc:docChgLst>
    <pc:chgData name="Klarissa Lueg" userId="ffe307ba-a5ac-4887-9d84-9b2237baf7c4" providerId="ADAL" clId="{E8B04AF5-DE54-4006-9368-8018C3D6DC2E}"/>
    <pc:docChg chg="undo redo custSel addSld delSld modSld sldOrd">
      <pc:chgData name="Klarissa Lueg" userId="ffe307ba-a5ac-4887-9d84-9b2237baf7c4" providerId="ADAL" clId="{E8B04AF5-DE54-4006-9368-8018C3D6DC2E}" dt="2021-10-27T12:45:14.084" v="14903" actId="255"/>
      <pc:docMkLst>
        <pc:docMk/>
      </pc:docMkLst>
      <pc:sldChg chg="addSp modSp mod">
        <pc:chgData name="Klarissa Lueg" userId="ffe307ba-a5ac-4887-9d84-9b2237baf7c4" providerId="ADAL" clId="{E8B04AF5-DE54-4006-9368-8018C3D6DC2E}" dt="2021-10-13T08:35:12.310" v="605" actId="167"/>
        <pc:sldMkLst>
          <pc:docMk/>
          <pc:sldMk cId="1073970310" sldId="258"/>
        </pc:sldMkLst>
        <pc:spChg chg="add ord">
          <ac:chgData name="Klarissa Lueg" userId="ffe307ba-a5ac-4887-9d84-9b2237baf7c4" providerId="ADAL" clId="{E8B04AF5-DE54-4006-9368-8018C3D6DC2E}" dt="2021-10-13T08:35:12.310" v="605" actId="167"/>
          <ac:spMkLst>
            <pc:docMk/>
            <pc:sldMk cId="1073970310" sldId="258"/>
            <ac:spMk id="3" creationId="{F48E3325-756E-4D4C-A7C3-FE21F2B77A00}"/>
          </ac:spMkLst>
        </pc:spChg>
        <pc:spChg chg="mod">
          <ac:chgData name="Klarissa Lueg" userId="ffe307ba-a5ac-4887-9d84-9b2237baf7c4" providerId="ADAL" clId="{E8B04AF5-DE54-4006-9368-8018C3D6DC2E}" dt="2021-10-13T08:26:46.834" v="100" actId="20577"/>
          <ac:spMkLst>
            <pc:docMk/>
            <pc:sldMk cId="1073970310" sldId="258"/>
            <ac:spMk id="5" creationId="{AF4EF864-CF9C-479F-A6DE-7EAA390384D9}"/>
          </ac:spMkLst>
        </pc:spChg>
      </pc:sldChg>
      <pc:sldChg chg="modSp mod">
        <pc:chgData name="Klarissa Lueg" userId="ffe307ba-a5ac-4887-9d84-9b2237baf7c4" providerId="ADAL" clId="{E8B04AF5-DE54-4006-9368-8018C3D6DC2E}" dt="2021-10-13T08:27:03.884" v="115" actId="20577"/>
        <pc:sldMkLst>
          <pc:docMk/>
          <pc:sldMk cId="2280465957" sldId="259"/>
        </pc:sldMkLst>
        <pc:spChg chg="mod">
          <ac:chgData name="Klarissa Lueg" userId="ffe307ba-a5ac-4887-9d84-9b2237baf7c4" providerId="ADAL" clId="{E8B04AF5-DE54-4006-9368-8018C3D6DC2E}" dt="2021-10-13T08:27:03.884" v="115" actId="20577"/>
          <ac:spMkLst>
            <pc:docMk/>
            <pc:sldMk cId="2280465957" sldId="259"/>
            <ac:spMk id="2" creationId="{823832E7-39F1-4E20-B701-3161277DD9D1}"/>
          </ac:spMkLst>
        </pc:spChg>
        <pc:spChg chg="mod">
          <ac:chgData name="Klarissa Lueg" userId="ffe307ba-a5ac-4887-9d84-9b2237baf7c4" providerId="ADAL" clId="{E8B04AF5-DE54-4006-9368-8018C3D6DC2E}" dt="2021-10-13T08:23:47.416" v="55" actId="20577"/>
          <ac:spMkLst>
            <pc:docMk/>
            <pc:sldMk cId="2280465957" sldId="259"/>
            <ac:spMk id="5" creationId="{AF4EF864-CF9C-479F-A6DE-7EAA390384D9}"/>
          </ac:spMkLst>
        </pc:spChg>
      </pc:sldChg>
      <pc:sldChg chg="modSp mod">
        <pc:chgData name="Klarissa Lueg" userId="ffe307ba-a5ac-4887-9d84-9b2237baf7c4" providerId="ADAL" clId="{E8B04AF5-DE54-4006-9368-8018C3D6DC2E}" dt="2021-10-13T08:27:14.096" v="138" actId="20577"/>
        <pc:sldMkLst>
          <pc:docMk/>
          <pc:sldMk cId="727283250" sldId="260"/>
        </pc:sldMkLst>
        <pc:spChg chg="mod">
          <ac:chgData name="Klarissa Lueg" userId="ffe307ba-a5ac-4887-9d84-9b2237baf7c4" providerId="ADAL" clId="{E8B04AF5-DE54-4006-9368-8018C3D6DC2E}" dt="2021-10-13T08:27:14.096" v="138" actId="20577"/>
          <ac:spMkLst>
            <pc:docMk/>
            <pc:sldMk cId="727283250" sldId="260"/>
            <ac:spMk id="2" creationId="{823832E7-39F1-4E20-B701-3161277DD9D1}"/>
          </ac:spMkLst>
        </pc:spChg>
      </pc:sldChg>
      <pc:sldChg chg="addSp delSp modSp new mod ord">
        <pc:chgData name="Klarissa Lueg" userId="ffe307ba-a5ac-4887-9d84-9b2237baf7c4" providerId="ADAL" clId="{E8B04AF5-DE54-4006-9368-8018C3D6DC2E}" dt="2021-10-27T09:59:19.501" v="6710" actId="20577"/>
        <pc:sldMkLst>
          <pc:docMk/>
          <pc:sldMk cId="1826655350" sldId="261"/>
        </pc:sldMkLst>
        <pc:spChg chg="mod">
          <ac:chgData name="Klarissa Lueg" userId="ffe307ba-a5ac-4887-9d84-9b2237baf7c4" providerId="ADAL" clId="{E8B04AF5-DE54-4006-9368-8018C3D6DC2E}" dt="2021-10-27T09:59:19.501" v="6710" actId="20577"/>
          <ac:spMkLst>
            <pc:docMk/>
            <pc:sldMk cId="1826655350" sldId="261"/>
            <ac:spMk id="2" creationId="{719533D3-BA33-426B-B323-1CF773925C96}"/>
          </ac:spMkLst>
        </pc:spChg>
        <pc:spChg chg="del mod">
          <ac:chgData name="Klarissa Lueg" userId="ffe307ba-a5ac-4887-9d84-9b2237baf7c4" providerId="ADAL" clId="{E8B04AF5-DE54-4006-9368-8018C3D6DC2E}" dt="2021-10-27T09:20:35.617" v="5223" actId="478"/>
          <ac:spMkLst>
            <pc:docMk/>
            <pc:sldMk cId="1826655350" sldId="261"/>
            <ac:spMk id="3" creationId="{518DF963-25E1-4978-B345-FBB4DA295839}"/>
          </ac:spMkLst>
        </pc:spChg>
        <pc:spChg chg="add mod">
          <ac:chgData name="Klarissa Lueg" userId="ffe307ba-a5ac-4887-9d84-9b2237baf7c4" providerId="ADAL" clId="{E8B04AF5-DE54-4006-9368-8018C3D6DC2E}" dt="2021-10-27T09:47:39.259" v="5763" actId="12"/>
          <ac:spMkLst>
            <pc:docMk/>
            <pc:sldMk cId="1826655350" sldId="261"/>
            <ac:spMk id="5" creationId="{07C85D67-5B27-46B8-84D1-44791657BA50}"/>
          </ac:spMkLst>
        </pc:spChg>
      </pc:sldChg>
      <pc:sldChg chg="modSp del mod">
        <pc:chgData name="Klarissa Lueg" userId="ffe307ba-a5ac-4887-9d84-9b2237baf7c4" providerId="ADAL" clId="{E8B04AF5-DE54-4006-9368-8018C3D6DC2E}" dt="2021-10-13T08:27:27.552" v="139" actId="47"/>
        <pc:sldMkLst>
          <pc:docMk/>
          <pc:sldMk cId="3997198290" sldId="262"/>
        </pc:sldMkLst>
        <pc:spChg chg="mod">
          <ac:chgData name="Klarissa Lueg" userId="ffe307ba-a5ac-4887-9d84-9b2237baf7c4" providerId="ADAL" clId="{E8B04AF5-DE54-4006-9368-8018C3D6DC2E}" dt="2021-10-13T08:24:31.602" v="73" actId="20577"/>
          <ac:spMkLst>
            <pc:docMk/>
            <pc:sldMk cId="3997198290" sldId="262"/>
            <ac:spMk id="2" creationId="{823832E7-39F1-4E20-B701-3161277DD9D1}"/>
          </ac:spMkLst>
        </pc:spChg>
      </pc:sldChg>
      <pc:sldChg chg="delSp modSp mod">
        <pc:chgData name="Klarissa Lueg" userId="ffe307ba-a5ac-4887-9d84-9b2237baf7c4" providerId="ADAL" clId="{E8B04AF5-DE54-4006-9368-8018C3D6DC2E}" dt="2021-10-13T08:34:38.150" v="603" actId="478"/>
        <pc:sldMkLst>
          <pc:docMk/>
          <pc:sldMk cId="1144235476" sldId="263"/>
        </pc:sldMkLst>
        <pc:spChg chg="mod">
          <ac:chgData name="Klarissa Lueg" userId="ffe307ba-a5ac-4887-9d84-9b2237baf7c4" providerId="ADAL" clId="{E8B04AF5-DE54-4006-9368-8018C3D6DC2E}" dt="2021-10-13T08:34:31.390" v="601" actId="20577"/>
          <ac:spMkLst>
            <pc:docMk/>
            <pc:sldMk cId="1144235476" sldId="263"/>
            <ac:spMk id="5" creationId="{AF4EF864-CF9C-479F-A6DE-7EAA390384D9}"/>
          </ac:spMkLst>
        </pc:spChg>
        <pc:spChg chg="del mod">
          <ac:chgData name="Klarissa Lueg" userId="ffe307ba-a5ac-4887-9d84-9b2237baf7c4" providerId="ADAL" clId="{E8B04AF5-DE54-4006-9368-8018C3D6DC2E}" dt="2021-10-13T08:34:38.150" v="603" actId="478"/>
          <ac:spMkLst>
            <pc:docMk/>
            <pc:sldMk cId="1144235476" sldId="263"/>
            <ac:spMk id="6" creationId="{4209B546-F7E2-4CC9-B6A6-842FB57C2E3D}"/>
          </ac:spMkLst>
        </pc:spChg>
      </pc:sldChg>
      <pc:sldChg chg="addSp modSp mod">
        <pc:chgData name="Klarissa Lueg" userId="ffe307ba-a5ac-4887-9d84-9b2237baf7c4" providerId="ADAL" clId="{E8B04AF5-DE54-4006-9368-8018C3D6DC2E}" dt="2021-10-13T08:35:27.658" v="630" actId="167"/>
        <pc:sldMkLst>
          <pc:docMk/>
          <pc:sldMk cId="395322140" sldId="264"/>
        </pc:sldMkLst>
        <pc:spChg chg="add mod ord">
          <ac:chgData name="Klarissa Lueg" userId="ffe307ba-a5ac-4887-9d84-9b2237baf7c4" providerId="ADAL" clId="{E8B04AF5-DE54-4006-9368-8018C3D6DC2E}" dt="2021-10-13T08:35:27.658" v="630" actId="167"/>
          <ac:spMkLst>
            <pc:docMk/>
            <pc:sldMk cId="395322140" sldId="264"/>
            <ac:spMk id="6" creationId="{6C1313CB-4D0E-4124-A31E-83A522E52227}"/>
          </ac:spMkLst>
        </pc:spChg>
      </pc:sldChg>
      <pc:sldChg chg="modSp mod">
        <pc:chgData name="Klarissa Lueg" userId="ffe307ba-a5ac-4887-9d84-9b2237baf7c4" providerId="ADAL" clId="{E8B04AF5-DE54-4006-9368-8018C3D6DC2E}" dt="2021-10-13T08:36:15.925" v="646" actId="1036"/>
        <pc:sldMkLst>
          <pc:docMk/>
          <pc:sldMk cId="3502477388" sldId="265"/>
        </pc:sldMkLst>
        <pc:spChg chg="mod">
          <ac:chgData name="Klarissa Lueg" userId="ffe307ba-a5ac-4887-9d84-9b2237baf7c4" providerId="ADAL" clId="{E8B04AF5-DE54-4006-9368-8018C3D6DC2E}" dt="2021-10-13T08:36:15.925" v="646" actId="1036"/>
          <ac:spMkLst>
            <pc:docMk/>
            <pc:sldMk cId="3502477388" sldId="265"/>
            <ac:spMk id="6" creationId="{6C1313CB-4D0E-4124-A31E-83A522E52227}"/>
          </ac:spMkLst>
        </pc:spChg>
      </pc:sldChg>
      <pc:sldChg chg="addSp delSp modSp mod">
        <pc:chgData name="Klarissa Lueg" userId="ffe307ba-a5ac-4887-9d84-9b2237baf7c4" providerId="ADAL" clId="{E8B04AF5-DE54-4006-9368-8018C3D6DC2E}" dt="2021-10-27T10:00:25.515" v="6780" actId="20577"/>
        <pc:sldMkLst>
          <pc:docMk/>
          <pc:sldMk cId="640979605" sldId="266"/>
        </pc:sldMkLst>
        <pc:spChg chg="mod">
          <ac:chgData name="Klarissa Lueg" userId="ffe307ba-a5ac-4887-9d84-9b2237baf7c4" providerId="ADAL" clId="{E8B04AF5-DE54-4006-9368-8018C3D6DC2E}" dt="2021-10-27T10:00:25.515" v="6780" actId="20577"/>
          <ac:spMkLst>
            <pc:docMk/>
            <pc:sldMk cId="640979605" sldId="266"/>
            <ac:spMk id="2" creationId="{823832E7-39F1-4E20-B701-3161277DD9D1}"/>
          </ac:spMkLst>
        </pc:spChg>
        <pc:spChg chg="mod">
          <ac:chgData name="Klarissa Lueg" userId="ffe307ba-a5ac-4887-9d84-9b2237baf7c4" providerId="ADAL" clId="{E8B04AF5-DE54-4006-9368-8018C3D6DC2E}" dt="2021-10-27T09:17:40.424" v="5187" actId="20577"/>
          <ac:spMkLst>
            <pc:docMk/>
            <pc:sldMk cId="640979605" sldId="266"/>
            <ac:spMk id="5" creationId="{AF4EF864-CF9C-479F-A6DE-7EAA390384D9}"/>
          </ac:spMkLst>
        </pc:spChg>
        <pc:spChg chg="add mod">
          <ac:chgData name="Klarissa Lueg" userId="ffe307ba-a5ac-4887-9d84-9b2237baf7c4" providerId="ADAL" clId="{E8B04AF5-DE54-4006-9368-8018C3D6DC2E}" dt="2021-10-13T08:50:58.495" v="1499" actId="207"/>
          <ac:spMkLst>
            <pc:docMk/>
            <pc:sldMk cId="640979605" sldId="266"/>
            <ac:spMk id="6" creationId="{F7FEF8AF-2B1C-4FE1-9326-27B487F39110}"/>
          </ac:spMkLst>
        </pc:spChg>
        <pc:spChg chg="add del mod">
          <ac:chgData name="Klarissa Lueg" userId="ffe307ba-a5ac-4887-9d84-9b2237baf7c4" providerId="ADAL" clId="{E8B04AF5-DE54-4006-9368-8018C3D6DC2E}" dt="2021-10-13T08:49:12.238" v="1485" actId="478"/>
          <ac:spMkLst>
            <pc:docMk/>
            <pc:sldMk cId="640979605" sldId="266"/>
            <ac:spMk id="8" creationId="{36106F06-BA3D-44AF-8D06-BBCF6EB5A48A}"/>
          </ac:spMkLst>
        </pc:spChg>
        <pc:picChg chg="add del mod modCrop">
          <ac:chgData name="Klarissa Lueg" userId="ffe307ba-a5ac-4887-9d84-9b2237baf7c4" providerId="ADAL" clId="{E8B04AF5-DE54-4006-9368-8018C3D6DC2E}" dt="2021-10-13T08:45:29.398" v="1316" actId="478"/>
          <ac:picMkLst>
            <pc:docMk/>
            <pc:sldMk cId="640979605" sldId="266"/>
            <ac:picMk id="7" creationId="{05F48C78-E527-46C1-B244-EE0095044C42}"/>
          </ac:picMkLst>
        </pc:picChg>
      </pc:sldChg>
      <pc:sldChg chg="modSp mod ord">
        <pc:chgData name="Klarissa Lueg" userId="ffe307ba-a5ac-4887-9d84-9b2237baf7c4" providerId="ADAL" clId="{E8B04AF5-DE54-4006-9368-8018C3D6DC2E}" dt="2021-10-27T09:59:37.321" v="6726" actId="20577"/>
        <pc:sldMkLst>
          <pc:docMk/>
          <pc:sldMk cId="1515481473" sldId="267"/>
        </pc:sldMkLst>
        <pc:spChg chg="mod">
          <ac:chgData name="Klarissa Lueg" userId="ffe307ba-a5ac-4887-9d84-9b2237baf7c4" providerId="ADAL" clId="{E8B04AF5-DE54-4006-9368-8018C3D6DC2E}" dt="2021-10-27T09:59:37.321" v="6726" actId="20577"/>
          <ac:spMkLst>
            <pc:docMk/>
            <pc:sldMk cId="1515481473" sldId="267"/>
            <ac:spMk id="2" creationId="{823832E7-39F1-4E20-B701-3161277DD9D1}"/>
          </ac:spMkLst>
        </pc:spChg>
        <pc:spChg chg="mod">
          <ac:chgData name="Klarissa Lueg" userId="ffe307ba-a5ac-4887-9d84-9b2237baf7c4" providerId="ADAL" clId="{E8B04AF5-DE54-4006-9368-8018C3D6DC2E}" dt="2021-10-27T09:18:16.769" v="5189" actId="5793"/>
          <ac:spMkLst>
            <pc:docMk/>
            <pc:sldMk cId="1515481473" sldId="267"/>
            <ac:spMk id="5" creationId="{AF4EF864-CF9C-479F-A6DE-7EAA390384D9}"/>
          </ac:spMkLst>
        </pc:spChg>
      </pc:sldChg>
      <pc:sldChg chg="modSp mod">
        <pc:chgData name="Klarissa Lueg" userId="ffe307ba-a5ac-4887-9d84-9b2237baf7c4" providerId="ADAL" clId="{E8B04AF5-DE54-4006-9368-8018C3D6DC2E}" dt="2021-10-27T10:00:30.137" v="6788" actId="20577"/>
        <pc:sldMkLst>
          <pc:docMk/>
          <pc:sldMk cId="2744581410" sldId="268"/>
        </pc:sldMkLst>
        <pc:spChg chg="mod">
          <ac:chgData name="Klarissa Lueg" userId="ffe307ba-a5ac-4887-9d84-9b2237baf7c4" providerId="ADAL" clId="{E8B04AF5-DE54-4006-9368-8018C3D6DC2E}" dt="2021-10-27T10:00:30.137" v="6788" actId="20577"/>
          <ac:spMkLst>
            <pc:docMk/>
            <pc:sldMk cId="2744581410" sldId="268"/>
            <ac:spMk id="2" creationId="{823832E7-39F1-4E20-B701-3161277DD9D1}"/>
          </ac:spMkLst>
        </pc:spChg>
        <pc:spChg chg="mod">
          <ac:chgData name="Klarissa Lueg" userId="ffe307ba-a5ac-4887-9d84-9b2237baf7c4" providerId="ADAL" clId="{E8B04AF5-DE54-4006-9368-8018C3D6DC2E}" dt="2021-10-13T08:51:38.836" v="1578" actId="14100"/>
          <ac:spMkLst>
            <pc:docMk/>
            <pc:sldMk cId="2744581410" sldId="268"/>
            <ac:spMk id="5" creationId="{AF4EF864-CF9C-479F-A6DE-7EAA390384D9}"/>
          </ac:spMkLst>
        </pc:spChg>
        <pc:spChg chg="mod">
          <ac:chgData name="Klarissa Lueg" userId="ffe307ba-a5ac-4887-9d84-9b2237baf7c4" providerId="ADAL" clId="{E8B04AF5-DE54-4006-9368-8018C3D6DC2E}" dt="2021-10-13T08:56:12.215" v="1588" actId="20577"/>
          <ac:spMkLst>
            <pc:docMk/>
            <pc:sldMk cId="2744581410" sldId="268"/>
            <ac:spMk id="6" creationId="{F7FEF8AF-2B1C-4FE1-9326-27B487F39110}"/>
          </ac:spMkLst>
        </pc:spChg>
      </pc:sldChg>
      <pc:sldChg chg="modSp mod">
        <pc:chgData name="Klarissa Lueg" userId="ffe307ba-a5ac-4887-9d84-9b2237baf7c4" providerId="ADAL" clId="{E8B04AF5-DE54-4006-9368-8018C3D6DC2E}" dt="2021-10-13T08:56:41.735" v="1597" actId="1035"/>
        <pc:sldMkLst>
          <pc:docMk/>
          <pc:sldMk cId="494917171" sldId="269"/>
        </pc:sldMkLst>
        <pc:spChg chg="mod">
          <ac:chgData name="Klarissa Lueg" userId="ffe307ba-a5ac-4887-9d84-9b2237baf7c4" providerId="ADAL" clId="{E8B04AF5-DE54-4006-9368-8018C3D6DC2E}" dt="2021-10-13T08:56:41.735" v="1597" actId="1035"/>
          <ac:spMkLst>
            <pc:docMk/>
            <pc:sldMk cId="494917171" sldId="269"/>
            <ac:spMk id="6" creationId="{6C1313CB-4D0E-4124-A31E-83A522E52227}"/>
          </ac:spMkLst>
        </pc:spChg>
      </pc:sldChg>
      <pc:sldChg chg="modSp del mod">
        <pc:chgData name="Klarissa Lueg" userId="ffe307ba-a5ac-4887-9d84-9b2237baf7c4" providerId="ADAL" clId="{E8B04AF5-DE54-4006-9368-8018C3D6DC2E}" dt="2021-10-27T10:17:52.111" v="7375" actId="47"/>
        <pc:sldMkLst>
          <pc:docMk/>
          <pc:sldMk cId="1890240035" sldId="270"/>
        </pc:sldMkLst>
        <pc:spChg chg="mod">
          <ac:chgData name="Klarissa Lueg" userId="ffe307ba-a5ac-4887-9d84-9b2237baf7c4" providerId="ADAL" clId="{E8B04AF5-DE54-4006-9368-8018C3D6DC2E}" dt="2021-10-13T08:57:10.654" v="1607" actId="20577"/>
          <ac:spMkLst>
            <pc:docMk/>
            <pc:sldMk cId="1890240035" sldId="270"/>
            <ac:spMk id="3" creationId="{518DF963-25E1-4978-B345-FBB4DA295839}"/>
          </ac:spMkLst>
        </pc:spChg>
      </pc:sldChg>
      <pc:sldChg chg="modSp mod">
        <pc:chgData name="Klarissa Lueg" userId="ffe307ba-a5ac-4887-9d84-9b2237baf7c4" providerId="ADAL" clId="{E8B04AF5-DE54-4006-9368-8018C3D6DC2E}" dt="2021-10-13T08:57:40.489" v="1614" actId="1036"/>
        <pc:sldMkLst>
          <pc:docMk/>
          <pc:sldMk cId="2032392236" sldId="271"/>
        </pc:sldMkLst>
        <pc:spChg chg="mod">
          <ac:chgData name="Klarissa Lueg" userId="ffe307ba-a5ac-4887-9d84-9b2237baf7c4" providerId="ADAL" clId="{E8B04AF5-DE54-4006-9368-8018C3D6DC2E}" dt="2021-10-13T08:57:40.489" v="1614" actId="1036"/>
          <ac:spMkLst>
            <pc:docMk/>
            <pc:sldMk cId="2032392236" sldId="271"/>
            <ac:spMk id="6" creationId="{6C1313CB-4D0E-4124-A31E-83A522E52227}"/>
          </ac:spMkLst>
        </pc:spChg>
      </pc:sldChg>
      <pc:sldChg chg="addSp delSp modSp mod">
        <pc:chgData name="Klarissa Lueg" userId="ffe307ba-a5ac-4887-9d84-9b2237baf7c4" providerId="ADAL" clId="{E8B04AF5-DE54-4006-9368-8018C3D6DC2E}" dt="2021-10-27T11:03:06.213" v="9562" actId="20577"/>
        <pc:sldMkLst>
          <pc:docMk/>
          <pc:sldMk cId="1440228424" sldId="272"/>
        </pc:sldMkLst>
        <pc:spChg chg="mod">
          <ac:chgData name="Klarissa Lueg" userId="ffe307ba-a5ac-4887-9d84-9b2237baf7c4" providerId="ADAL" clId="{E8B04AF5-DE54-4006-9368-8018C3D6DC2E}" dt="2021-10-27T10:21:25.351" v="7528" actId="20577"/>
          <ac:spMkLst>
            <pc:docMk/>
            <pc:sldMk cId="1440228424" sldId="272"/>
            <ac:spMk id="2" creationId="{823832E7-39F1-4E20-B701-3161277DD9D1}"/>
          </ac:spMkLst>
        </pc:spChg>
        <pc:spChg chg="del mod">
          <ac:chgData name="Klarissa Lueg" userId="ffe307ba-a5ac-4887-9d84-9b2237baf7c4" providerId="ADAL" clId="{E8B04AF5-DE54-4006-9368-8018C3D6DC2E}" dt="2021-10-27T10:21:31.234" v="7529" actId="478"/>
          <ac:spMkLst>
            <pc:docMk/>
            <pc:sldMk cId="1440228424" sldId="272"/>
            <ac:spMk id="5" creationId="{AF4EF864-CF9C-479F-A6DE-7EAA390384D9}"/>
          </ac:spMkLst>
        </pc:spChg>
        <pc:spChg chg="mod">
          <ac:chgData name="Klarissa Lueg" userId="ffe307ba-a5ac-4887-9d84-9b2237baf7c4" providerId="ADAL" clId="{E8B04AF5-DE54-4006-9368-8018C3D6DC2E}" dt="2021-10-27T11:03:06.213" v="9562" actId="20577"/>
          <ac:spMkLst>
            <pc:docMk/>
            <pc:sldMk cId="1440228424" sldId="272"/>
            <ac:spMk id="6" creationId="{F7FEF8AF-2B1C-4FE1-9326-27B487F39110}"/>
          </ac:spMkLst>
        </pc:spChg>
        <pc:spChg chg="add del mod">
          <ac:chgData name="Klarissa Lueg" userId="ffe307ba-a5ac-4887-9d84-9b2237baf7c4" providerId="ADAL" clId="{E8B04AF5-DE54-4006-9368-8018C3D6DC2E}" dt="2021-10-27T10:21:38.234" v="7532" actId="478"/>
          <ac:spMkLst>
            <pc:docMk/>
            <pc:sldMk cId="1440228424" sldId="272"/>
            <ac:spMk id="7" creationId="{0D684213-68ED-4B73-B7B3-19D9798FF377}"/>
          </ac:spMkLst>
        </pc:spChg>
      </pc:sldChg>
      <pc:sldChg chg="modSp del mod">
        <pc:chgData name="Klarissa Lueg" userId="ffe307ba-a5ac-4887-9d84-9b2237baf7c4" providerId="ADAL" clId="{E8B04AF5-DE54-4006-9368-8018C3D6DC2E}" dt="2021-10-27T11:23:57.540" v="10668" actId="47"/>
        <pc:sldMkLst>
          <pc:docMk/>
          <pc:sldMk cId="3850730771" sldId="273"/>
        </pc:sldMkLst>
        <pc:spChg chg="mod">
          <ac:chgData name="Klarissa Lueg" userId="ffe307ba-a5ac-4887-9d84-9b2237baf7c4" providerId="ADAL" clId="{E8B04AF5-DE54-4006-9368-8018C3D6DC2E}" dt="2021-10-13T09:13:50.375" v="1976"/>
          <ac:spMkLst>
            <pc:docMk/>
            <pc:sldMk cId="3850730771" sldId="273"/>
            <ac:spMk id="6" creationId="{F7FEF8AF-2B1C-4FE1-9326-27B487F39110}"/>
          </ac:spMkLst>
        </pc:spChg>
      </pc:sldChg>
      <pc:sldChg chg="delSp modSp mod">
        <pc:chgData name="Klarissa Lueg" userId="ffe307ba-a5ac-4887-9d84-9b2237baf7c4" providerId="ADAL" clId="{E8B04AF5-DE54-4006-9368-8018C3D6DC2E}" dt="2021-10-27T09:59:43.720" v="6734" actId="20577"/>
        <pc:sldMkLst>
          <pc:docMk/>
          <pc:sldMk cId="1109610642" sldId="274"/>
        </pc:sldMkLst>
        <pc:spChg chg="mod">
          <ac:chgData name="Klarissa Lueg" userId="ffe307ba-a5ac-4887-9d84-9b2237baf7c4" providerId="ADAL" clId="{E8B04AF5-DE54-4006-9368-8018C3D6DC2E}" dt="2021-10-27T09:59:43.720" v="6734" actId="20577"/>
          <ac:spMkLst>
            <pc:docMk/>
            <pc:sldMk cId="1109610642" sldId="274"/>
            <ac:spMk id="2" creationId="{823832E7-39F1-4E20-B701-3161277DD9D1}"/>
          </ac:spMkLst>
        </pc:spChg>
        <pc:spChg chg="mod">
          <ac:chgData name="Klarissa Lueg" userId="ffe307ba-a5ac-4887-9d84-9b2237baf7c4" providerId="ADAL" clId="{E8B04AF5-DE54-4006-9368-8018C3D6DC2E}" dt="2021-10-27T08:51:28.349" v="2642" actId="20577"/>
          <ac:spMkLst>
            <pc:docMk/>
            <pc:sldMk cId="1109610642" sldId="274"/>
            <ac:spMk id="5" creationId="{AF4EF864-CF9C-479F-A6DE-7EAA390384D9}"/>
          </ac:spMkLst>
        </pc:spChg>
        <pc:spChg chg="del">
          <ac:chgData name="Klarissa Lueg" userId="ffe307ba-a5ac-4887-9d84-9b2237baf7c4" providerId="ADAL" clId="{E8B04AF5-DE54-4006-9368-8018C3D6DC2E}" dt="2021-10-27T08:29:39.687" v="2029" actId="478"/>
          <ac:spMkLst>
            <pc:docMk/>
            <pc:sldMk cId="1109610642" sldId="274"/>
            <ac:spMk id="6" creationId="{F7FEF8AF-2B1C-4FE1-9326-27B487F39110}"/>
          </ac:spMkLst>
        </pc:spChg>
        <pc:spChg chg="del">
          <ac:chgData name="Klarissa Lueg" userId="ffe307ba-a5ac-4887-9d84-9b2237baf7c4" providerId="ADAL" clId="{E8B04AF5-DE54-4006-9368-8018C3D6DC2E}" dt="2021-10-27T08:29:42.966" v="2030" actId="478"/>
          <ac:spMkLst>
            <pc:docMk/>
            <pc:sldMk cId="1109610642" sldId="274"/>
            <ac:spMk id="8" creationId="{36106F06-BA3D-44AF-8D06-BBCF6EB5A48A}"/>
          </ac:spMkLst>
        </pc:spChg>
        <pc:picChg chg="del">
          <ac:chgData name="Klarissa Lueg" userId="ffe307ba-a5ac-4887-9d84-9b2237baf7c4" providerId="ADAL" clId="{E8B04AF5-DE54-4006-9368-8018C3D6DC2E}" dt="2021-10-27T08:29:36.836" v="2028" actId="478"/>
          <ac:picMkLst>
            <pc:docMk/>
            <pc:sldMk cId="1109610642" sldId="274"/>
            <ac:picMk id="7" creationId="{05F48C78-E527-46C1-B244-EE0095044C42}"/>
          </ac:picMkLst>
        </pc:picChg>
      </pc:sldChg>
      <pc:sldChg chg="addSp modSp mod">
        <pc:chgData name="Klarissa Lueg" userId="ffe307ba-a5ac-4887-9d84-9b2237baf7c4" providerId="ADAL" clId="{E8B04AF5-DE54-4006-9368-8018C3D6DC2E}" dt="2021-10-27T09:59:49.283" v="6742" actId="20577"/>
        <pc:sldMkLst>
          <pc:docMk/>
          <pc:sldMk cId="1711822495" sldId="275"/>
        </pc:sldMkLst>
        <pc:spChg chg="mod">
          <ac:chgData name="Klarissa Lueg" userId="ffe307ba-a5ac-4887-9d84-9b2237baf7c4" providerId="ADAL" clId="{E8B04AF5-DE54-4006-9368-8018C3D6DC2E}" dt="2021-10-27T09:59:49.283" v="6742" actId="20577"/>
          <ac:spMkLst>
            <pc:docMk/>
            <pc:sldMk cId="1711822495" sldId="275"/>
            <ac:spMk id="2" creationId="{823832E7-39F1-4E20-B701-3161277DD9D1}"/>
          </ac:spMkLst>
        </pc:spChg>
        <pc:spChg chg="add mod">
          <ac:chgData name="Klarissa Lueg" userId="ffe307ba-a5ac-4887-9d84-9b2237baf7c4" providerId="ADAL" clId="{E8B04AF5-DE54-4006-9368-8018C3D6DC2E}" dt="2021-10-27T08:56:17.517" v="3003" actId="255"/>
          <ac:spMkLst>
            <pc:docMk/>
            <pc:sldMk cId="1711822495" sldId="275"/>
            <ac:spMk id="3" creationId="{4005A041-0FF1-4B65-A585-108EB7A151CA}"/>
          </ac:spMkLst>
        </pc:spChg>
        <pc:spChg chg="mod">
          <ac:chgData name="Klarissa Lueg" userId="ffe307ba-a5ac-4887-9d84-9b2237baf7c4" providerId="ADAL" clId="{E8B04AF5-DE54-4006-9368-8018C3D6DC2E}" dt="2021-10-27T08:55:03.357" v="2962" actId="20577"/>
          <ac:spMkLst>
            <pc:docMk/>
            <pc:sldMk cId="1711822495" sldId="275"/>
            <ac:spMk id="5" creationId="{AF4EF864-CF9C-479F-A6DE-7EAA390384D9}"/>
          </ac:spMkLst>
        </pc:spChg>
      </pc:sldChg>
      <pc:sldChg chg="modSp mod">
        <pc:chgData name="Klarissa Lueg" userId="ffe307ba-a5ac-4887-9d84-9b2237baf7c4" providerId="ADAL" clId="{E8B04AF5-DE54-4006-9368-8018C3D6DC2E}" dt="2021-10-27T09:59:59.551" v="6754" actId="1036"/>
        <pc:sldMkLst>
          <pc:docMk/>
          <pc:sldMk cId="1035657042" sldId="276"/>
        </pc:sldMkLst>
        <pc:spChg chg="mod">
          <ac:chgData name="Klarissa Lueg" userId="ffe307ba-a5ac-4887-9d84-9b2237baf7c4" providerId="ADAL" clId="{E8B04AF5-DE54-4006-9368-8018C3D6DC2E}" dt="2021-10-27T09:59:55.522" v="6750" actId="20577"/>
          <ac:spMkLst>
            <pc:docMk/>
            <pc:sldMk cId="1035657042" sldId="276"/>
            <ac:spMk id="2" creationId="{823832E7-39F1-4E20-B701-3161277DD9D1}"/>
          </ac:spMkLst>
        </pc:spChg>
        <pc:spChg chg="mod">
          <ac:chgData name="Klarissa Lueg" userId="ffe307ba-a5ac-4887-9d84-9b2237baf7c4" providerId="ADAL" clId="{E8B04AF5-DE54-4006-9368-8018C3D6DC2E}" dt="2021-10-27T09:59:59.551" v="6754" actId="1036"/>
          <ac:spMkLst>
            <pc:docMk/>
            <pc:sldMk cId="1035657042" sldId="276"/>
            <ac:spMk id="5" creationId="{AF4EF864-CF9C-479F-A6DE-7EAA390384D9}"/>
          </ac:spMkLst>
        </pc:spChg>
      </pc:sldChg>
      <pc:sldChg chg="modSp mod">
        <pc:chgData name="Klarissa Lueg" userId="ffe307ba-a5ac-4887-9d84-9b2237baf7c4" providerId="ADAL" clId="{E8B04AF5-DE54-4006-9368-8018C3D6DC2E}" dt="2021-10-27T10:00:05.850" v="6762" actId="20577"/>
        <pc:sldMkLst>
          <pc:docMk/>
          <pc:sldMk cId="2360316960" sldId="277"/>
        </pc:sldMkLst>
        <pc:spChg chg="mod">
          <ac:chgData name="Klarissa Lueg" userId="ffe307ba-a5ac-4887-9d84-9b2237baf7c4" providerId="ADAL" clId="{E8B04AF5-DE54-4006-9368-8018C3D6DC2E}" dt="2021-10-27T10:00:05.850" v="6762" actId="20577"/>
          <ac:spMkLst>
            <pc:docMk/>
            <pc:sldMk cId="2360316960" sldId="277"/>
            <ac:spMk id="2" creationId="{823832E7-39F1-4E20-B701-3161277DD9D1}"/>
          </ac:spMkLst>
        </pc:spChg>
        <pc:spChg chg="mod">
          <ac:chgData name="Klarissa Lueg" userId="ffe307ba-a5ac-4887-9d84-9b2237baf7c4" providerId="ADAL" clId="{E8B04AF5-DE54-4006-9368-8018C3D6DC2E}" dt="2021-10-27T09:11:20.952" v="4454" actId="20577"/>
          <ac:spMkLst>
            <pc:docMk/>
            <pc:sldMk cId="2360316960" sldId="277"/>
            <ac:spMk id="5" creationId="{AF4EF864-CF9C-479F-A6DE-7EAA390384D9}"/>
          </ac:spMkLst>
        </pc:spChg>
      </pc:sldChg>
      <pc:sldChg chg="modSp mod">
        <pc:chgData name="Klarissa Lueg" userId="ffe307ba-a5ac-4887-9d84-9b2237baf7c4" providerId="ADAL" clId="{E8B04AF5-DE54-4006-9368-8018C3D6DC2E}" dt="2021-10-27T10:00:18.533" v="6772" actId="20577"/>
        <pc:sldMkLst>
          <pc:docMk/>
          <pc:sldMk cId="3436076428" sldId="278"/>
        </pc:sldMkLst>
        <pc:spChg chg="mod">
          <ac:chgData name="Klarissa Lueg" userId="ffe307ba-a5ac-4887-9d84-9b2237baf7c4" providerId="ADAL" clId="{E8B04AF5-DE54-4006-9368-8018C3D6DC2E}" dt="2021-10-27T10:00:18.533" v="6772" actId="20577"/>
          <ac:spMkLst>
            <pc:docMk/>
            <pc:sldMk cId="3436076428" sldId="278"/>
            <ac:spMk id="2" creationId="{823832E7-39F1-4E20-B701-3161277DD9D1}"/>
          </ac:spMkLst>
        </pc:spChg>
        <pc:spChg chg="mod">
          <ac:chgData name="Klarissa Lueg" userId="ffe307ba-a5ac-4887-9d84-9b2237baf7c4" providerId="ADAL" clId="{E8B04AF5-DE54-4006-9368-8018C3D6DC2E}" dt="2021-10-27T09:17:23.165" v="5186" actId="20577"/>
          <ac:spMkLst>
            <pc:docMk/>
            <pc:sldMk cId="3436076428" sldId="278"/>
            <ac:spMk id="5" creationId="{AF4EF864-CF9C-479F-A6DE-7EAA390384D9}"/>
          </ac:spMkLst>
        </pc:spChg>
      </pc:sldChg>
      <pc:sldChg chg="modSp mod">
        <pc:chgData name="Klarissa Lueg" userId="ffe307ba-a5ac-4887-9d84-9b2237baf7c4" providerId="ADAL" clId="{E8B04AF5-DE54-4006-9368-8018C3D6DC2E}" dt="2021-10-27T09:59:28.685" v="6718" actId="20577"/>
        <pc:sldMkLst>
          <pc:docMk/>
          <pc:sldMk cId="2634001670" sldId="279"/>
        </pc:sldMkLst>
        <pc:spChg chg="mod">
          <ac:chgData name="Klarissa Lueg" userId="ffe307ba-a5ac-4887-9d84-9b2237baf7c4" providerId="ADAL" clId="{E8B04AF5-DE54-4006-9368-8018C3D6DC2E}" dt="2021-10-27T09:59:28.685" v="6718" actId="20577"/>
          <ac:spMkLst>
            <pc:docMk/>
            <pc:sldMk cId="2634001670" sldId="279"/>
            <ac:spMk id="2" creationId="{719533D3-BA33-426B-B323-1CF773925C96}"/>
          </ac:spMkLst>
        </pc:spChg>
        <pc:spChg chg="mod">
          <ac:chgData name="Klarissa Lueg" userId="ffe307ba-a5ac-4887-9d84-9b2237baf7c4" providerId="ADAL" clId="{E8B04AF5-DE54-4006-9368-8018C3D6DC2E}" dt="2021-10-27T09:59:02.026" v="6702" actId="12"/>
          <ac:spMkLst>
            <pc:docMk/>
            <pc:sldMk cId="2634001670" sldId="279"/>
            <ac:spMk id="5" creationId="{07C85D67-5B27-46B8-84D1-44791657BA50}"/>
          </ac:spMkLst>
        </pc:spChg>
      </pc:sldChg>
      <pc:sldChg chg="addSp delSp modSp mod">
        <pc:chgData name="Klarissa Lueg" userId="ffe307ba-a5ac-4887-9d84-9b2237baf7c4" providerId="ADAL" clId="{E8B04AF5-DE54-4006-9368-8018C3D6DC2E}" dt="2021-10-27T10:13:27.962" v="7087" actId="20577"/>
        <pc:sldMkLst>
          <pc:docMk/>
          <pc:sldMk cId="3819287801" sldId="280"/>
        </pc:sldMkLst>
        <pc:spChg chg="mod">
          <ac:chgData name="Klarissa Lueg" userId="ffe307ba-a5ac-4887-9d84-9b2237baf7c4" providerId="ADAL" clId="{E8B04AF5-DE54-4006-9368-8018C3D6DC2E}" dt="2021-10-27T10:00:58.137" v="6799" actId="20577"/>
          <ac:spMkLst>
            <pc:docMk/>
            <pc:sldMk cId="3819287801" sldId="280"/>
            <ac:spMk id="2" creationId="{823832E7-39F1-4E20-B701-3161277DD9D1}"/>
          </ac:spMkLst>
        </pc:spChg>
        <pc:spChg chg="del mod">
          <ac:chgData name="Klarissa Lueg" userId="ffe307ba-a5ac-4887-9d84-9b2237baf7c4" providerId="ADAL" clId="{E8B04AF5-DE54-4006-9368-8018C3D6DC2E}" dt="2021-10-27T10:05:16.688" v="6805" actId="478"/>
          <ac:spMkLst>
            <pc:docMk/>
            <pc:sldMk cId="3819287801" sldId="280"/>
            <ac:spMk id="5" creationId="{AF4EF864-CF9C-479F-A6DE-7EAA390384D9}"/>
          </ac:spMkLst>
        </pc:spChg>
        <pc:spChg chg="del mod">
          <ac:chgData name="Klarissa Lueg" userId="ffe307ba-a5ac-4887-9d84-9b2237baf7c4" providerId="ADAL" clId="{E8B04AF5-DE54-4006-9368-8018C3D6DC2E}" dt="2021-10-27T10:05:13.903" v="6804" actId="478"/>
          <ac:spMkLst>
            <pc:docMk/>
            <pc:sldMk cId="3819287801" sldId="280"/>
            <ac:spMk id="6" creationId="{F7FEF8AF-2B1C-4FE1-9326-27B487F39110}"/>
          </ac:spMkLst>
        </pc:spChg>
        <pc:spChg chg="add del mod">
          <ac:chgData name="Klarissa Lueg" userId="ffe307ba-a5ac-4887-9d84-9b2237baf7c4" providerId="ADAL" clId="{E8B04AF5-DE54-4006-9368-8018C3D6DC2E}" dt="2021-10-27T10:05:18.711" v="6806" actId="478"/>
          <ac:spMkLst>
            <pc:docMk/>
            <pc:sldMk cId="3819287801" sldId="280"/>
            <ac:spMk id="7" creationId="{A9468808-047E-410C-B55D-1B964E2492CC}"/>
          </ac:spMkLst>
        </pc:spChg>
        <pc:spChg chg="add mod">
          <ac:chgData name="Klarissa Lueg" userId="ffe307ba-a5ac-4887-9d84-9b2237baf7c4" providerId="ADAL" clId="{E8B04AF5-DE54-4006-9368-8018C3D6DC2E}" dt="2021-10-27T10:13:27.962" v="7087" actId="20577"/>
          <ac:spMkLst>
            <pc:docMk/>
            <pc:sldMk cId="3819287801" sldId="280"/>
            <ac:spMk id="8" creationId="{2A9853CA-30D8-4510-9688-2E7FC4B5C4D2}"/>
          </ac:spMkLst>
        </pc:spChg>
      </pc:sldChg>
      <pc:sldChg chg="modSp mod">
        <pc:chgData name="Klarissa Lueg" userId="ffe307ba-a5ac-4887-9d84-9b2237baf7c4" providerId="ADAL" clId="{E8B04AF5-DE54-4006-9368-8018C3D6DC2E}" dt="2021-10-27T10:17:46.074" v="7374" actId="20577"/>
        <pc:sldMkLst>
          <pc:docMk/>
          <pc:sldMk cId="3914397965" sldId="281"/>
        </pc:sldMkLst>
        <pc:spChg chg="mod">
          <ac:chgData name="Klarissa Lueg" userId="ffe307ba-a5ac-4887-9d84-9b2237baf7c4" providerId="ADAL" clId="{E8B04AF5-DE54-4006-9368-8018C3D6DC2E}" dt="2021-10-27T10:17:46.074" v="7374" actId="20577"/>
          <ac:spMkLst>
            <pc:docMk/>
            <pc:sldMk cId="3914397965" sldId="281"/>
            <ac:spMk id="8" creationId="{2A9853CA-30D8-4510-9688-2E7FC4B5C4D2}"/>
          </ac:spMkLst>
        </pc:spChg>
      </pc:sldChg>
      <pc:sldChg chg="add del">
        <pc:chgData name="Klarissa Lueg" userId="ffe307ba-a5ac-4887-9d84-9b2237baf7c4" providerId="ADAL" clId="{E8B04AF5-DE54-4006-9368-8018C3D6DC2E}" dt="2021-10-27T10:12:36.618" v="7045"/>
        <pc:sldMkLst>
          <pc:docMk/>
          <pc:sldMk cId="2839649609" sldId="282"/>
        </pc:sldMkLst>
      </pc:sldChg>
      <pc:sldChg chg="addSp delSp modSp mod">
        <pc:chgData name="Klarissa Lueg" userId="ffe307ba-a5ac-4887-9d84-9b2237baf7c4" providerId="ADAL" clId="{E8B04AF5-DE54-4006-9368-8018C3D6DC2E}" dt="2021-10-27T10:30:52.292" v="8342" actId="20577"/>
        <pc:sldMkLst>
          <pc:docMk/>
          <pc:sldMk cId="3206056504" sldId="282"/>
        </pc:sldMkLst>
        <pc:spChg chg="add mod">
          <ac:chgData name="Klarissa Lueg" userId="ffe307ba-a5ac-4887-9d84-9b2237baf7c4" providerId="ADAL" clId="{E8B04AF5-DE54-4006-9368-8018C3D6DC2E}" dt="2021-10-27T10:30:52.292" v="8342" actId="20577"/>
          <ac:spMkLst>
            <pc:docMk/>
            <pc:sldMk cId="3206056504" sldId="282"/>
            <ac:spMk id="5" creationId="{B5E3043D-9A71-4CE7-96BC-A0A4AAE3B534}"/>
          </ac:spMkLst>
        </pc:spChg>
        <pc:spChg chg="del">
          <ac:chgData name="Klarissa Lueg" userId="ffe307ba-a5ac-4887-9d84-9b2237baf7c4" providerId="ADAL" clId="{E8B04AF5-DE54-4006-9368-8018C3D6DC2E}" dt="2021-10-27T10:29:26.412" v="8120" actId="478"/>
          <ac:spMkLst>
            <pc:docMk/>
            <pc:sldMk cId="3206056504" sldId="282"/>
            <ac:spMk id="6" creationId="{F7FEF8AF-2B1C-4FE1-9326-27B487F39110}"/>
          </ac:spMkLst>
        </pc:spChg>
      </pc:sldChg>
      <pc:sldChg chg="addSp delSp modSp mod">
        <pc:chgData name="Klarissa Lueg" userId="ffe307ba-a5ac-4887-9d84-9b2237baf7c4" providerId="ADAL" clId="{E8B04AF5-DE54-4006-9368-8018C3D6DC2E}" dt="2021-10-27T10:50:02.271" v="9502" actId="1037"/>
        <pc:sldMkLst>
          <pc:docMk/>
          <pc:sldMk cId="40264796" sldId="283"/>
        </pc:sldMkLst>
        <pc:spChg chg="mod">
          <ac:chgData name="Klarissa Lueg" userId="ffe307ba-a5ac-4887-9d84-9b2237baf7c4" providerId="ADAL" clId="{E8B04AF5-DE54-4006-9368-8018C3D6DC2E}" dt="2021-10-27T10:50:02.271" v="9502" actId="1037"/>
          <ac:spMkLst>
            <pc:docMk/>
            <pc:sldMk cId="40264796" sldId="283"/>
            <ac:spMk id="6" creationId="{F7FEF8AF-2B1C-4FE1-9326-27B487F39110}"/>
          </ac:spMkLst>
        </pc:spChg>
        <pc:spChg chg="add mod">
          <ac:chgData name="Klarissa Lueg" userId="ffe307ba-a5ac-4887-9d84-9b2237baf7c4" providerId="ADAL" clId="{E8B04AF5-DE54-4006-9368-8018C3D6DC2E}" dt="2021-10-27T10:49:18.007" v="9488" actId="115"/>
          <ac:spMkLst>
            <pc:docMk/>
            <pc:sldMk cId="40264796" sldId="283"/>
            <ac:spMk id="7" creationId="{B003F2F4-9FFB-4976-932B-14C5FD6162A7}"/>
          </ac:spMkLst>
        </pc:spChg>
        <pc:spChg chg="add mod">
          <ac:chgData name="Klarissa Lueg" userId="ffe307ba-a5ac-4887-9d84-9b2237baf7c4" providerId="ADAL" clId="{E8B04AF5-DE54-4006-9368-8018C3D6DC2E}" dt="2021-10-27T10:49:14.613" v="9486" actId="115"/>
          <ac:spMkLst>
            <pc:docMk/>
            <pc:sldMk cId="40264796" sldId="283"/>
            <ac:spMk id="8" creationId="{05A73C9F-7EFD-462D-BB2B-FF4414ABCDA0}"/>
          </ac:spMkLst>
        </pc:spChg>
        <pc:graphicFrameChg chg="add del modGraphic">
          <ac:chgData name="Klarissa Lueg" userId="ffe307ba-a5ac-4887-9d84-9b2237baf7c4" providerId="ADAL" clId="{E8B04AF5-DE54-4006-9368-8018C3D6DC2E}" dt="2021-10-27T10:41:24.169" v="8525" actId="478"/>
          <ac:graphicFrameMkLst>
            <pc:docMk/>
            <pc:sldMk cId="40264796" sldId="283"/>
            <ac:graphicFrameMk id="3" creationId="{473367E6-3A0F-4790-A999-99747427A09B}"/>
          </ac:graphicFrameMkLst>
        </pc:graphicFrameChg>
        <pc:graphicFrameChg chg="add del modGraphic">
          <ac:chgData name="Klarissa Lueg" userId="ffe307ba-a5ac-4887-9d84-9b2237baf7c4" providerId="ADAL" clId="{E8B04AF5-DE54-4006-9368-8018C3D6DC2E}" dt="2021-10-27T10:41:50.648" v="8534" actId="478"/>
          <ac:graphicFrameMkLst>
            <pc:docMk/>
            <pc:sldMk cId="40264796" sldId="283"/>
            <ac:graphicFrameMk id="5" creationId="{D0153DDB-D105-445F-B3DD-3D3452D78C23}"/>
          </ac:graphicFrameMkLst>
        </pc:graphicFrameChg>
      </pc:sldChg>
      <pc:sldChg chg="addSp delSp modSp mod">
        <pc:chgData name="Klarissa Lueg" userId="ffe307ba-a5ac-4887-9d84-9b2237baf7c4" providerId="ADAL" clId="{E8B04AF5-DE54-4006-9368-8018C3D6DC2E}" dt="2021-10-27T11:09:16.295" v="9836" actId="1036"/>
        <pc:sldMkLst>
          <pc:docMk/>
          <pc:sldMk cId="924235733" sldId="284"/>
        </pc:sldMkLst>
        <pc:spChg chg="mod">
          <ac:chgData name="Klarissa Lueg" userId="ffe307ba-a5ac-4887-9d84-9b2237baf7c4" providerId="ADAL" clId="{E8B04AF5-DE54-4006-9368-8018C3D6DC2E}" dt="2021-10-27T11:08:10.396" v="9823" actId="14100"/>
          <ac:spMkLst>
            <pc:docMk/>
            <pc:sldMk cId="924235733" sldId="284"/>
            <ac:spMk id="4" creationId="{31A06E70-C48F-4A81-A30F-CBD3B5175AD9}"/>
          </ac:spMkLst>
        </pc:spChg>
        <pc:spChg chg="mod">
          <ac:chgData name="Klarissa Lueg" userId="ffe307ba-a5ac-4887-9d84-9b2237baf7c4" providerId="ADAL" clId="{E8B04AF5-DE54-4006-9368-8018C3D6DC2E}" dt="2021-10-27T11:07:55.004" v="9821" actId="33524"/>
          <ac:spMkLst>
            <pc:docMk/>
            <pc:sldMk cId="924235733" sldId="284"/>
            <ac:spMk id="6" creationId="{F7FEF8AF-2B1C-4FE1-9326-27B487F39110}"/>
          </ac:spMkLst>
        </pc:spChg>
        <pc:spChg chg="del">
          <ac:chgData name="Klarissa Lueg" userId="ffe307ba-a5ac-4887-9d84-9b2237baf7c4" providerId="ADAL" clId="{E8B04AF5-DE54-4006-9368-8018C3D6DC2E}" dt="2021-10-27T11:03:34.193" v="9597" actId="478"/>
          <ac:spMkLst>
            <pc:docMk/>
            <pc:sldMk cId="924235733" sldId="284"/>
            <ac:spMk id="7" creationId="{B003F2F4-9FFB-4976-932B-14C5FD6162A7}"/>
          </ac:spMkLst>
        </pc:spChg>
        <pc:spChg chg="del">
          <ac:chgData name="Klarissa Lueg" userId="ffe307ba-a5ac-4887-9d84-9b2237baf7c4" providerId="ADAL" clId="{E8B04AF5-DE54-4006-9368-8018C3D6DC2E}" dt="2021-10-27T11:03:31.639" v="9596" actId="478"/>
          <ac:spMkLst>
            <pc:docMk/>
            <pc:sldMk cId="924235733" sldId="284"/>
            <ac:spMk id="8" creationId="{05A73C9F-7EFD-462D-BB2B-FF4414ABCDA0}"/>
          </ac:spMkLst>
        </pc:spChg>
        <pc:spChg chg="add mod">
          <ac:chgData name="Klarissa Lueg" userId="ffe307ba-a5ac-4887-9d84-9b2237baf7c4" providerId="ADAL" clId="{E8B04AF5-DE54-4006-9368-8018C3D6DC2E}" dt="2021-10-27T11:07:47.911" v="9820" actId="120"/>
          <ac:spMkLst>
            <pc:docMk/>
            <pc:sldMk cId="924235733" sldId="284"/>
            <ac:spMk id="9" creationId="{D933CC08-2B53-4B64-9760-7B46ED242C6F}"/>
          </ac:spMkLst>
        </pc:spChg>
        <pc:spChg chg="add mod">
          <ac:chgData name="Klarissa Lueg" userId="ffe307ba-a5ac-4887-9d84-9b2237baf7c4" providerId="ADAL" clId="{E8B04AF5-DE54-4006-9368-8018C3D6DC2E}" dt="2021-10-27T11:09:16.295" v="9836" actId="1036"/>
          <ac:spMkLst>
            <pc:docMk/>
            <pc:sldMk cId="924235733" sldId="284"/>
            <ac:spMk id="10" creationId="{18685B28-05E5-4D11-B8B8-D1789C83431A}"/>
          </ac:spMkLst>
        </pc:spChg>
        <pc:picChg chg="add mod modCrop">
          <ac:chgData name="Klarissa Lueg" userId="ffe307ba-a5ac-4887-9d84-9b2237baf7c4" providerId="ADAL" clId="{E8B04AF5-DE54-4006-9368-8018C3D6DC2E}" dt="2021-10-27T11:05:52.481" v="9603" actId="1076"/>
          <ac:picMkLst>
            <pc:docMk/>
            <pc:sldMk cId="924235733" sldId="284"/>
            <ac:picMk id="5" creationId="{6C91264A-4D5C-4AC3-AB59-B80B99FCD831}"/>
          </ac:picMkLst>
        </pc:picChg>
      </pc:sldChg>
      <pc:sldChg chg="delSp modSp mod">
        <pc:chgData name="Klarissa Lueg" userId="ffe307ba-a5ac-4887-9d84-9b2237baf7c4" providerId="ADAL" clId="{E8B04AF5-DE54-4006-9368-8018C3D6DC2E}" dt="2021-10-27T11:22:01.093" v="10667" actId="14100"/>
        <pc:sldMkLst>
          <pc:docMk/>
          <pc:sldMk cId="3970877083" sldId="285"/>
        </pc:sldMkLst>
        <pc:spChg chg="mod">
          <ac:chgData name="Klarissa Lueg" userId="ffe307ba-a5ac-4887-9d84-9b2237baf7c4" providerId="ADAL" clId="{E8B04AF5-DE54-4006-9368-8018C3D6DC2E}" dt="2021-10-27T11:21:58.075" v="10666" actId="5793"/>
          <ac:spMkLst>
            <pc:docMk/>
            <pc:sldMk cId="3970877083" sldId="285"/>
            <ac:spMk id="6" creationId="{F7FEF8AF-2B1C-4FE1-9326-27B487F39110}"/>
          </ac:spMkLst>
        </pc:spChg>
        <pc:spChg chg="del">
          <ac:chgData name="Klarissa Lueg" userId="ffe307ba-a5ac-4887-9d84-9b2237baf7c4" providerId="ADAL" clId="{E8B04AF5-DE54-4006-9368-8018C3D6DC2E}" dt="2021-10-27T11:11:45.213" v="9871" actId="478"/>
          <ac:spMkLst>
            <pc:docMk/>
            <pc:sldMk cId="3970877083" sldId="285"/>
            <ac:spMk id="9" creationId="{D933CC08-2B53-4B64-9760-7B46ED242C6F}"/>
          </ac:spMkLst>
        </pc:spChg>
        <pc:spChg chg="mod">
          <ac:chgData name="Klarissa Lueg" userId="ffe307ba-a5ac-4887-9d84-9b2237baf7c4" providerId="ADAL" clId="{E8B04AF5-DE54-4006-9368-8018C3D6DC2E}" dt="2021-10-27T11:22:01.093" v="10667" actId="14100"/>
          <ac:spMkLst>
            <pc:docMk/>
            <pc:sldMk cId="3970877083" sldId="285"/>
            <ac:spMk id="10" creationId="{18685B28-05E5-4D11-B8B8-D1789C83431A}"/>
          </ac:spMkLst>
        </pc:spChg>
        <pc:picChg chg="del">
          <ac:chgData name="Klarissa Lueg" userId="ffe307ba-a5ac-4887-9d84-9b2237baf7c4" providerId="ADAL" clId="{E8B04AF5-DE54-4006-9368-8018C3D6DC2E}" dt="2021-10-27T11:11:41.586" v="9870" actId="478"/>
          <ac:picMkLst>
            <pc:docMk/>
            <pc:sldMk cId="3970877083" sldId="285"/>
            <ac:picMk id="5" creationId="{6C91264A-4D5C-4AC3-AB59-B80B99FCD831}"/>
          </ac:picMkLst>
        </pc:picChg>
      </pc:sldChg>
      <pc:sldChg chg="modSp mod">
        <pc:chgData name="Klarissa Lueg" userId="ffe307ba-a5ac-4887-9d84-9b2237baf7c4" providerId="ADAL" clId="{E8B04AF5-DE54-4006-9368-8018C3D6DC2E}" dt="2021-10-27T11:24:21.123" v="10679" actId="14100"/>
        <pc:sldMkLst>
          <pc:docMk/>
          <pc:sldMk cId="157538940" sldId="286"/>
        </pc:sldMkLst>
        <pc:spChg chg="mod">
          <ac:chgData name="Klarissa Lueg" userId="ffe307ba-a5ac-4887-9d84-9b2237baf7c4" providerId="ADAL" clId="{E8B04AF5-DE54-4006-9368-8018C3D6DC2E}" dt="2021-10-27T11:24:21.123" v="10679" actId="14100"/>
          <ac:spMkLst>
            <pc:docMk/>
            <pc:sldMk cId="157538940" sldId="286"/>
            <ac:spMk id="5" creationId="{AF4EF864-CF9C-479F-A6DE-7EAA390384D9}"/>
          </ac:spMkLst>
        </pc:spChg>
        <pc:spChg chg="mod">
          <ac:chgData name="Klarissa Lueg" userId="ffe307ba-a5ac-4887-9d84-9b2237baf7c4" providerId="ADAL" clId="{E8B04AF5-DE54-4006-9368-8018C3D6DC2E}" dt="2021-10-27T11:24:17.411" v="10678" actId="1035"/>
          <ac:spMkLst>
            <pc:docMk/>
            <pc:sldMk cId="157538940" sldId="286"/>
            <ac:spMk id="6" creationId="{6C1313CB-4D0E-4124-A31E-83A522E52227}"/>
          </ac:spMkLst>
        </pc:spChg>
      </pc:sldChg>
      <pc:sldChg chg="addSp delSp modSp mod">
        <pc:chgData name="Klarissa Lueg" userId="ffe307ba-a5ac-4887-9d84-9b2237baf7c4" providerId="ADAL" clId="{E8B04AF5-DE54-4006-9368-8018C3D6DC2E}" dt="2021-10-27T11:28:04.286" v="10808" actId="20577"/>
        <pc:sldMkLst>
          <pc:docMk/>
          <pc:sldMk cId="2536324304" sldId="287"/>
        </pc:sldMkLst>
        <pc:spChg chg="mod">
          <ac:chgData name="Klarissa Lueg" userId="ffe307ba-a5ac-4887-9d84-9b2237baf7c4" providerId="ADAL" clId="{E8B04AF5-DE54-4006-9368-8018C3D6DC2E}" dt="2021-10-27T11:24:39.763" v="10693" actId="20577"/>
          <ac:spMkLst>
            <pc:docMk/>
            <pc:sldMk cId="2536324304" sldId="287"/>
            <ac:spMk id="2" creationId="{823832E7-39F1-4E20-B701-3161277DD9D1}"/>
          </ac:spMkLst>
        </pc:spChg>
        <pc:spChg chg="del mod">
          <ac:chgData name="Klarissa Lueg" userId="ffe307ba-a5ac-4887-9d84-9b2237baf7c4" providerId="ADAL" clId="{E8B04AF5-DE54-4006-9368-8018C3D6DC2E}" dt="2021-10-27T11:27:21.851" v="10698" actId="478"/>
          <ac:spMkLst>
            <pc:docMk/>
            <pc:sldMk cId="2536324304" sldId="287"/>
            <ac:spMk id="6" creationId="{F7FEF8AF-2B1C-4FE1-9326-27B487F39110}"/>
          </ac:spMkLst>
        </pc:spChg>
        <pc:spChg chg="add mod">
          <ac:chgData name="Klarissa Lueg" userId="ffe307ba-a5ac-4887-9d84-9b2237baf7c4" providerId="ADAL" clId="{E8B04AF5-DE54-4006-9368-8018C3D6DC2E}" dt="2021-10-27T11:28:04.286" v="10808" actId="20577"/>
          <ac:spMkLst>
            <pc:docMk/>
            <pc:sldMk cId="2536324304" sldId="287"/>
            <ac:spMk id="7" creationId="{84F328FE-F846-4EB9-8293-32448567C1BF}"/>
          </ac:spMkLst>
        </pc:spChg>
      </pc:sldChg>
      <pc:sldChg chg="addSp modSp mod">
        <pc:chgData name="Klarissa Lueg" userId="ffe307ba-a5ac-4887-9d84-9b2237baf7c4" providerId="ADAL" clId="{E8B04AF5-DE54-4006-9368-8018C3D6DC2E}" dt="2021-10-27T11:35:38.827" v="10980" actId="20577"/>
        <pc:sldMkLst>
          <pc:docMk/>
          <pc:sldMk cId="4060771127" sldId="288"/>
        </pc:sldMkLst>
        <pc:spChg chg="mod">
          <ac:chgData name="Klarissa Lueg" userId="ffe307ba-a5ac-4887-9d84-9b2237baf7c4" providerId="ADAL" clId="{E8B04AF5-DE54-4006-9368-8018C3D6DC2E}" dt="2021-10-27T11:34:03.888" v="10833" actId="1036"/>
          <ac:spMkLst>
            <pc:docMk/>
            <pc:sldMk cId="4060771127" sldId="288"/>
            <ac:spMk id="7" creationId="{84F328FE-F846-4EB9-8293-32448567C1BF}"/>
          </ac:spMkLst>
        </pc:spChg>
        <pc:spChg chg="mod">
          <ac:chgData name="Klarissa Lueg" userId="ffe307ba-a5ac-4887-9d84-9b2237baf7c4" providerId="ADAL" clId="{E8B04AF5-DE54-4006-9368-8018C3D6DC2E}" dt="2021-10-27T11:35:38.827" v="10980" actId="20577"/>
          <ac:spMkLst>
            <pc:docMk/>
            <pc:sldMk cId="4060771127" sldId="288"/>
            <ac:spMk id="10" creationId="{18685B28-05E5-4D11-B8B8-D1789C83431A}"/>
          </ac:spMkLst>
        </pc:spChg>
        <pc:picChg chg="add mod modCrop">
          <ac:chgData name="Klarissa Lueg" userId="ffe307ba-a5ac-4887-9d84-9b2237baf7c4" providerId="ADAL" clId="{E8B04AF5-DE54-4006-9368-8018C3D6DC2E}" dt="2021-10-27T11:34:26.300" v="10837" actId="732"/>
          <ac:picMkLst>
            <pc:docMk/>
            <pc:sldMk cId="4060771127" sldId="288"/>
            <ac:picMk id="5" creationId="{C798F0E6-4897-4DB4-8A4C-63BD534DBC0F}"/>
          </ac:picMkLst>
        </pc:picChg>
      </pc:sldChg>
      <pc:sldChg chg="modSp mod">
        <pc:chgData name="Klarissa Lueg" userId="ffe307ba-a5ac-4887-9d84-9b2237baf7c4" providerId="ADAL" clId="{E8B04AF5-DE54-4006-9368-8018C3D6DC2E}" dt="2021-10-27T11:49:02.355" v="12391" actId="115"/>
        <pc:sldMkLst>
          <pc:docMk/>
          <pc:sldMk cId="1755216511" sldId="289"/>
        </pc:sldMkLst>
        <pc:spChg chg="mod">
          <ac:chgData name="Klarissa Lueg" userId="ffe307ba-a5ac-4887-9d84-9b2237baf7c4" providerId="ADAL" clId="{E8B04AF5-DE54-4006-9368-8018C3D6DC2E}" dt="2021-10-27T11:49:02.355" v="12391" actId="115"/>
          <ac:spMkLst>
            <pc:docMk/>
            <pc:sldMk cId="1755216511" sldId="289"/>
            <ac:spMk id="7" creationId="{84F328FE-F846-4EB9-8293-32448567C1BF}"/>
          </ac:spMkLst>
        </pc:spChg>
        <pc:spChg chg="mod">
          <ac:chgData name="Klarissa Lueg" userId="ffe307ba-a5ac-4887-9d84-9b2237baf7c4" providerId="ADAL" clId="{E8B04AF5-DE54-4006-9368-8018C3D6DC2E}" dt="2021-10-27T11:40:44.138" v="11576" actId="1036"/>
          <ac:spMkLst>
            <pc:docMk/>
            <pc:sldMk cId="1755216511" sldId="289"/>
            <ac:spMk id="10" creationId="{18685B28-05E5-4D11-B8B8-D1789C83431A}"/>
          </ac:spMkLst>
        </pc:spChg>
      </pc:sldChg>
      <pc:sldChg chg="modSp mod">
        <pc:chgData name="Klarissa Lueg" userId="ffe307ba-a5ac-4887-9d84-9b2237baf7c4" providerId="ADAL" clId="{E8B04AF5-DE54-4006-9368-8018C3D6DC2E}" dt="2021-10-27T11:49:26.830" v="12404" actId="1036"/>
        <pc:sldMkLst>
          <pc:docMk/>
          <pc:sldMk cId="305118736" sldId="290"/>
        </pc:sldMkLst>
        <pc:spChg chg="mod">
          <ac:chgData name="Klarissa Lueg" userId="ffe307ba-a5ac-4887-9d84-9b2237baf7c4" providerId="ADAL" clId="{E8B04AF5-DE54-4006-9368-8018C3D6DC2E}" dt="2021-10-27T11:49:26.830" v="12404" actId="1036"/>
          <ac:spMkLst>
            <pc:docMk/>
            <pc:sldMk cId="305118736" sldId="290"/>
            <ac:spMk id="6" creationId="{6C1313CB-4D0E-4124-A31E-83A522E52227}"/>
          </ac:spMkLst>
        </pc:spChg>
      </pc:sldChg>
      <pc:sldChg chg="modSp mod">
        <pc:chgData name="Klarissa Lueg" userId="ffe307ba-a5ac-4887-9d84-9b2237baf7c4" providerId="ADAL" clId="{E8B04AF5-DE54-4006-9368-8018C3D6DC2E}" dt="2021-10-27T11:54:28.217" v="12472" actId="20577"/>
        <pc:sldMkLst>
          <pc:docMk/>
          <pc:sldMk cId="3633803498" sldId="291"/>
        </pc:sldMkLst>
        <pc:spChg chg="mod">
          <ac:chgData name="Klarissa Lueg" userId="ffe307ba-a5ac-4887-9d84-9b2237baf7c4" providerId="ADAL" clId="{E8B04AF5-DE54-4006-9368-8018C3D6DC2E}" dt="2021-10-27T11:49:46.672" v="12425" actId="20577"/>
          <ac:spMkLst>
            <pc:docMk/>
            <pc:sldMk cId="3633803498" sldId="291"/>
            <ac:spMk id="2" creationId="{823832E7-39F1-4E20-B701-3161277DD9D1}"/>
          </ac:spMkLst>
        </pc:spChg>
        <pc:spChg chg="mod">
          <ac:chgData name="Klarissa Lueg" userId="ffe307ba-a5ac-4887-9d84-9b2237baf7c4" providerId="ADAL" clId="{E8B04AF5-DE54-4006-9368-8018C3D6DC2E}" dt="2021-10-27T11:54:28.217" v="12472" actId="20577"/>
          <ac:spMkLst>
            <pc:docMk/>
            <pc:sldMk cId="3633803498" sldId="291"/>
            <ac:spMk id="7" creationId="{84F328FE-F846-4EB9-8293-32448567C1BF}"/>
          </ac:spMkLst>
        </pc:spChg>
      </pc:sldChg>
      <pc:sldChg chg="addSp delSp modSp mod">
        <pc:chgData name="Klarissa Lueg" userId="ffe307ba-a5ac-4887-9d84-9b2237baf7c4" providerId="ADAL" clId="{E8B04AF5-DE54-4006-9368-8018C3D6DC2E}" dt="2021-10-27T12:05:05.971" v="13211" actId="113"/>
        <pc:sldMkLst>
          <pc:docMk/>
          <pc:sldMk cId="4289793689" sldId="292"/>
        </pc:sldMkLst>
        <pc:spChg chg="mod">
          <ac:chgData name="Klarissa Lueg" userId="ffe307ba-a5ac-4887-9d84-9b2237baf7c4" providerId="ADAL" clId="{E8B04AF5-DE54-4006-9368-8018C3D6DC2E}" dt="2021-10-27T12:05:05.971" v="13211" actId="113"/>
          <ac:spMkLst>
            <pc:docMk/>
            <pc:sldMk cId="4289793689" sldId="292"/>
            <ac:spMk id="7" creationId="{84F328FE-F846-4EB9-8293-32448567C1BF}"/>
          </ac:spMkLst>
        </pc:spChg>
        <pc:spChg chg="add mod">
          <ac:chgData name="Klarissa Lueg" userId="ffe307ba-a5ac-4887-9d84-9b2237baf7c4" providerId="ADAL" clId="{E8B04AF5-DE54-4006-9368-8018C3D6DC2E}" dt="2021-10-27T12:04:24.916" v="13208" actId="1038"/>
          <ac:spMkLst>
            <pc:docMk/>
            <pc:sldMk cId="4289793689" sldId="292"/>
            <ac:spMk id="8" creationId="{12358C91-7EB1-4ACF-A985-E53E2A8E0B92}"/>
          </ac:spMkLst>
        </pc:spChg>
        <pc:spChg chg="del">
          <ac:chgData name="Klarissa Lueg" userId="ffe307ba-a5ac-4887-9d84-9b2237baf7c4" providerId="ADAL" clId="{E8B04AF5-DE54-4006-9368-8018C3D6DC2E}" dt="2021-10-27T12:03:05.247" v="13089" actId="478"/>
          <ac:spMkLst>
            <pc:docMk/>
            <pc:sldMk cId="4289793689" sldId="292"/>
            <ac:spMk id="10" creationId="{18685B28-05E5-4D11-B8B8-D1789C83431A}"/>
          </ac:spMkLst>
        </pc:spChg>
      </pc:sldChg>
      <pc:sldChg chg="addSp modSp mod">
        <pc:chgData name="Klarissa Lueg" userId="ffe307ba-a5ac-4887-9d84-9b2237baf7c4" providerId="ADAL" clId="{E8B04AF5-DE54-4006-9368-8018C3D6DC2E}" dt="2021-10-27T12:35:07.727" v="14037" actId="20577"/>
        <pc:sldMkLst>
          <pc:docMk/>
          <pc:sldMk cId="1877351785" sldId="293"/>
        </pc:sldMkLst>
        <pc:spChg chg="mod">
          <ac:chgData name="Klarissa Lueg" userId="ffe307ba-a5ac-4887-9d84-9b2237baf7c4" providerId="ADAL" clId="{E8B04AF5-DE54-4006-9368-8018C3D6DC2E}" dt="2021-10-27T12:35:07.727" v="14037" actId="20577"/>
          <ac:spMkLst>
            <pc:docMk/>
            <pc:sldMk cId="1877351785" sldId="293"/>
            <ac:spMk id="7" creationId="{84F328FE-F846-4EB9-8293-32448567C1BF}"/>
          </ac:spMkLst>
        </pc:spChg>
        <pc:spChg chg="mod">
          <ac:chgData name="Klarissa Lueg" userId="ffe307ba-a5ac-4887-9d84-9b2237baf7c4" providerId="ADAL" clId="{E8B04AF5-DE54-4006-9368-8018C3D6DC2E}" dt="2021-10-27T12:34:53.665" v="14035" actId="1035"/>
          <ac:spMkLst>
            <pc:docMk/>
            <pc:sldMk cId="1877351785" sldId="293"/>
            <ac:spMk id="8" creationId="{12358C91-7EB1-4ACF-A985-E53E2A8E0B92}"/>
          </ac:spMkLst>
        </pc:spChg>
        <pc:picChg chg="add mod modCrop">
          <ac:chgData name="Klarissa Lueg" userId="ffe307ba-a5ac-4887-9d84-9b2237baf7c4" providerId="ADAL" clId="{E8B04AF5-DE54-4006-9368-8018C3D6DC2E}" dt="2021-10-27T12:34:59.833" v="14036" actId="1076"/>
          <ac:picMkLst>
            <pc:docMk/>
            <pc:sldMk cId="1877351785" sldId="293"/>
            <ac:picMk id="5" creationId="{33A7452E-A113-4E52-AFD0-B26C4C2A0FE4}"/>
          </ac:picMkLst>
        </pc:picChg>
      </pc:sldChg>
      <pc:sldChg chg="modSp mod">
        <pc:chgData name="Klarissa Lueg" userId="ffe307ba-a5ac-4887-9d84-9b2237baf7c4" providerId="ADAL" clId="{E8B04AF5-DE54-4006-9368-8018C3D6DC2E}" dt="2021-10-27T12:35:30.734" v="14043" actId="1036"/>
        <pc:sldMkLst>
          <pc:docMk/>
          <pc:sldMk cId="2398993519" sldId="294"/>
        </pc:sldMkLst>
        <pc:spChg chg="mod">
          <ac:chgData name="Klarissa Lueg" userId="ffe307ba-a5ac-4887-9d84-9b2237baf7c4" providerId="ADAL" clId="{E8B04AF5-DE54-4006-9368-8018C3D6DC2E}" dt="2021-10-27T12:35:30.734" v="14043" actId="1036"/>
          <ac:spMkLst>
            <pc:docMk/>
            <pc:sldMk cId="2398993519" sldId="294"/>
            <ac:spMk id="6" creationId="{6C1313CB-4D0E-4124-A31E-83A522E52227}"/>
          </ac:spMkLst>
        </pc:spChg>
      </pc:sldChg>
      <pc:sldChg chg="addSp delSp modSp mod modClrScheme chgLayout">
        <pc:chgData name="Klarissa Lueg" userId="ffe307ba-a5ac-4887-9d84-9b2237baf7c4" providerId="ADAL" clId="{E8B04AF5-DE54-4006-9368-8018C3D6DC2E}" dt="2021-10-27T12:43:02.043" v="14706" actId="207"/>
        <pc:sldMkLst>
          <pc:docMk/>
          <pc:sldMk cId="2293015925" sldId="295"/>
        </pc:sldMkLst>
        <pc:spChg chg="mod">
          <ac:chgData name="Klarissa Lueg" userId="ffe307ba-a5ac-4887-9d84-9b2237baf7c4" providerId="ADAL" clId="{E8B04AF5-DE54-4006-9368-8018C3D6DC2E}" dt="2021-10-27T12:43:02.043" v="14706" actId="207"/>
          <ac:spMkLst>
            <pc:docMk/>
            <pc:sldMk cId="2293015925" sldId="295"/>
            <ac:spMk id="2" creationId="{823832E7-39F1-4E20-B701-3161277DD9D1}"/>
          </ac:spMkLst>
        </pc:spChg>
        <pc:spChg chg="mod ord">
          <ac:chgData name="Klarissa Lueg" userId="ffe307ba-a5ac-4887-9d84-9b2237baf7c4" providerId="ADAL" clId="{E8B04AF5-DE54-4006-9368-8018C3D6DC2E}" dt="2021-10-27T12:42:53.930" v="14704" actId="26606"/>
          <ac:spMkLst>
            <pc:docMk/>
            <pc:sldMk cId="2293015925" sldId="295"/>
            <ac:spMk id="4" creationId="{31A06E70-C48F-4A81-A30F-CBD3B5175AD9}"/>
          </ac:spMkLst>
        </pc:spChg>
        <pc:spChg chg="add del mod">
          <ac:chgData name="Klarissa Lueg" userId="ffe307ba-a5ac-4887-9d84-9b2237baf7c4" providerId="ADAL" clId="{E8B04AF5-DE54-4006-9368-8018C3D6DC2E}" dt="2021-10-27T12:36:05.109" v="14057" actId="478"/>
          <ac:spMkLst>
            <pc:docMk/>
            <pc:sldMk cId="2293015925" sldId="295"/>
            <ac:spMk id="5" creationId="{D958B44B-11CC-437E-B1B0-905843021DF3}"/>
          </ac:spMkLst>
        </pc:spChg>
        <pc:spChg chg="add mod ord">
          <ac:chgData name="Klarissa Lueg" userId="ffe307ba-a5ac-4887-9d84-9b2237baf7c4" providerId="ADAL" clId="{E8B04AF5-DE54-4006-9368-8018C3D6DC2E}" dt="2021-10-27T12:42:59.205" v="14705" actId="207"/>
          <ac:spMkLst>
            <pc:docMk/>
            <pc:sldMk cId="2293015925" sldId="295"/>
            <ac:spMk id="6" creationId="{84811660-97C3-4F68-941A-E0CC03376B9F}"/>
          </ac:spMkLst>
        </pc:spChg>
        <pc:spChg chg="del mod">
          <ac:chgData name="Klarissa Lueg" userId="ffe307ba-a5ac-4887-9d84-9b2237baf7c4" providerId="ADAL" clId="{E8B04AF5-DE54-4006-9368-8018C3D6DC2E}" dt="2021-10-27T12:36:01.184" v="14056" actId="478"/>
          <ac:spMkLst>
            <pc:docMk/>
            <pc:sldMk cId="2293015925" sldId="295"/>
            <ac:spMk id="7" creationId="{84F328FE-F846-4EB9-8293-32448567C1BF}"/>
          </ac:spMkLst>
        </pc:spChg>
        <pc:spChg chg="del">
          <ac:chgData name="Klarissa Lueg" userId="ffe307ba-a5ac-4887-9d84-9b2237baf7c4" providerId="ADAL" clId="{E8B04AF5-DE54-4006-9368-8018C3D6DC2E}" dt="2021-10-27T12:35:47.876" v="14054" actId="478"/>
          <ac:spMkLst>
            <pc:docMk/>
            <pc:sldMk cId="2293015925" sldId="295"/>
            <ac:spMk id="8" creationId="{12358C91-7EB1-4ACF-A985-E53E2A8E0B92}"/>
          </ac:spMkLst>
        </pc:spChg>
        <pc:spChg chg="add del mod">
          <ac:chgData name="Klarissa Lueg" userId="ffe307ba-a5ac-4887-9d84-9b2237baf7c4" providerId="ADAL" clId="{E8B04AF5-DE54-4006-9368-8018C3D6DC2E}" dt="2021-10-27T12:41:25.742" v="14697" actId="478"/>
          <ac:spMkLst>
            <pc:docMk/>
            <pc:sldMk cId="2293015925" sldId="295"/>
            <ac:spMk id="12" creationId="{859A301D-A790-4EFD-A11F-6F052C8FD762}"/>
          </ac:spMkLst>
        </pc:spChg>
        <pc:picChg chg="add del mod modCrop">
          <ac:chgData name="Klarissa Lueg" userId="ffe307ba-a5ac-4887-9d84-9b2237baf7c4" providerId="ADAL" clId="{E8B04AF5-DE54-4006-9368-8018C3D6DC2E}" dt="2021-10-27T12:41:19.142" v="14696" actId="478"/>
          <ac:picMkLst>
            <pc:docMk/>
            <pc:sldMk cId="2293015925" sldId="295"/>
            <ac:picMk id="10" creationId="{5C3BB672-E8B6-4DDF-B5CD-5123DD42CFAD}"/>
          </ac:picMkLst>
        </pc:picChg>
        <pc:picChg chg="add mod">
          <ac:chgData name="Klarissa Lueg" userId="ffe307ba-a5ac-4887-9d84-9b2237baf7c4" providerId="ADAL" clId="{E8B04AF5-DE54-4006-9368-8018C3D6DC2E}" dt="2021-10-27T12:42:53.930" v="14704" actId="26606"/>
          <ac:picMkLst>
            <pc:docMk/>
            <pc:sldMk cId="2293015925" sldId="295"/>
            <ac:picMk id="14" creationId="{E846D1A4-F887-4733-A1EF-0D5E08A5414D}"/>
          </ac:picMkLst>
        </pc:picChg>
      </pc:sldChg>
      <pc:sldChg chg="addSp delSp modSp mod modClrScheme chgLayout">
        <pc:chgData name="Klarissa Lueg" userId="ffe307ba-a5ac-4887-9d84-9b2237baf7c4" providerId="ADAL" clId="{E8B04AF5-DE54-4006-9368-8018C3D6DC2E}" dt="2021-10-27T12:44:20.083" v="14864" actId="14100"/>
        <pc:sldMkLst>
          <pc:docMk/>
          <pc:sldMk cId="2353576971" sldId="296"/>
        </pc:sldMkLst>
        <pc:spChg chg="mod">
          <ac:chgData name="Klarissa Lueg" userId="ffe307ba-a5ac-4887-9d84-9b2237baf7c4" providerId="ADAL" clId="{E8B04AF5-DE54-4006-9368-8018C3D6DC2E}" dt="2021-10-27T12:43:09.077" v="14708" actId="207"/>
          <ac:spMkLst>
            <pc:docMk/>
            <pc:sldMk cId="2353576971" sldId="296"/>
            <ac:spMk id="2" creationId="{823832E7-39F1-4E20-B701-3161277DD9D1}"/>
          </ac:spMkLst>
        </pc:spChg>
        <pc:spChg chg="mod ord">
          <ac:chgData name="Klarissa Lueg" userId="ffe307ba-a5ac-4887-9d84-9b2237baf7c4" providerId="ADAL" clId="{E8B04AF5-DE54-4006-9368-8018C3D6DC2E}" dt="2021-10-27T12:42:32.989" v="14702" actId="26606"/>
          <ac:spMkLst>
            <pc:docMk/>
            <pc:sldMk cId="2353576971" sldId="296"/>
            <ac:spMk id="4" creationId="{31A06E70-C48F-4A81-A30F-CBD3B5175AD9}"/>
          </ac:spMkLst>
        </pc:spChg>
        <pc:spChg chg="mod ord">
          <ac:chgData name="Klarissa Lueg" userId="ffe307ba-a5ac-4887-9d84-9b2237baf7c4" providerId="ADAL" clId="{E8B04AF5-DE54-4006-9368-8018C3D6DC2E}" dt="2021-10-27T12:44:20.083" v="14864" actId="14100"/>
          <ac:spMkLst>
            <pc:docMk/>
            <pc:sldMk cId="2353576971" sldId="296"/>
            <ac:spMk id="6" creationId="{84811660-97C3-4F68-941A-E0CC03376B9F}"/>
          </ac:spMkLst>
        </pc:spChg>
        <pc:spChg chg="del">
          <ac:chgData name="Klarissa Lueg" userId="ffe307ba-a5ac-4887-9d84-9b2237baf7c4" providerId="ADAL" clId="{E8B04AF5-DE54-4006-9368-8018C3D6DC2E}" dt="2021-10-27T12:41:30.108" v="14698" actId="478"/>
          <ac:spMkLst>
            <pc:docMk/>
            <pc:sldMk cId="2353576971" sldId="296"/>
            <ac:spMk id="12" creationId="{859A301D-A790-4EFD-A11F-6F052C8FD762}"/>
          </ac:spMkLst>
        </pc:spChg>
        <pc:picChg chg="add del mod">
          <ac:chgData name="Klarissa Lueg" userId="ffe307ba-a5ac-4887-9d84-9b2237baf7c4" providerId="ADAL" clId="{E8B04AF5-DE54-4006-9368-8018C3D6DC2E}" dt="2021-10-27T12:42:14.556" v="14700" actId="478"/>
          <ac:picMkLst>
            <pc:docMk/>
            <pc:sldMk cId="2353576971" sldId="296"/>
            <ac:picMk id="5" creationId="{231DDCC8-D55F-42B5-9667-9A178280DE85}"/>
          </ac:picMkLst>
        </pc:picChg>
        <pc:picChg chg="add del mod">
          <ac:chgData name="Klarissa Lueg" userId="ffe307ba-a5ac-4887-9d84-9b2237baf7c4" providerId="ADAL" clId="{E8B04AF5-DE54-4006-9368-8018C3D6DC2E}" dt="2021-10-27T12:42:14.556" v="14700" actId="478"/>
          <ac:picMkLst>
            <pc:docMk/>
            <pc:sldMk cId="2353576971" sldId="296"/>
            <ac:picMk id="8" creationId="{853AAE8F-601E-4D66-95B3-644E91255152}"/>
          </ac:picMkLst>
        </pc:picChg>
        <pc:picChg chg="del">
          <ac:chgData name="Klarissa Lueg" userId="ffe307ba-a5ac-4887-9d84-9b2237baf7c4" providerId="ADAL" clId="{E8B04AF5-DE54-4006-9368-8018C3D6DC2E}" dt="2021-10-27T12:41:16.396" v="14695" actId="478"/>
          <ac:picMkLst>
            <pc:docMk/>
            <pc:sldMk cId="2353576971" sldId="296"/>
            <ac:picMk id="10" creationId="{5C3BB672-E8B6-4DDF-B5CD-5123DD42CFAD}"/>
          </ac:picMkLst>
        </pc:picChg>
        <pc:picChg chg="add mod">
          <ac:chgData name="Klarissa Lueg" userId="ffe307ba-a5ac-4887-9d84-9b2237baf7c4" providerId="ADAL" clId="{E8B04AF5-DE54-4006-9368-8018C3D6DC2E}" dt="2021-10-27T12:42:32.989" v="14702" actId="26606"/>
          <ac:picMkLst>
            <pc:docMk/>
            <pc:sldMk cId="2353576971" sldId="296"/>
            <ac:picMk id="11" creationId="{16E7BB6E-B7B0-440E-989D-377F9A782CB9}"/>
          </ac:picMkLst>
        </pc:picChg>
      </pc:sldChg>
      <pc:sldChg chg="modSp mod">
        <pc:chgData name="Klarissa Lueg" userId="ffe307ba-a5ac-4887-9d84-9b2237baf7c4" providerId="ADAL" clId="{E8B04AF5-DE54-4006-9368-8018C3D6DC2E}" dt="2021-10-27T12:45:14.084" v="14903" actId="255"/>
        <pc:sldMkLst>
          <pc:docMk/>
          <pc:sldMk cId="3270874261" sldId="297"/>
        </pc:sldMkLst>
        <pc:spChg chg="mod">
          <ac:chgData name="Klarissa Lueg" userId="ffe307ba-a5ac-4887-9d84-9b2237baf7c4" providerId="ADAL" clId="{E8B04AF5-DE54-4006-9368-8018C3D6DC2E}" dt="2021-10-27T12:45:14.084" v="14903" actId="255"/>
          <ac:spMkLst>
            <pc:docMk/>
            <pc:sldMk cId="3270874261" sldId="297"/>
            <ac:spMk id="2" creationId="{A7FEA3E2-39A6-4401-A0E1-8D563980DC41}"/>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AFEAD5A-C2DB-4900-B245-FB396373E8E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da-DK"/>
        </a:p>
      </dgm:t>
    </dgm:pt>
    <dgm:pt modelId="{F9778864-E35D-4F69-A824-2FFA8EABD107}">
      <dgm:prSet phldrT="[Text]"/>
      <dgm:spPr>
        <a:solidFill>
          <a:srgbClr val="FFC000"/>
        </a:solidFill>
      </dgm:spPr>
      <dgm:t>
        <a:bodyPr/>
        <a:lstStyle/>
        <a:p>
          <a:r>
            <a:rPr lang="da-DK" dirty="0">
              <a:solidFill>
                <a:srgbClr val="000308"/>
              </a:solidFill>
            </a:rPr>
            <a:t>B-EHAVIOR</a:t>
          </a:r>
        </a:p>
      </dgm:t>
    </dgm:pt>
    <dgm:pt modelId="{0A5E0B93-67DE-477C-90C0-1095BF7EA8AB}" type="parTrans" cxnId="{F2D6481C-5834-4E39-8850-2680006B0D8C}">
      <dgm:prSet/>
      <dgm:spPr/>
      <dgm:t>
        <a:bodyPr/>
        <a:lstStyle/>
        <a:p>
          <a:endParaRPr lang="da-DK"/>
        </a:p>
      </dgm:t>
    </dgm:pt>
    <dgm:pt modelId="{96B3133A-01F4-4B24-8414-E93D7B6D3BE8}" type="sibTrans" cxnId="{F2D6481C-5834-4E39-8850-2680006B0D8C}">
      <dgm:prSet/>
      <dgm:spPr/>
      <dgm:t>
        <a:bodyPr/>
        <a:lstStyle/>
        <a:p>
          <a:endParaRPr lang="da-DK"/>
        </a:p>
      </dgm:t>
    </dgm:pt>
    <dgm:pt modelId="{9EB82A9A-5DD2-494F-8770-921B6CC4E75C}">
      <dgm:prSet phldrT="[Text]"/>
      <dgm:spPr/>
      <dgm:t>
        <a:bodyPr/>
        <a:lstStyle/>
        <a:p>
          <a:r>
            <a:rPr lang="da-DK" dirty="0" err="1">
              <a:solidFill>
                <a:srgbClr val="000308"/>
              </a:solidFill>
            </a:rPr>
            <a:t>Specific</a:t>
          </a:r>
          <a:r>
            <a:rPr lang="da-DK" dirty="0">
              <a:solidFill>
                <a:srgbClr val="000308"/>
              </a:solidFill>
            </a:rPr>
            <a:t> </a:t>
          </a:r>
          <a:r>
            <a:rPr lang="da-DK" dirty="0" err="1">
              <a:solidFill>
                <a:srgbClr val="000308"/>
              </a:solidFill>
            </a:rPr>
            <a:t>detailed</a:t>
          </a:r>
          <a:r>
            <a:rPr lang="da-DK" dirty="0">
              <a:solidFill>
                <a:srgbClr val="000308"/>
              </a:solidFill>
            </a:rPr>
            <a:t> observations on the </a:t>
          </a:r>
          <a:r>
            <a:rPr lang="da-DK" dirty="0" err="1">
              <a:solidFill>
                <a:srgbClr val="000308"/>
              </a:solidFill>
            </a:rPr>
            <a:t>project</a:t>
          </a:r>
          <a:r>
            <a:rPr lang="da-DK" dirty="0">
              <a:solidFill>
                <a:srgbClr val="000308"/>
              </a:solidFill>
            </a:rPr>
            <a:t> </a:t>
          </a:r>
          <a:r>
            <a:rPr lang="da-DK" dirty="0" err="1">
              <a:solidFill>
                <a:srgbClr val="000308"/>
              </a:solidFill>
            </a:rPr>
            <a:t>report</a:t>
          </a:r>
          <a:endParaRPr lang="da-DK" dirty="0">
            <a:solidFill>
              <a:srgbClr val="000308"/>
            </a:solidFill>
          </a:endParaRPr>
        </a:p>
      </dgm:t>
    </dgm:pt>
    <dgm:pt modelId="{A825A43B-4549-483B-AEAD-54EEB033B4CF}" type="parTrans" cxnId="{C5D1EA6D-BA06-4A89-AC01-549B6AC9FAD3}">
      <dgm:prSet/>
      <dgm:spPr/>
      <dgm:t>
        <a:bodyPr/>
        <a:lstStyle/>
        <a:p>
          <a:endParaRPr lang="da-DK"/>
        </a:p>
      </dgm:t>
    </dgm:pt>
    <dgm:pt modelId="{9CF613F0-4EFA-487F-9B1E-8B2889A51FB7}" type="sibTrans" cxnId="{C5D1EA6D-BA06-4A89-AC01-549B6AC9FAD3}">
      <dgm:prSet/>
      <dgm:spPr/>
      <dgm:t>
        <a:bodyPr/>
        <a:lstStyle/>
        <a:p>
          <a:endParaRPr lang="da-DK"/>
        </a:p>
      </dgm:t>
    </dgm:pt>
    <dgm:pt modelId="{6D81A26A-FBCC-4A33-B558-2F2BCF1FE9E5}">
      <dgm:prSet phldrT="[Text]"/>
      <dgm:spPr>
        <a:solidFill>
          <a:srgbClr val="FFC000"/>
        </a:solidFill>
      </dgm:spPr>
      <dgm:t>
        <a:bodyPr/>
        <a:lstStyle/>
        <a:p>
          <a:r>
            <a:rPr lang="da-DK" dirty="0">
              <a:solidFill>
                <a:srgbClr val="000308"/>
              </a:solidFill>
            </a:rPr>
            <a:t>E-FFECT</a:t>
          </a:r>
        </a:p>
      </dgm:t>
    </dgm:pt>
    <dgm:pt modelId="{36AE60F0-0BAA-41E1-9229-06B96C5C8394}" type="parTrans" cxnId="{2DB414AA-5112-4A04-8B86-92718B54E25A}">
      <dgm:prSet/>
      <dgm:spPr/>
      <dgm:t>
        <a:bodyPr/>
        <a:lstStyle/>
        <a:p>
          <a:endParaRPr lang="da-DK"/>
        </a:p>
      </dgm:t>
    </dgm:pt>
    <dgm:pt modelId="{2E4EE3C9-5D14-4944-AF4A-99D08A7D29CD}" type="sibTrans" cxnId="{2DB414AA-5112-4A04-8B86-92718B54E25A}">
      <dgm:prSet/>
      <dgm:spPr/>
      <dgm:t>
        <a:bodyPr/>
        <a:lstStyle/>
        <a:p>
          <a:endParaRPr lang="da-DK"/>
        </a:p>
      </dgm:t>
    </dgm:pt>
    <dgm:pt modelId="{77CD7706-08E0-466D-A1C5-670568747937}">
      <dgm:prSet phldrT="[Text]"/>
      <dgm:spPr/>
      <dgm:t>
        <a:bodyPr/>
        <a:lstStyle/>
        <a:p>
          <a:r>
            <a:rPr lang="da-DK" dirty="0" err="1">
              <a:solidFill>
                <a:srgbClr val="000308"/>
              </a:solidFill>
            </a:rPr>
            <a:t>Effect</a:t>
          </a:r>
          <a:r>
            <a:rPr lang="da-DK" dirty="0">
              <a:solidFill>
                <a:srgbClr val="000308"/>
              </a:solidFill>
            </a:rPr>
            <a:t> on the </a:t>
          </a:r>
          <a:r>
            <a:rPr lang="da-DK" dirty="0" err="1">
              <a:solidFill>
                <a:srgbClr val="000308"/>
              </a:solidFill>
            </a:rPr>
            <a:t>quality</a:t>
          </a:r>
          <a:r>
            <a:rPr lang="da-DK" dirty="0">
              <a:solidFill>
                <a:srgbClr val="000308"/>
              </a:solidFill>
            </a:rPr>
            <a:t> of the </a:t>
          </a:r>
          <a:r>
            <a:rPr lang="da-DK" dirty="0" err="1">
              <a:solidFill>
                <a:srgbClr val="000308"/>
              </a:solidFill>
            </a:rPr>
            <a:t>report</a:t>
          </a:r>
          <a:r>
            <a:rPr lang="da-DK" dirty="0">
              <a:solidFill>
                <a:srgbClr val="000308"/>
              </a:solidFill>
            </a:rPr>
            <a:t> </a:t>
          </a:r>
        </a:p>
      </dgm:t>
    </dgm:pt>
    <dgm:pt modelId="{2D1B2296-8580-47B4-8506-6439BA5377F3}" type="parTrans" cxnId="{9CFA24DA-1D1F-474A-B38C-D4B554B24D87}">
      <dgm:prSet/>
      <dgm:spPr/>
      <dgm:t>
        <a:bodyPr/>
        <a:lstStyle/>
        <a:p>
          <a:endParaRPr lang="da-DK"/>
        </a:p>
      </dgm:t>
    </dgm:pt>
    <dgm:pt modelId="{90E8BB56-355C-4644-8E66-494DE010D318}" type="sibTrans" cxnId="{9CFA24DA-1D1F-474A-B38C-D4B554B24D87}">
      <dgm:prSet/>
      <dgm:spPr/>
      <dgm:t>
        <a:bodyPr/>
        <a:lstStyle/>
        <a:p>
          <a:endParaRPr lang="da-DK"/>
        </a:p>
      </dgm:t>
    </dgm:pt>
    <dgm:pt modelId="{EFBCE73A-5130-4AFE-AC39-A0F4588B0937}">
      <dgm:prSet phldrT="[Text]"/>
      <dgm:spPr/>
      <dgm:t>
        <a:bodyPr/>
        <a:lstStyle/>
        <a:p>
          <a:endParaRPr lang="da-DK" dirty="0"/>
        </a:p>
      </dgm:t>
    </dgm:pt>
    <dgm:pt modelId="{18F647E5-8AF2-446D-8FD1-8C8E4CF4AC43}" type="parTrans" cxnId="{E92624EA-B256-43E0-923D-1584AEE8FEA7}">
      <dgm:prSet/>
      <dgm:spPr/>
      <dgm:t>
        <a:bodyPr/>
        <a:lstStyle/>
        <a:p>
          <a:endParaRPr lang="da-DK"/>
        </a:p>
      </dgm:t>
    </dgm:pt>
    <dgm:pt modelId="{2891B800-D069-4D77-BEE4-22EA0401302C}" type="sibTrans" cxnId="{E92624EA-B256-43E0-923D-1584AEE8FEA7}">
      <dgm:prSet/>
      <dgm:spPr/>
      <dgm:t>
        <a:bodyPr/>
        <a:lstStyle/>
        <a:p>
          <a:endParaRPr lang="da-DK"/>
        </a:p>
      </dgm:t>
    </dgm:pt>
    <dgm:pt modelId="{56F599F8-0D40-435E-B370-96259C888566}">
      <dgm:prSet phldrT="[Text]"/>
      <dgm:spPr/>
      <dgm:t>
        <a:bodyPr/>
        <a:lstStyle/>
        <a:p>
          <a:endParaRPr lang="da-DK" dirty="0"/>
        </a:p>
      </dgm:t>
    </dgm:pt>
    <dgm:pt modelId="{6DDFDB93-5B18-488E-9723-3FE409F76450}" type="parTrans" cxnId="{EFD2EC1C-A344-406C-B7A4-70A65182BB87}">
      <dgm:prSet/>
      <dgm:spPr/>
      <dgm:t>
        <a:bodyPr/>
        <a:lstStyle/>
        <a:p>
          <a:endParaRPr lang="da-DK"/>
        </a:p>
      </dgm:t>
    </dgm:pt>
    <dgm:pt modelId="{CA5AF4EA-A690-4A51-B843-FA47FBEEE12B}" type="sibTrans" cxnId="{EFD2EC1C-A344-406C-B7A4-70A65182BB87}">
      <dgm:prSet/>
      <dgm:spPr/>
      <dgm:t>
        <a:bodyPr/>
        <a:lstStyle/>
        <a:p>
          <a:endParaRPr lang="da-DK"/>
        </a:p>
      </dgm:t>
    </dgm:pt>
    <dgm:pt modelId="{F07680C4-8CDC-4517-9DFC-CBA2CE7F9C6D}">
      <dgm:prSet phldrT="[Text]"/>
      <dgm:spPr>
        <a:solidFill>
          <a:srgbClr val="FFC000"/>
        </a:solidFill>
      </dgm:spPr>
      <dgm:t>
        <a:bodyPr/>
        <a:lstStyle/>
        <a:p>
          <a:r>
            <a:rPr lang="da-DK" dirty="0">
              <a:solidFill>
                <a:srgbClr val="000308"/>
              </a:solidFill>
            </a:rPr>
            <a:t>A-LTERNATIVE</a:t>
          </a:r>
        </a:p>
      </dgm:t>
    </dgm:pt>
    <dgm:pt modelId="{9C72907D-E9C2-4A26-AF07-D526C366116E}" type="parTrans" cxnId="{D529CE4B-14CB-422F-98A7-930E01511323}">
      <dgm:prSet/>
      <dgm:spPr/>
      <dgm:t>
        <a:bodyPr/>
        <a:lstStyle/>
        <a:p>
          <a:endParaRPr lang="da-DK"/>
        </a:p>
      </dgm:t>
    </dgm:pt>
    <dgm:pt modelId="{A6749FD9-44FC-49B9-BDC7-1E39E300C4F6}" type="sibTrans" cxnId="{D529CE4B-14CB-422F-98A7-930E01511323}">
      <dgm:prSet/>
      <dgm:spPr/>
      <dgm:t>
        <a:bodyPr/>
        <a:lstStyle/>
        <a:p>
          <a:endParaRPr lang="da-DK"/>
        </a:p>
      </dgm:t>
    </dgm:pt>
    <dgm:pt modelId="{44D63DD7-3F32-45C7-862E-6A3AEFD3A955}">
      <dgm:prSet phldrT="[Text]"/>
      <dgm:spPr>
        <a:solidFill>
          <a:srgbClr val="FFC000"/>
        </a:solidFill>
      </dgm:spPr>
      <dgm:t>
        <a:bodyPr/>
        <a:lstStyle/>
        <a:p>
          <a:r>
            <a:rPr lang="da-DK" dirty="0">
              <a:solidFill>
                <a:srgbClr val="000308"/>
              </a:solidFill>
            </a:rPr>
            <a:t>R-ESULT</a:t>
          </a:r>
        </a:p>
      </dgm:t>
    </dgm:pt>
    <dgm:pt modelId="{9298D675-FD30-4AD0-8225-118F2BB344A8}" type="parTrans" cxnId="{3425259E-4131-4859-9FE4-66FF9B5A8663}">
      <dgm:prSet/>
      <dgm:spPr/>
      <dgm:t>
        <a:bodyPr/>
        <a:lstStyle/>
        <a:p>
          <a:endParaRPr lang="da-DK"/>
        </a:p>
      </dgm:t>
    </dgm:pt>
    <dgm:pt modelId="{685A811A-EF3C-4C18-8284-595648713B3C}" type="sibTrans" cxnId="{3425259E-4131-4859-9FE4-66FF9B5A8663}">
      <dgm:prSet/>
      <dgm:spPr/>
      <dgm:t>
        <a:bodyPr/>
        <a:lstStyle/>
        <a:p>
          <a:endParaRPr lang="da-DK"/>
        </a:p>
      </dgm:t>
    </dgm:pt>
    <dgm:pt modelId="{32EF9E37-E111-4E4E-86D0-E04087F71E2E}" type="pres">
      <dgm:prSet presAssocID="{8AFEAD5A-C2DB-4900-B245-FB396373E8E8}" presName="linear" presStyleCnt="0">
        <dgm:presLayoutVars>
          <dgm:animLvl val="lvl"/>
          <dgm:resizeHandles val="exact"/>
        </dgm:presLayoutVars>
      </dgm:prSet>
      <dgm:spPr/>
    </dgm:pt>
    <dgm:pt modelId="{F8C6F828-ACBE-41C8-933D-DDCCA66791F8}" type="pres">
      <dgm:prSet presAssocID="{F9778864-E35D-4F69-A824-2FFA8EABD107}" presName="parentText" presStyleLbl="node1" presStyleIdx="0" presStyleCnt="4">
        <dgm:presLayoutVars>
          <dgm:chMax val="0"/>
          <dgm:bulletEnabled val="1"/>
        </dgm:presLayoutVars>
      </dgm:prSet>
      <dgm:spPr/>
    </dgm:pt>
    <dgm:pt modelId="{3D51D65A-3176-4832-9D73-8E8757261463}" type="pres">
      <dgm:prSet presAssocID="{F9778864-E35D-4F69-A824-2FFA8EABD107}" presName="childText" presStyleLbl="revTx" presStyleIdx="0" presStyleCnt="4">
        <dgm:presLayoutVars>
          <dgm:bulletEnabled val="1"/>
        </dgm:presLayoutVars>
      </dgm:prSet>
      <dgm:spPr/>
    </dgm:pt>
    <dgm:pt modelId="{3FECCDE8-C14B-4E4C-AFE1-967EB6BC45E4}" type="pres">
      <dgm:prSet presAssocID="{6D81A26A-FBCC-4A33-B558-2F2BCF1FE9E5}" presName="parentText" presStyleLbl="node1" presStyleIdx="1" presStyleCnt="4">
        <dgm:presLayoutVars>
          <dgm:chMax val="0"/>
          <dgm:bulletEnabled val="1"/>
        </dgm:presLayoutVars>
      </dgm:prSet>
      <dgm:spPr/>
    </dgm:pt>
    <dgm:pt modelId="{7AC9A269-00B6-41FC-903C-35E7BC2289B4}" type="pres">
      <dgm:prSet presAssocID="{6D81A26A-FBCC-4A33-B558-2F2BCF1FE9E5}" presName="childText" presStyleLbl="revTx" presStyleIdx="1" presStyleCnt="4">
        <dgm:presLayoutVars>
          <dgm:bulletEnabled val="1"/>
        </dgm:presLayoutVars>
      </dgm:prSet>
      <dgm:spPr/>
    </dgm:pt>
    <dgm:pt modelId="{CFC17C9B-60D5-4D78-9E92-0B0581094AEF}" type="pres">
      <dgm:prSet presAssocID="{F07680C4-8CDC-4517-9DFC-CBA2CE7F9C6D}" presName="parentText" presStyleLbl="node1" presStyleIdx="2" presStyleCnt="4">
        <dgm:presLayoutVars>
          <dgm:chMax val="0"/>
          <dgm:bulletEnabled val="1"/>
        </dgm:presLayoutVars>
      </dgm:prSet>
      <dgm:spPr/>
    </dgm:pt>
    <dgm:pt modelId="{0311CF4C-464F-4232-B70B-C0482BA40AE9}" type="pres">
      <dgm:prSet presAssocID="{F07680C4-8CDC-4517-9DFC-CBA2CE7F9C6D}" presName="childText" presStyleLbl="revTx" presStyleIdx="2" presStyleCnt="4">
        <dgm:presLayoutVars>
          <dgm:bulletEnabled val="1"/>
        </dgm:presLayoutVars>
      </dgm:prSet>
      <dgm:spPr/>
    </dgm:pt>
    <dgm:pt modelId="{987E27E6-9547-4374-99D3-1F00C128E796}" type="pres">
      <dgm:prSet presAssocID="{44D63DD7-3F32-45C7-862E-6A3AEFD3A955}" presName="parentText" presStyleLbl="node1" presStyleIdx="3" presStyleCnt="4">
        <dgm:presLayoutVars>
          <dgm:chMax val="0"/>
          <dgm:bulletEnabled val="1"/>
        </dgm:presLayoutVars>
      </dgm:prSet>
      <dgm:spPr/>
    </dgm:pt>
    <dgm:pt modelId="{B9D9BCCA-27FB-4816-B35C-C26FC36B305F}" type="pres">
      <dgm:prSet presAssocID="{44D63DD7-3F32-45C7-862E-6A3AEFD3A955}" presName="childText" presStyleLbl="revTx" presStyleIdx="3" presStyleCnt="4">
        <dgm:presLayoutVars>
          <dgm:bulletEnabled val="1"/>
        </dgm:presLayoutVars>
      </dgm:prSet>
      <dgm:spPr/>
    </dgm:pt>
  </dgm:ptLst>
  <dgm:cxnLst>
    <dgm:cxn modelId="{F2D6481C-5834-4E39-8850-2680006B0D8C}" srcId="{8AFEAD5A-C2DB-4900-B245-FB396373E8E8}" destId="{F9778864-E35D-4F69-A824-2FFA8EABD107}" srcOrd="0" destOrd="0" parTransId="{0A5E0B93-67DE-477C-90C0-1095BF7EA8AB}" sibTransId="{96B3133A-01F4-4B24-8414-E93D7B6D3BE8}"/>
    <dgm:cxn modelId="{EFD2EC1C-A344-406C-B7A4-70A65182BB87}" srcId="{F07680C4-8CDC-4517-9DFC-CBA2CE7F9C6D}" destId="{56F599F8-0D40-435E-B370-96259C888566}" srcOrd="0" destOrd="0" parTransId="{6DDFDB93-5B18-488E-9723-3FE409F76450}" sibTransId="{CA5AF4EA-A690-4A51-B843-FA47FBEEE12B}"/>
    <dgm:cxn modelId="{A40E3924-6CED-459E-AF1D-2F9DDB498140}" type="presOf" srcId="{6D81A26A-FBCC-4A33-B558-2F2BCF1FE9E5}" destId="{3FECCDE8-C14B-4E4C-AFE1-967EB6BC45E4}" srcOrd="0" destOrd="0" presId="urn:microsoft.com/office/officeart/2005/8/layout/vList2"/>
    <dgm:cxn modelId="{365A994A-0551-4722-AEBA-233ADF5161B5}" type="presOf" srcId="{44D63DD7-3F32-45C7-862E-6A3AEFD3A955}" destId="{987E27E6-9547-4374-99D3-1F00C128E796}" srcOrd="0" destOrd="0" presId="urn:microsoft.com/office/officeart/2005/8/layout/vList2"/>
    <dgm:cxn modelId="{D529CE4B-14CB-422F-98A7-930E01511323}" srcId="{8AFEAD5A-C2DB-4900-B245-FB396373E8E8}" destId="{F07680C4-8CDC-4517-9DFC-CBA2CE7F9C6D}" srcOrd="2" destOrd="0" parTransId="{9C72907D-E9C2-4A26-AF07-D526C366116E}" sibTransId="{A6749FD9-44FC-49B9-BDC7-1E39E300C4F6}"/>
    <dgm:cxn modelId="{C5D1EA6D-BA06-4A89-AC01-549B6AC9FAD3}" srcId="{F9778864-E35D-4F69-A824-2FFA8EABD107}" destId="{9EB82A9A-5DD2-494F-8770-921B6CC4E75C}" srcOrd="0" destOrd="0" parTransId="{A825A43B-4549-483B-AEAD-54EEB033B4CF}" sibTransId="{9CF613F0-4EFA-487F-9B1E-8B2889A51FB7}"/>
    <dgm:cxn modelId="{B6CB2650-3AA7-43BF-91E1-F367255ACE8A}" type="presOf" srcId="{EFBCE73A-5130-4AFE-AC39-A0F4588B0937}" destId="{B9D9BCCA-27FB-4816-B35C-C26FC36B305F}" srcOrd="0" destOrd="0" presId="urn:microsoft.com/office/officeart/2005/8/layout/vList2"/>
    <dgm:cxn modelId="{3425259E-4131-4859-9FE4-66FF9B5A8663}" srcId="{8AFEAD5A-C2DB-4900-B245-FB396373E8E8}" destId="{44D63DD7-3F32-45C7-862E-6A3AEFD3A955}" srcOrd="3" destOrd="0" parTransId="{9298D675-FD30-4AD0-8225-118F2BB344A8}" sibTransId="{685A811A-EF3C-4C18-8284-595648713B3C}"/>
    <dgm:cxn modelId="{2DB414AA-5112-4A04-8B86-92718B54E25A}" srcId="{8AFEAD5A-C2DB-4900-B245-FB396373E8E8}" destId="{6D81A26A-FBCC-4A33-B558-2F2BCF1FE9E5}" srcOrd="1" destOrd="0" parTransId="{36AE60F0-0BAA-41E1-9229-06B96C5C8394}" sibTransId="{2E4EE3C9-5D14-4944-AF4A-99D08A7D29CD}"/>
    <dgm:cxn modelId="{AE3839B6-CE06-4C52-98C8-68FAB3F1408F}" type="presOf" srcId="{F9778864-E35D-4F69-A824-2FFA8EABD107}" destId="{F8C6F828-ACBE-41C8-933D-DDCCA66791F8}" srcOrd="0" destOrd="0" presId="urn:microsoft.com/office/officeart/2005/8/layout/vList2"/>
    <dgm:cxn modelId="{32C559C5-799A-43BF-AD4C-59F9671830C2}" type="presOf" srcId="{77CD7706-08E0-466D-A1C5-670568747937}" destId="{7AC9A269-00B6-41FC-903C-35E7BC2289B4}" srcOrd="0" destOrd="0" presId="urn:microsoft.com/office/officeart/2005/8/layout/vList2"/>
    <dgm:cxn modelId="{A2A621C7-90B1-4C84-81AA-FB46B4338918}" type="presOf" srcId="{8AFEAD5A-C2DB-4900-B245-FB396373E8E8}" destId="{32EF9E37-E111-4E4E-86D0-E04087F71E2E}" srcOrd="0" destOrd="0" presId="urn:microsoft.com/office/officeart/2005/8/layout/vList2"/>
    <dgm:cxn modelId="{3BCB54C8-9BB8-48FA-88F5-08968A6C0A9A}" type="presOf" srcId="{56F599F8-0D40-435E-B370-96259C888566}" destId="{0311CF4C-464F-4232-B70B-C0482BA40AE9}" srcOrd="0" destOrd="0" presId="urn:microsoft.com/office/officeart/2005/8/layout/vList2"/>
    <dgm:cxn modelId="{0C33DED1-4A78-4E20-AC6C-F17BA8311D74}" type="presOf" srcId="{9EB82A9A-5DD2-494F-8770-921B6CC4E75C}" destId="{3D51D65A-3176-4832-9D73-8E8757261463}" srcOrd="0" destOrd="0" presId="urn:microsoft.com/office/officeart/2005/8/layout/vList2"/>
    <dgm:cxn modelId="{62D097D3-310E-45B8-A690-3D4B6F1BDD7A}" type="presOf" srcId="{F07680C4-8CDC-4517-9DFC-CBA2CE7F9C6D}" destId="{CFC17C9B-60D5-4D78-9E92-0B0581094AEF}" srcOrd="0" destOrd="0" presId="urn:microsoft.com/office/officeart/2005/8/layout/vList2"/>
    <dgm:cxn modelId="{9CFA24DA-1D1F-474A-B38C-D4B554B24D87}" srcId="{6D81A26A-FBCC-4A33-B558-2F2BCF1FE9E5}" destId="{77CD7706-08E0-466D-A1C5-670568747937}" srcOrd="0" destOrd="0" parTransId="{2D1B2296-8580-47B4-8506-6439BA5377F3}" sibTransId="{90E8BB56-355C-4644-8E66-494DE010D318}"/>
    <dgm:cxn modelId="{E92624EA-B256-43E0-923D-1584AEE8FEA7}" srcId="{44D63DD7-3F32-45C7-862E-6A3AEFD3A955}" destId="{EFBCE73A-5130-4AFE-AC39-A0F4588B0937}" srcOrd="0" destOrd="0" parTransId="{18F647E5-8AF2-446D-8FD1-8C8E4CF4AC43}" sibTransId="{2891B800-D069-4D77-BEE4-22EA0401302C}"/>
    <dgm:cxn modelId="{08D3CEBF-E5D5-4247-8277-61F6E3626CF8}" type="presParOf" srcId="{32EF9E37-E111-4E4E-86D0-E04087F71E2E}" destId="{F8C6F828-ACBE-41C8-933D-DDCCA66791F8}" srcOrd="0" destOrd="0" presId="urn:microsoft.com/office/officeart/2005/8/layout/vList2"/>
    <dgm:cxn modelId="{9ECCF7F8-220D-41DE-B615-1EF6F5CC968C}" type="presParOf" srcId="{32EF9E37-E111-4E4E-86D0-E04087F71E2E}" destId="{3D51D65A-3176-4832-9D73-8E8757261463}" srcOrd="1" destOrd="0" presId="urn:microsoft.com/office/officeart/2005/8/layout/vList2"/>
    <dgm:cxn modelId="{6297BE41-FEA9-41CD-AC71-9D26C3CF6EE8}" type="presParOf" srcId="{32EF9E37-E111-4E4E-86D0-E04087F71E2E}" destId="{3FECCDE8-C14B-4E4C-AFE1-967EB6BC45E4}" srcOrd="2" destOrd="0" presId="urn:microsoft.com/office/officeart/2005/8/layout/vList2"/>
    <dgm:cxn modelId="{E677575D-01A3-47EC-83B9-1294C6A93D93}" type="presParOf" srcId="{32EF9E37-E111-4E4E-86D0-E04087F71E2E}" destId="{7AC9A269-00B6-41FC-903C-35E7BC2289B4}" srcOrd="3" destOrd="0" presId="urn:microsoft.com/office/officeart/2005/8/layout/vList2"/>
    <dgm:cxn modelId="{8F0772ED-FE23-49A1-B147-0B9F34F4301B}" type="presParOf" srcId="{32EF9E37-E111-4E4E-86D0-E04087F71E2E}" destId="{CFC17C9B-60D5-4D78-9E92-0B0581094AEF}" srcOrd="4" destOrd="0" presId="urn:microsoft.com/office/officeart/2005/8/layout/vList2"/>
    <dgm:cxn modelId="{626F6EFA-371A-4CE8-9EEB-F9DA17F3DFFB}" type="presParOf" srcId="{32EF9E37-E111-4E4E-86D0-E04087F71E2E}" destId="{0311CF4C-464F-4232-B70B-C0482BA40AE9}" srcOrd="5" destOrd="0" presId="urn:microsoft.com/office/officeart/2005/8/layout/vList2"/>
    <dgm:cxn modelId="{19A76533-AFE6-4426-942C-534CBCF5CF3F}" type="presParOf" srcId="{32EF9E37-E111-4E4E-86D0-E04087F71E2E}" destId="{987E27E6-9547-4374-99D3-1F00C128E796}" srcOrd="6" destOrd="0" presId="urn:microsoft.com/office/officeart/2005/8/layout/vList2"/>
    <dgm:cxn modelId="{0027CE5C-9FE8-4E41-BAA3-7931CFFDC0AA}" type="presParOf" srcId="{32EF9E37-E111-4E4E-86D0-E04087F71E2E}" destId="{B9D9BCCA-27FB-4816-B35C-C26FC36B305F}" srcOrd="7"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C6F828-ACBE-41C8-933D-DDCCA66791F8}">
      <dsp:nvSpPr>
        <dsp:cNvPr id="0" name=""/>
        <dsp:cNvSpPr/>
      </dsp:nvSpPr>
      <dsp:spPr>
        <a:xfrm>
          <a:off x="0" y="23870"/>
          <a:ext cx="6080224" cy="570375"/>
        </a:xfrm>
        <a:prstGeom prst="roundRect">
          <a:avLst/>
        </a:prstGeom>
        <a:solidFill>
          <a:srgbClr val="FFC000"/>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da-DK" sz="2500" kern="1200" dirty="0">
              <a:solidFill>
                <a:srgbClr val="000308"/>
              </a:solidFill>
            </a:rPr>
            <a:t>B-EHAVIOR</a:t>
          </a:r>
        </a:p>
      </dsp:txBody>
      <dsp:txXfrm>
        <a:off x="27843" y="51713"/>
        <a:ext cx="6024538" cy="514689"/>
      </dsp:txXfrm>
    </dsp:sp>
    <dsp:sp modelId="{3D51D65A-3176-4832-9D73-8E8757261463}">
      <dsp:nvSpPr>
        <dsp:cNvPr id="0" name=""/>
        <dsp:cNvSpPr/>
      </dsp:nvSpPr>
      <dsp:spPr>
        <a:xfrm>
          <a:off x="0" y="594245"/>
          <a:ext cx="6080224" cy="414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3047" tIns="31750" rIns="177800" bIns="31750" numCol="1" spcCol="1270" anchor="t" anchorCtr="0">
          <a:noAutofit/>
        </a:bodyPr>
        <a:lstStyle/>
        <a:p>
          <a:pPr marL="228600" lvl="1" indent="-228600" algn="l" defTabSz="889000">
            <a:lnSpc>
              <a:spcPct val="90000"/>
            </a:lnSpc>
            <a:spcBef>
              <a:spcPct val="0"/>
            </a:spcBef>
            <a:spcAft>
              <a:spcPct val="20000"/>
            </a:spcAft>
            <a:buChar char="•"/>
          </a:pPr>
          <a:r>
            <a:rPr lang="da-DK" sz="2000" kern="1200" dirty="0" err="1">
              <a:solidFill>
                <a:srgbClr val="000308"/>
              </a:solidFill>
            </a:rPr>
            <a:t>Specific</a:t>
          </a:r>
          <a:r>
            <a:rPr lang="da-DK" sz="2000" kern="1200" dirty="0">
              <a:solidFill>
                <a:srgbClr val="000308"/>
              </a:solidFill>
            </a:rPr>
            <a:t> </a:t>
          </a:r>
          <a:r>
            <a:rPr lang="da-DK" sz="2000" kern="1200" dirty="0" err="1">
              <a:solidFill>
                <a:srgbClr val="000308"/>
              </a:solidFill>
            </a:rPr>
            <a:t>detailed</a:t>
          </a:r>
          <a:r>
            <a:rPr lang="da-DK" sz="2000" kern="1200" dirty="0">
              <a:solidFill>
                <a:srgbClr val="000308"/>
              </a:solidFill>
            </a:rPr>
            <a:t> observations on the </a:t>
          </a:r>
          <a:r>
            <a:rPr lang="da-DK" sz="2000" kern="1200" dirty="0" err="1">
              <a:solidFill>
                <a:srgbClr val="000308"/>
              </a:solidFill>
            </a:rPr>
            <a:t>project</a:t>
          </a:r>
          <a:r>
            <a:rPr lang="da-DK" sz="2000" kern="1200" dirty="0">
              <a:solidFill>
                <a:srgbClr val="000308"/>
              </a:solidFill>
            </a:rPr>
            <a:t> </a:t>
          </a:r>
          <a:r>
            <a:rPr lang="da-DK" sz="2000" kern="1200" dirty="0" err="1">
              <a:solidFill>
                <a:srgbClr val="000308"/>
              </a:solidFill>
            </a:rPr>
            <a:t>report</a:t>
          </a:r>
          <a:endParaRPr lang="da-DK" sz="2000" kern="1200" dirty="0">
            <a:solidFill>
              <a:srgbClr val="000308"/>
            </a:solidFill>
          </a:endParaRPr>
        </a:p>
      </dsp:txBody>
      <dsp:txXfrm>
        <a:off x="0" y="594245"/>
        <a:ext cx="6080224" cy="414000"/>
      </dsp:txXfrm>
    </dsp:sp>
    <dsp:sp modelId="{3FECCDE8-C14B-4E4C-AFE1-967EB6BC45E4}">
      <dsp:nvSpPr>
        <dsp:cNvPr id="0" name=""/>
        <dsp:cNvSpPr/>
      </dsp:nvSpPr>
      <dsp:spPr>
        <a:xfrm>
          <a:off x="0" y="1008245"/>
          <a:ext cx="6080224" cy="570375"/>
        </a:xfrm>
        <a:prstGeom prst="roundRect">
          <a:avLst/>
        </a:prstGeom>
        <a:solidFill>
          <a:srgbClr val="FFC000"/>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da-DK" sz="2500" kern="1200" dirty="0">
              <a:solidFill>
                <a:srgbClr val="000308"/>
              </a:solidFill>
            </a:rPr>
            <a:t>E-FFECT</a:t>
          </a:r>
        </a:p>
      </dsp:txBody>
      <dsp:txXfrm>
        <a:off x="27843" y="1036088"/>
        <a:ext cx="6024538" cy="514689"/>
      </dsp:txXfrm>
    </dsp:sp>
    <dsp:sp modelId="{7AC9A269-00B6-41FC-903C-35E7BC2289B4}">
      <dsp:nvSpPr>
        <dsp:cNvPr id="0" name=""/>
        <dsp:cNvSpPr/>
      </dsp:nvSpPr>
      <dsp:spPr>
        <a:xfrm>
          <a:off x="0" y="1578620"/>
          <a:ext cx="6080224" cy="414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3047" tIns="31750" rIns="177800" bIns="31750" numCol="1" spcCol="1270" anchor="t" anchorCtr="0">
          <a:noAutofit/>
        </a:bodyPr>
        <a:lstStyle/>
        <a:p>
          <a:pPr marL="228600" lvl="1" indent="-228600" algn="l" defTabSz="889000">
            <a:lnSpc>
              <a:spcPct val="90000"/>
            </a:lnSpc>
            <a:spcBef>
              <a:spcPct val="0"/>
            </a:spcBef>
            <a:spcAft>
              <a:spcPct val="20000"/>
            </a:spcAft>
            <a:buChar char="•"/>
          </a:pPr>
          <a:r>
            <a:rPr lang="da-DK" sz="2000" kern="1200" dirty="0" err="1">
              <a:solidFill>
                <a:srgbClr val="000308"/>
              </a:solidFill>
            </a:rPr>
            <a:t>Effect</a:t>
          </a:r>
          <a:r>
            <a:rPr lang="da-DK" sz="2000" kern="1200" dirty="0">
              <a:solidFill>
                <a:srgbClr val="000308"/>
              </a:solidFill>
            </a:rPr>
            <a:t> on the </a:t>
          </a:r>
          <a:r>
            <a:rPr lang="da-DK" sz="2000" kern="1200" dirty="0" err="1">
              <a:solidFill>
                <a:srgbClr val="000308"/>
              </a:solidFill>
            </a:rPr>
            <a:t>quality</a:t>
          </a:r>
          <a:r>
            <a:rPr lang="da-DK" sz="2000" kern="1200" dirty="0">
              <a:solidFill>
                <a:srgbClr val="000308"/>
              </a:solidFill>
            </a:rPr>
            <a:t> of the </a:t>
          </a:r>
          <a:r>
            <a:rPr lang="da-DK" sz="2000" kern="1200" dirty="0" err="1">
              <a:solidFill>
                <a:srgbClr val="000308"/>
              </a:solidFill>
            </a:rPr>
            <a:t>report</a:t>
          </a:r>
          <a:r>
            <a:rPr lang="da-DK" sz="2000" kern="1200" dirty="0">
              <a:solidFill>
                <a:srgbClr val="000308"/>
              </a:solidFill>
            </a:rPr>
            <a:t> </a:t>
          </a:r>
        </a:p>
      </dsp:txBody>
      <dsp:txXfrm>
        <a:off x="0" y="1578620"/>
        <a:ext cx="6080224" cy="414000"/>
      </dsp:txXfrm>
    </dsp:sp>
    <dsp:sp modelId="{CFC17C9B-60D5-4D78-9E92-0B0581094AEF}">
      <dsp:nvSpPr>
        <dsp:cNvPr id="0" name=""/>
        <dsp:cNvSpPr/>
      </dsp:nvSpPr>
      <dsp:spPr>
        <a:xfrm>
          <a:off x="0" y="1992620"/>
          <a:ext cx="6080224" cy="570375"/>
        </a:xfrm>
        <a:prstGeom prst="roundRect">
          <a:avLst/>
        </a:prstGeom>
        <a:solidFill>
          <a:srgbClr val="FFC000"/>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da-DK" sz="2500" kern="1200" dirty="0">
              <a:solidFill>
                <a:srgbClr val="000308"/>
              </a:solidFill>
            </a:rPr>
            <a:t>A-LTERNATIVE</a:t>
          </a:r>
        </a:p>
      </dsp:txBody>
      <dsp:txXfrm>
        <a:off x="27843" y="2020463"/>
        <a:ext cx="6024538" cy="514689"/>
      </dsp:txXfrm>
    </dsp:sp>
    <dsp:sp modelId="{0311CF4C-464F-4232-B70B-C0482BA40AE9}">
      <dsp:nvSpPr>
        <dsp:cNvPr id="0" name=""/>
        <dsp:cNvSpPr/>
      </dsp:nvSpPr>
      <dsp:spPr>
        <a:xfrm>
          <a:off x="0" y="2562995"/>
          <a:ext cx="6080224" cy="414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3047" tIns="31750" rIns="177800" bIns="31750" numCol="1" spcCol="1270" anchor="t" anchorCtr="0">
          <a:noAutofit/>
        </a:bodyPr>
        <a:lstStyle/>
        <a:p>
          <a:pPr marL="228600" lvl="1" indent="-228600" algn="l" defTabSz="889000">
            <a:lnSpc>
              <a:spcPct val="90000"/>
            </a:lnSpc>
            <a:spcBef>
              <a:spcPct val="0"/>
            </a:spcBef>
            <a:spcAft>
              <a:spcPct val="20000"/>
            </a:spcAft>
            <a:buChar char="•"/>
          </a:pPr>
          <a:endParaRPr lang="da-DK" sz="2000" kern="1200" dirty="0"/>
        </a:p>
      </dsp:txBody>
      <dsp:txXfrm>
        <a:off x="0" y="2562995"/>
        <a:ext cx="6080224" cy="414000"/>
      </dsp:txXfrm>
    </dsp:sp>
    <dsp:sp modelId="{987E27E6-9547-4374-99D3-1F00C128E796}">
      <dsp:nvSpPr>
        <dsp:cNvPr id="0" name=""/>
        <dsp:cNvSpPr/>
      </dsp:nvSpPr>
      <dsp:spPr>
        <a:xfrm>
          <a:off x="0" y="2976995"/>
          <a:ext cx="6080224" cy="570375"/>
        </a:xfrm>
        <a:prstGeom prst="roundRect">
          <a:avLst/>
        </a:prstGeom>
        <a:solidFill>
          <a:srgbClr val="FFC000"/>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da-DK" sz="2500" kern="1200" dirty="0">
              <a:solidFill>
                <a:srgbClr val="000308"/>
              </a:solidFill>
            </a:rPr>
            <a:t>R-ESULT</a:t>
          </a:r>
        </a:p>
      </dsp:txBody>
      <dsp:txXfrm>
        <a:off x="27843" y="3004838"/>
        <a:ext cx="6024538" cy="514689"/>
      </dsp:txXfrm>
    </dsp:sp>
    <dsp:sp modelId="{B9D9BCCA-27FB-4816-B35C-C26FC36B305F}">
      <dsp:nvSpPr>
        <dsp:cNvPr id="0" name=""/>
        <dsp:cNvSpPr/>
      </dsp:nvSpPr>
      <dsp:spPr>
        <a:xfrm>
          <a:off x="0" y="3547370"/>
          <a:ext cx="6080224" cy="414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3047" tIns="31750" rIns="177800" bIns="31750" numCol="1" spcCol="1270" anchor="t" anchorCtr="0">
          <a:noAutofit/>
        </a:bodyPr>
        <a:lstStyle/>
        <a:p>
          <a:pPr marL="228600" lvl="1" indent="-228600" algn="l" defTabSz="889000">
            <a:lnSpc>
              <a:spcPct val="90000"/>
            </a:lnSpc>
            <a:spcBef>
              <a:spcPct val="0"/>
            </a:spcBef>
            <a:spcAft>
              <a:spcPct val="20000"/>
            </a:spcAft>
            <a:buChar char="•"/>
          </a:pPr>
          <a:endParaRPr lang="da-DK" sz="2000" kern="1200" dirty="0"/>
        </a:p>
      </dsp:txBody>
      <dsp:txXfrm>
        <a:off x="0" y="3547370"/>
        <a:ext cx="6080224" cy="41400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283200" cy="344488"/>
          </a:xfrm>
          <a:prstGeom prst="rect">
            <a:avLst/>
          </a:prstGeom>
        </p:spPr>
        <p:txBody>
          <a:bodyPr vert="horz" lIns="91440" tIns="45720" rIns="91440" bIns="45720" rtlCol="0"/>
          <a:lstStyle>
            <a:lvl1pPr algn="l">
              <a:defRPr sz="1200"/>
            </a:lvl1pPr>
          </a:lstStyle>
          <a:p>
            <a:endParaRPr lang="da-DK"/>
          </a:p>
        </p:txBody>
      </p:sp>
      <p:sp>
        <p:nvSpPr>
          <p:cNvPr id="3" name="Date Placeholder 2"/>
          <p:cNvSpPr>
            <a:spLocks noGrp="1"/>
          </p:cNvSpPr>
          <p:nvPr>
            <p:ph type="dt" idx="1"/>
          </p:nvPr>
        </p:nvSpPr>
        <p:spPr>
          <a:xfrm>
            <a:off x="6905625" y="0"/>
            <a:ext cx="5283200" cy="344488"/>
          </a:xfrm>
          <a:prstGeom prst="rect">
            <a:avLst/>
          </a:prstGeom>
        </p:spPr>
        <p:txBody>
          <a:bodyPr vert="horz" lIns="91440" tIns="45720" rIns="91440" bIns="45720" rtlCol="0"/>
          <a:lstStyle>
            <a:lvl1pPr algn="r">
              <a:defRPr sz="1200"/>
            </a:lvl1pPr>
          </a:lstStyle>
          <a:p>
            <a:fld id="{490F38CF-163F-42E4-8DD9-0C5A58C92236}" type="datetimeFigureOut">
              <a:rPr lang="da-DK" smtClean="0"/>
              <a:t>25-01-2022</a:t>
            </a:fld>
            <a:endParaRPr lang="da-DK"/>
          </a:p>
        </p:txBody>
      </p:sp>
      <p:sp>
        <p:nvSpPr>
          <p:cNvPr id="4" name="Slide Image Placeholder 3"/>
          <p:cNvSpPr>
            <a:spLocks noGrp="1" noRot="1" noChangeAspect="1"/>
          </p:cNvSpPr>
          <p:nvPr>
            <p:ph type="sldImg" idx="2"/>
          </p:nvPr>
        </p:nvSpPr>
        <p:spPr>
          <a:xfrm>
            <a:off x="4038600" y="857250"/>
            <a:ext cx="4114800" cy="2314575"/>
          </a:xfrm>
          <a:prstGeom prst="rect">
            <a:avLst/>
          </a:prstGeom>
          <a:noFill/>
          <a:ln w="12700">
            <a:solidFill>
              <a:prstClr val="black"/>
            </a:solidFill>
          </a:ln>
        </p:spPr>
        <p:txBody>
          <a:bodyPr vert="horz" lIns="91440" tIns="45720" rIns="91440" bIns="45720" rtlCol="0" anchor="ctr"/>
          <a:lstStyle/>
          <a:p>
            <a:endParaRPr lang="da-DK"/>
          </a:p>
        </p:txBody>
      </p:sp>
      <p:sp>
        <p:nvSpPr>
          <p:cNvPr id="5" name="Notes Placeholder 4"/>
          <p:cNvSpPr>
            <a:spLocks noGrp="1"/>
          </p:cNvSpPr>
          <p:nvPr>
            <p:ph type="body" sz="quarter" idx="3"/>
          </p:nvPr>
        </p:nvSpPr>
        <p:spPr>
          <a:xfrm>
            <a:off x="1219200" y="3300413"/>
            <a:ext cx="97536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6" name="Footer Placeholder 5"/>
          <p:cNvSpPr>
            <a:spLocks noGrp="1"/>
          </p:cNvSpPr>
          <p:nvPr>
            <p:ph type="ftr" sz="quarter" idx="4"/>
          </p:nvPr>
        </p:nvSpPr>
        <p:spPr>
          <a:xfrm>
            <a:off x="0" y="6513513"/>
            <a:ext cx="5283200" cy="344487"/>
          </a:xfrm>
          <a:prstGeom prst="rect">
            <a:avLst/>
          </a:prstGeom>
        </p:spPr>
        <p:txBody>
          <a:bodyPr vert="horz" lIns="91440" tIns="45720" rIns="91440" bIns="45720" rtlCol="0" anchor="b"/>
          <a:lstStyle>
            <a:lvl1pPr algn="l">
              <a:defRPr sz="1200"/>
            </a:lvl1pPr>
          </a:lstStyle>
          <a:p>
            <a:endParaRPr lang="da-DK"/>
          </a:p>
        </p:txBody>
      </p:sp>
      <p:sp>
        <p:nvSpPr>
          <p:cNvPr id="7" name="Slide Number Placeholder 6"/>
          <p:cNvSpPr>
            <a:spLocks noGrp="1"/>
          </p:cNvSpPr>
          <p:nvPr>
            <p:ph type="sldNum" sz="quarter" idx="5"/>
          </p:nvPr>
        </p:nvSpPr>
        <p:spPr>
          <a:xfrm>
            <a:off x="6905625" y="6513513"/>
            <a:ext cx="5283200" cy="344487"/>
          </a:xfrm>
          <a:prstGeom prst="rect">
            <a:avLst/>
          </a:prstGeom>
        </p:spPr>
        <p:txBody>
          <a:bodyPr vert="horz" lIns="91440" tIns="45720" rIns="91440" bIns="45720" rtlCol="0" anchor="b"/>
          <a:lstStyle>
            <a:lvl1pPr algn="r">
              <a:defRPr sz="1200"/>
            </a:lvl1pPr>
          </a:lstStyle>
          <a:p>
            <a:fld id="{11386ACE-82B1-40EA-9514-D01D252C51C9}" type="slidenum">
              <a:rPr lang="da-DK" smtClean="0"/>
              <a:t>‹#›</a:t>
            </a:fld>
            <a:endParaRPr lang="da-DK"/>
          </a:p>
        </p:txBody>
      </p:sp>
    </p:spTree>
    <p:extLst>
      <p:ext uri="{BB962C8B-B14F-4D97-AF65-F5344CB8AC3E}">
        <p14:creationId xmlns:p14="http://schemas.microsoft.com/office/powerpoint/2010/main" val="28923361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userDrawn="1">
  <p:cSld name="Diapositiva titolo">
    <p:bg>
      <p:bgPr>
        <a:solidFill>
          <a:schemeClr val="bg2"/>
        </a:solidFill>
        <a:effectLst/>
      </p:bgPr>
    </p:bg>
    <p:spTree>
      <p:nvGrpSpPr>
        <p:cNvPr id="1" name=""/>
        <p:cNvGrpSpPr/>
        <p:nvPr/>
      </p:nvGrpSpPr>
      <p:grpSpPr bwMode="auto">
        <a:xfrm>
          <a:off x="0" y="0"/>
          <a:ext cx="0" cy="0"/>
          <a:chOff x="0" y="0"/>
          <a:chExt cx="0" cy="0"/>
        </a:xfrm>
      </p:grpSpPr>
      <p:sp>
        <p:nvSpPr>
          <p:cNvPr id="4" name="Title 1"/>
          <p:cNvSpPr>
            <a:spLocks noGrp="1"/>
          </p:cNvSpPr>
          <p:nvPr>
            <p:ph type="ctrTitle"/>
          </p:nvPr>
        </p:nvSpPr>
        <p:spPr bwMode="auto">
          <a:xfrm>
            <a:off x="1915128" y="1788454"/>
            <a:ext cx="8361229" cy="2098226"/>
          </a:xfrm>
        </p:spPr>
        <p:txBody>
          <a:bodyPr anchor="b">
            <a:noAutofit/>
          </a:bodyPr>
          <a:lstStyle>
            <a:lvl1pPr algn="ctr">
              <a:defRPr sz="7200" cap="all">
                <a:solidFill>
                  <a:schemeClr val="tx2"/>
                </a:solidFill>
              </a:defRPr>
            </a:lvl1pPr>
          </a:lstStyle>
          <a:p>
            <a:pPr>
              <a:defRPr/>
            </a:pPr>
            <a:r>
              <a:rPr lang="it-IT"/>
              <a:t>Fare clic per modificare lo stile del titolo dello schema</a:t>
            </a:r>
            <a:endParaRPr lang="en-US"/>
          </a:p>
        </p:txBody>
      </p:sp>
      <p:sp>
        <p:nvSpPr>
          <p:cNvPr id="5" name="Subtitle 2"/>
          <p:cNvSpPr>
            <a:spLocks noGrp="1"/>
          </p:cNvSpPr>
          <p:nvPr>
            <p:ph type="subTitle" idx="1"/>
          </p:nvPr>
        </p:nvSpPr>
        <p:spPr bwMode="auto">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defRPr/>
            </a:pPr>
            <a:r>
              <a:rPr lang="it-IT"/>
              <a:t>Fare clic per modificare lo stile del sottotitolo dello schema</a:t>
            </a:r>
            <a:endParaRPr lang="en-US"/>
          </a:p>
        </p:txBody>
      </p:sp>
      <p:sp>
        <p:nvSpPr>
          <p:cNvPr id="6" name="Date Placeholder 3"/>
          <p:cNvSpPr>
            <a:spLocks noGrp="1"/>
          </p:cNvSpPr>
          <p:nvPr>
            <p:ph type="dt" sz="half" idx="10"/>
          </p:nvPr>
        </p:nvSpPr>
        <p:spPr bwMode="auto">
          <a:xfrm>
            <a:off x="752858" y="6453386"/>
            <a:ext cx="1607944" cy="404614"/>
          </a:xfrm>
        </p:spPr>
        <p:txBody>
          <a:bodyPr/>
          <a:lstStyle>
            <a:lvl1pPr>
              <a:defRPr>
                <a:solidFill>
                  <a:schemeClr val="tx2"/>
                </a:solidFill>
              </a:defRPr>
            </a:lvl1pPr>
          </a:lstStyle>
          <a:p>
            <a:pPr>
              <a:defRPr/>
            </a:pPr>
            <a:fld id="{4F90A41F-8F39-42F7-8DD5-B56F7421078D}" type="datetime1">
              <a:rPr lang="it-IT" smtClean="0"/>
              <a:t>25/01/2022</a:t>
            </a:fld>
            <a:endParaRPr lang="it-IT"/>
          </a:p>
        </p:txBody>
      </p:sp>
      <p:sp>
        <p:nvSpPr>
          <p:cNvPr id="7" name="Footer Placeholder 4"/>
          <p:cNvSpPr>
            <a:spLocks noGrp="1"/>
          </p:cNvSpPr>
          <p:nvPr>
            <p:ph type="ftr" sz="quarter" idx="11"/>
          </p:nvPr>
        </p:nvSpPr>
        <p:spPr bwMode="auto">
          <a:xfrm>
            <a:off x="2584054" y="6453386"/>
            <a:ext cx="7023377" cy="404614"/>
          </a:xfrm>
        </p:spPr>
        <p:txBody>
          <a:bodyPr/>
          <a:lstStyle>
            <a:lvl1pPr algn="ctr">
              <a:defRPr>
                <a:solidFill>
                  <a:schemeClr val="tx2"/>
                </a:solidFill>
              </a:defRPr>
            </a:lvl1pPr>
          </a:lstStyle>
          <a:p>
            <a:pPr>
              <a:defRPr/>
            </a:pPr>
            <a:endParaRPr lang="it-IT"/>
          </a:p>
        </p:txBody>
      </p:sp>
      <p:sp>
        <p:nvSpPr>
          <p:cNvPr id="8" name="Slide Number Placeholder 5"/>
          <p:cNvSpPr>
            <a:spLocks noGrp="1"/>
          </p:cNvSpPr>
          <p:nvPr>
            <p:ph type="sldNum" sz="quarter" idx="12"/>
          </p:nvPr>
        </p:nvSpPr>
        <p:spPr bwMode="auto">
          <a:xfrm>
            <a:off x="9830683" y="6453386"/>
            <a:ext cx="1596292" cy="404614"/>
          </a:xfrm>
        </p:spPr>
        <p:txBody>
          <a:bodyPr/>
          <a:lstStyle>
            <a:lvl1pPr>
              <a:defRPr>
                <a:solidFill>
                  <a:schemeClr val="tx2"/>
                </a:solidFill>
              </a:defRPr>
            </a:lvl1pPr>
          </a:lstStyle>
          <a:p>
            <a:pPr>
              <a:defRPr/>
            </a:pPr>
            <a:fld id="{4E0D2331-F92B-4E4F-8962-9A6A8C889751}" type="slidenum">
              <a:rPr lang="it-IT"/>
              <a:t>‹#›</a:t>
            </a:fld>
            <a:endParaRPr lang="it-IT"/>
          </a:p>
        </p:txBody>
      </p:sp>
      <p:grpSp>
        <p:nvGrpSpPr>
          <p:cNvPr id="9" name="Group 6"/>
          <p:cNvGrpSpPr/>
          <p:nvPr/>
        </p:nvGrpSpPr>
        <p:grpSpPr bwMode="auto">
          <a:xfrm>
            <a:off x="752858" y="744469"/>
            <a:ext cx="10674117" cy="5349671"/>
            <a:chOff x="752858" y="744469"/>
            <a:chExt cx="10674117" cy="5349671"/>
          </a:xfrm>
        </p:grpSpPr>
        <p:sp>
          <p:nvSpPr>
            <p:cNvPr id="10" name="Freeform 6"/>
            <p:cNvSpPr/>
            <p:nvPr/>
          </p:nvSpPr>
          <p:spPr bwMode="auto">
            <a:xfrm>
              <a:off x="8151962" y="1685652"/>
              <a:ext cx="3275013" cy="4408488"/>
            </a:xfrm>
            <a:custGeom>
              <a:avLst/>
              <a:gdLst/>
              <a:ahLst/>
              <a:cxnLst/>
              <a:rect l="l" t="t" r="r" b="b"/>
              <a:pathLst>
                <a:path w="10000" h="10000" extrusionOk="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1" name="Freeform 6"/>
            <p:cNvSpPr/>
            <p:nvPr/>
          </p:nvSpPr>
          <p:spPr bwMode="auto">
            <a:xfrm flipH="1" flipV="1">
              <a:off x="752858" y="744469"/>
              <a:ext cx="3275668" cy="4408488"/>
            </a:xfrm>
            <a:custGeom>
              <a:avLst/>
              <a:gdLst/>
              <a:ahLst/>
              <a:cxnLst/>
              <a:rect l="l" t="t" r="r" b="b"/>
              <a:pathLst>
                <a:path w="10002" h="10000" extrusionOk="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PhAnim="0" type="vertTx" preserve="1" userDrawn="1">
  <p:cSld name="Titolo e testo verticale">
    <p:spTree>
      <p:nvGrpSpPr>
        <p:cNvPr id="1" name=""/>
        <p:cNvGrpSpPr/>
        <p:nvPr/>
      </p:nvGrpSpPr>
      <p:grpSpPr bwMode="auto">
        <a:xfrm>
          <a:off x="0" y="0"/>
          <a:ext cx="0" cy="0"/>
          <a:chOff x="0" y="0"/>
          <a:chExt cx="0" cy="0"/>
        </a:xfrm>
      </p:grpSpPr>
      <p:sp>
        <p:nvSpPr>
          <p:cNvPr id="4" name="Title 1"/>
          <p:cNvSpPr>
            <a:spLocks noGrp="1"/>
          </p:cNvSpPr>
          <p:nvPr>
            <p:ph type="title"/>
          </p:nvPr>
        </p:nvSpPr>
        <p:spPr bwMode="auto"/>
        <p:txBody>
          <a:bodyPr/>
          <a:lstStyle/>
          <a:p>
            <a:pPr>
              <a:defRPr/>
            </a:pPr>
            <a:r>
              <a:rPr lang="it-IT"/>
              <a:t>Fare clic per modificare lo stile del titolo dello schema</a:t>
            </a:r>
            <a:endParaRPr lang="en-US"/>
          </a:p>
        </p:txBody>
      </p:sp>
      <p:sp>
        <p:nvSpPr>
          <p:cNvPr id="5" name="Vertical Text Placeholder 2"/>
          <p:cNvSpPr>
            <a:spLocks noGrp="1"/>
          </p:cNvSpPr>
          <p:nvPr>
            <p:ph type="body" orient="vert" idx="1"/>
          </p:nvPr>
        </p:nvSpPr>
        <p:spPr bwMode="auto">
          <a:xfrm>
            <a:off x="1371600" y="2295525"/>
            <a:ext cx="9601200" cy="3571875"/>
          </a:xfrm>
        </p:spPr>
        <p:txBody>
          <a:bodyPr vert="eaVert"/>
          <a:lstStyle/>
          <a:p>
            <a:pPr lvl="0">
              <a:defRPr/>
            </a:pPr>
            <a:r>
              <a:rPr lang="it-IT"/>
              <a:t>Fare clic per modificare gli stili del testo dello schema</a:t>
            </a:r>
            <a:endParaRPr/>
          </a:p>
          <a:p>
            <a:pPr lvl="1">
              <a:defRPr/>
            </a:pPr>
            <a:r>
              <a:rPr lang="it-IT"/>
              <a:t>Secondo livello</a:t>
            </a:r>
            <a:endParaRPr/>
          </a:p>
          <a:p>
            <a:pPr lvl="2">
              <a:defRPr/>
            </a:pPr>
            <a:r>
              <a:rPr lang="it-IT"/>
              <a:t>Terzo livello</a:t>
            </a:r>
            <a:endParaRPr/>
          </a:p>
          <a:p>
            <a:pPr lvl="3">
              <a:defRPr/>
            </a:pPr>
            <a:r>
              <a:rPr lang="it-IT"/>
              <a:t>Quarto livello</a:t>
            </a:r>
            <a:endParaRPr/>
          </a:p>
          <a:p>
            <a:pPr lvl="4">
              <a:defRPr/>
            </a:pPr>
            <a:r>
              <a:rPr lang="it-IT"/>
              <a:t>Quinto livello</a:t>
            </a:r>
            <a:endParaRPr lang="en-US"/>
          </a:p>
        </p:txBody>
      </p:sp>
      <p:sp>
        <p:nvSpPr>
          <p:cNvPr id="6" name="Date Placeholder 3"/>
          <p:cNvSpPr>
            <a:spLocks noGrp="1"/>
          </p:cNvSpPr>
          <p:nvPr>
            <p:ph type="dt" sz="half" idx="10"/>
          </p:nvPr>
        </p:nvSpPr>
        <p:spPr bwMode="auto"/>
        <p:txBody>
          <a:bodyPr/>
          <a:lstStyle/>
          <a:p>
            <a:pPr>
              <a:defRPr/>
            </a:pPr>
            <a:fld id="{D0494028-BD86-4048-B769-4EDE6692B98B}" type="datetime1">
              <a:rPr lang="it-IT" smtClean="0"/>
              <a:t>25/01/2022</a:t>
            </a:fld>
            <a:endParaRPr lang="it-IT"/>
          </a:p>
        </p:txBody>
      </p:sp>
      <p:sp>
        <p:nvSpPr>
          <p:cNvPr id="7" name="Footer Placeholder 4"/>
          <p:cNvSpPr>
            <a:spLocks noGrp="1"/>
          </p:cNvSpPr>
          <p:nvPr>
            <p:ph type="ftr" sz="quarter" idx="11"/>
          </p:nvPr>
        </p:nvSpPr>
        <p:spPr bwMode="auto"/>
        <p:txBody>
          <a:bodyPr/>
          <a:lstStyle/>
          <a:p>
            <a:pPr>
              <a:defRPr/>
            </a:pPr>
            <a:endParaRPr lang="it-IT"/>
          </a:p>
        </p:txBody>
      </p:sp>
      <p:sp>
        <p:nvSpPr>
          <p:cNvPr id="8" name="Slide Number Placeholder 5"/>
          <p:cNvSpPr>
            <a:spLocks noGrp="1"/>
          </p:cNvSpPr>
          <p:nvPr>
            <p:ph type="sldNum" sz="quarter" idx="12"/>
          </p:nvPr>
        </p:nvSpPr>
        <p:spPr bwMode="auto"/>
        <p:txBody>
          <a:bodyPr/>
          <a:lstStyle/>
          <a:p>
            <a:pPr>
              <a:defRPr/>
            </a:pPr>
            <a:fld id="{4E0D2331-F92B-4E4F-8962-9A6A8C889751}" type="slidenum">
              <a:rPr lang="it-IT"/>
              <a:t>‹#›</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PhAnim="0" type="vertTitleAndTx" preserve="1" userDrawn="1">
  <p:cSld name="1_Titolo e testo verticale">
    <p:spTree>
      <p:nvGrpSpPr>
        <p:cNvPr id="1" name=""/>
        <p:cNvGrpSpPr/>
        <p:nvPr/>
      </p:nvGrpSpPr>
      <p:grpSpPr bwMode="auto">
        <a:xfrm>
          <a:off x="0" y="0"/>
          <a:ext cx="0" cy="0"/>
          <a:chOff x="0" y="0"/>
          <a:chExt cx="0" cy="0"/>
        </a:xfrm>
      </p:grpSpPr>
      <p:sp>
        <p:nvSpPr>
          <p:cNvPr id="4" name="Vertical Title 1"/>
          <p:cNvSpPr>
            <a:spLocks noGrp="1"/>
          </p:cNvSpPr>
          <p:nvPr>
            <p:ph type="title" orient="vert"/>
          </p:nvPr>
        </p:nvSpPr>
        <p:spPr bwMode="auto">
          <a:xfrm>
            <a:off x="9596561" y="624156"/>
            <a:ext cx="1565766" cy="5243244"/>
          </a:xfrm>
        </p:spPr>
        <p:txBody>
          <a:bodyPr vert="eaVert"/>
          <a:lstStyle/>
          <a:p>
            <a:pPr>
              <a:defRPr/>
            </a:pPr>
            <a:r>
              <a:rPr lang="it-IT"/>
              <a:t>Fare clic per modificare lo stile del titolo dello schema</a:t>
            </a:r>
            <a:endParaRPr lang="en-US"/>
          </a:p>
        </p:txBody>
      </p:sp>
      <p:sp>
        <p:nvSpPr>
          <p:cNvPr id="5" name="Vertical Text Placeholder 2"/>
          <p:cNvSpPr>
            <a:spLocks noGrp="1"/>
          </p:cNvSpPr>
          <p:nvPr>
            <p:ph type="body" orient="vert" idx="1"/>
          </p:nvPr>
        </p:nvSpPr>
        <p:spPr bwMode="auto">
          <a:xfrm>
            <a:off x="1371600" y="624156"/>
            <a:ext cx="8179641" cy="5243244"/>
          </a:xfrm>
        </p:spPr>
        <p:txBody>
          <a:bodyPr vert="eaVert"/>
          <a:lstStyle/>
          <a:p>
            <a:pPr lvl="0">
              <a:defRPr/>
            </a:pPr>
            <a:r>
              <a:rPr lang="it-IT"/>
              <a:t>Fare clic per modificare gli stili del testo dello schema</a:t>
            </a:r>
            <a:endParaRPr/>
          </a:p>
          <a:p>
            <a:pPr lvl="1">
              <a:defRPr/>
            </a:pPr>
            <a:r>
              <a:rPr lang="it-IT"/>
              <a:t>Secondo livello</a:t>
            </a:r>
            <a:endParaRPr/>
          </a:p>
          <a:p>
            <a:pPr lvl="2">
              <a:defRPr/>
            </a:pPr>
            <a:r>
              <a:rPr lang="it-IT"/>
              <a:t>Terzo livello</a:t>
            </a:r>
            <a:endParaRPr/>
          </a:p>
          <a:p>
            <a:pPr lvl="3">
              <a:defRPr/>
            </a:pPr>
            <a:r>
              <a:rPr lang="it-IT"/>
              <a:t>Quarto livello</a:t>
            </a:r>
            <a:endParaRPr/>
          </a:p>
          <a:p>
            <a:pPr lvl="4">
              <a:defRPr/>
            </a:pPr>
            <a:r>
              <a:rPr lang="it-IT"/>
              <a:t>Quinto livello</a:t>
            </a:r>
            <a:endParaRPr lang="en-US"/>
          </a:p>
        </p:txBody>
      </p:sp>
      <p:sp>
        <p:nvSpPr>
          <p:cNvPr id="6" name="Date Placeholder 3"/>
          <p:cNvSpPr>
            <a:spLocks noGrp="1"/>
          </p:cNvSpPr>
          <p:nvPr>
            <p:ph type="dt" sz="half" idx="10"/>
          </p:nvPr>
        </p:nvSpPr>
        <p:spPr bwMode="auto"/>
        <p:txBody>
          <a:bodyPr/>
          <a:lstStyle/>
          <a:p>
            <a:pPr>
              <a:defRPr/>
            </a:pPr>
            <a:fld id="{CCE76897-8193-4180-B6FB-EBB7D446A63D}" type="datetime1">
              <a:rPr lang="it-IT" smtClean="0"/>
              <a:t>25/01/2022</a:t>
            </a:fld>
            <a:endParaRPr lang="it-IT"/>
          </a:p>
        </p:txBody>
      </p:sp>
      <p:sp>
        <p:nvSpPr>
          <p:cNvPr id="7" name="Footer Placeholder 4"/>
          <p:cNvSpPr>
            <a:spLocks noGrp="1"/>
          </p:cNvSpPr>
          <p:nvPr>
            <p:ph type="ftr" sz="quarter" idx="11"/>
          </p:nvPr>
        </p:nvSpPr>
        <p:spPr bwMode="auto"/>
        <p:txBody>
          <a:bodyPr/>
          <a:lstStyle/>
          <a:p>
            <a:pPr>
              <a:defRPr/>
            </a:pPr>
            <a:endParaRPr lang="it-IT"/>
          </a:p>
        </p:txBody>
      </p:sp>
      <p:sp>
        <p:nvSpPr>
          <p:cNvPr id="8" name="Slide Number Placeholder 5"/>
          <p:cNvSpPr>
            <a:spLocks noGrp="1"/>
          </p:cNvSpPr>
          <p:nvPr>
            <p:ph type="sldNum" sz="quarter" idx="12"/>
          </p:nvPr>
        </p:nvSpPr>
        <p:spPr bwMode="auto"/>
        <p:txBody>
          <a:bodyPr/>
          <a:lstStyle/>
          <a:p>
            <a:pPr>
              <a:defRPr/>
            </a:pPr>
            <a:fld id="{4E0D2331-F92B-4E4F-8962-9A6A8C889751}" type="slidenum">
              <a:rPr lang="it-IT"/>
              <a:t>‹#›</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userDrawn="1">
  <p:cSld name="Titolo e contenuto">
    <p:spTree>
      <p:nvGrpSpPr>
        <p:cNvPr id="1" name=""/>
        <p:cNvGrpSpPr/>
        <p:nvPr/>
      </p:nvGrpSpPr>
      <p:grpSpPr bwMode="auto">
        <a:xfrm>
          <a:off x="0" y="0"/>
          <a:ext cx="0" cy="0"/>
          <a:chOff x="0" y="0"/>
          <a:chExt cx="0" cy="0"/>
        </a:xfrm>
      </p:grpSpPr>
      <p:sp>
        <p:nvSpPr>
          <p:cNvPr id="4" name="Title 1"/>
          <p:cNvSpPr>
            <a:spLocks noGrp="1"/>
          </p:cNvSpPr>
          <p:nvPr>
            <p:ph type="title"/>
          </p:nvPr>
        </p:nvSpPr>
        <p:spPr bwMode="auto"/>
        <p:txBody>
          <a:bodyPr/>
          <a:lstStyle/>
          <a:p>
            <a:pPr>
              <a:defRPr/>
            </a:pPr>
            <a:r>
              <a:rPr lang="it-IT"/>
              <a:t>Fare clic per modificare lo stile del titolo dello schema</a:t>
            </a:r>
            <a:endParaRPr lang="en-US"/>
          </a:p>
        </p:txBody>
      </p:sp>
      <p:sp>
        <p:nvSpPr>
          <p:cNvPr id="5" name="Content Placeholder 2"/>
          <p:cNvSpPr>
            <a:spLocks noGrp="1"/>
          </p:cNvSpPr>
          <p:nvPr>
            <p:ph idx="1"/>
          </p:nvPr>
        </p:nvSpPr>
        <p:spPr bwMode="auto"/>
        <p:txBody>
          <a:bodyPr/>
          <a:lstStyle/>
          <a:p>
            <a:pPr lvl="0">
              <a:defRPr/>
            </a:pPr>
            <a:r>
              <a:rPr lang="it-IT"/>
              <a:t>Fare clic per modificare gli stili del testo dello schema</a:t>
            </a:r>
            <a:endParaRPr/>
          </a:p>
          <a:p>
            <a:pPr lvl="1">
              <a:defRPr/>
            </a:pPr>
            <a:r>
              <a:rPr lang="it-IT"/>
              <a:t>Secondo livello</a:t>
            </a:r>
            <a:endParaRPr/>
          </a:p>
          <a:p>
            <a:pPr lvl="2">
              <a:defRPr/>
            </a:pPr>
            <a:r>
              <a:rPr lang="it-IT"/>
              <a:t>Terzo livello</a:t>
            </a:r>
            <a:endParaRPr/>
          </a:p>
          <a:p>
            <a:pPr lvl="3">
              <a:defRPr/>
            </a:pPr>
            <a:r>
              <a:rPr lang="it-IT"/>
              <a:t>Quarto livello</a:t>
            </a:r>
            <a:endParaRPr/>
          </a:p>
          <a:p>
            <a:pPr lvl="4">
              <a:defRPr/>
            </a:pPr>
            <a:r>
              <a:rPr lang="it-IT"/>
              <a:t>Quinto livello</a:t>
            </a:r>
            <a:endParaRPr lang="en-US"/>
          </a:p>
        </p:txBody>
      </p:sp>
      <p:sp>
        <p:nvSpPr>
          <p:cNvPr id="6" name="Date Placeholder 3"/>
          <p:cNvSpPr>
            <a:spLocks noGrp="1"/>
          </p:cNvSpPr>
          <p:nvPr>
            <p:ph type="dt" sz="half" idx="10"/>
          </p:nvPr>
        </p:nvSpPr>
        <p:spPr bwMode="auto"/>
        <p:txBody>
          <a:bodyPr/>
          <a:lstStyle/>
          <a:p>
            <a:pPr>
              <a:defRPr/>
            </a:pPr>
            <a:fld id="{3B7AAD6A-1CE1-4F87-9968-608C4C2E3274}" type="datetime1">
              <a:rPr lang="it-IT" smtClean="0"/>
              <a:t>25/01/2022</a:t>
            </a:fld>
            <a:endParaRPr lang="it-IT"/>
          </a:p>
        </p:txBody>
      </p:sp>
      <p:sp>
        <p:nvSpPr>
          <p:cNvPr id="7" name="Footer Placeholder 4"/>
          <p:cNvSpPr>
            <a:spLocks noGrp="1"/>
          </p:cNvSpPr>
          <p:nvPr>
            <p:ph type="ftr" sz="quarter" idx="11"/>
          </p:nvPr>
        </p:nvSpPr>
        <p:spPr bwMode="auto"/>
        <p:txBody>
          <a:bodyPr/>
          <a:lstStyle/>
          <a:p>
            <a:pPr>
              <a:defRPr/>
            </a:pPr>
            <a:endParaRPr lang="it-IT"/>
          </a:p>
        </p:txBody>
      </p:sp>
      <p:sp>
        <p:nvSpPr>
          <p:cNvPr id="8" name="Slide Number Placeholder 5"/>
          <p:cNvSpPr>
            <a:spLocks noGrp="1"/>
          </p:cNvSpPr>
          <p:nvPr>
            <p:ph type="sldNum" sz="quarter" idx="12"/>
          </p:nvPr>
        </p:nvSpPr>
        <p:spPr bwMode="auto"/>
        <p:txBody>
          <a:bodyPr/>
          <a:lstStyle/>
          <a:p>
            <a:pPr>
              <a:defRPr/>
            </a:pPr>
            <a:fld id="{4E0D2331-F92B-4E4F-8962-9A6A8C889751}" type="slidenum">
              <a:rPr lang="it-IT"/>
              <a:t>‹#›</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showMasterPhAnim="0" type="secHead" preserve="1" userDrawn="1">
  <p:cSld name="Intestazione sezione">
    <p:bg>
      <p:bgRef idx="1001">
        <a:schemeClr val="bg2"/>
      </p:bgRef>
    </p:bg>
    <p:spTree>
      <p:nvGrpSpPr>
        <p:cNvPr id="1" name=""/>
        <p:cNvGrpSpPr/>
        <p:nvPr/>
      </p:nvGrpSpPr>
      <p:grpSpPr bwMode="auto">
        <a:xfrm>
          <a:off x="0" y="0"/>
          <a:ext cx="0" cy="0"/>
          <a:chOff x="0" y="0"/>
          <a:chExt cx="0" cy="0"/>
        </a:xfrm>
      </p:grpSpPr>
      <p:sp>
        <p:nvSpPr>
          <p:cNvPr id="4" name="Title 1"/>
          <p:cNvSpPr>
            <a:spLocks noGrp="1"/>
          </p:cNvSpPr>
          <p:nvPr>
            <p:ph type="title"/>
          </p:nvPr>
        </p:nvSpPr>
        <p:spPr bwMode="auto">
          <a:xfrm>
            <a:off x="765025" y="1301360"/>
            <a:ext cx="9612971" cy="2852737"/>
          </a:xfrm>
        </p:spPr>
        <p:txBody>
          <a:bodyPr anchor="b">
            <a:normAutofit/>
          </a:bodyPr>
          <a:lstStyle>
            <a:lvl1pPr algn="r">
              <a:defRPr sz="7200" cap="all">
                <a:solidFill>
                  <a:schemeClr val="tx2"/>
                </a:solidFill>
              </a:defRPr>
            </a:lvl1pPr>
          </a:lstStyle>
          <a:p>
            <a:pPr>
              <a:defRPr/>
            </a:pPr>
            <a:r>
              <a:rPr lang="it-IT"/>
              <a:t>Fare clic per modificare lo stile del titolo dello schema</a:t>
            </a:r>
            <a:endParaRPr lang="en-US"/>
          </a:p>
        </p:txBody>
      </p:sp>
      <p:sp>
        <p:nvSpPr>
          <p:cNvPr id="5" name="Text Placeholder 2"/>
          <p:cNvSpPr>
            <a:spLocks noGrp="1"/>
          </p:cNvSpPr>
          <p:nvPr>
            <p:ph type="body" idx="1"/>
          </p:nvPr>
        </p:nvSpPr>
        <p:spPr bwMode="auto">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defRPr/>
            </a:pPr>
            <a:r>
              <a:rPr lang="it-IT"/>
              <a:t>Fare clic per modificare gli stili del testo dello schema</a:t>
            </a:r>
            <a:endParaRPr/>
          </a:p>
        </p:txBody>
      </p:sp>
      <p:sp>
        <p:nvSpPr>
          <p:cNvPr id="6" name="Date Placeholder 3"/>
          <p:cNvSpPr>
            <a:spLocks noGrp="1"/>
          </p:cNvSpPr>
          <p:nvPr>
            <p:ph type="dt" sz="half" idx="10"/>
          </p:nvPr>
        </p:nvSpPr>
        <p:spPr bwMode="auto">
          <a:xfrm>
            <a:off x="738908" y="6453386"/>
            <a:ext cx="1622409" cy="404614"/>
          </a:xfrm>
        </p:spPr>
        <p:txBody>
          <a:bodyPr/>
          <a:lstStyle>
            <a:lvl1pPr>
              <a:defRPr>
                <a:solidFill>
                  <a:schemeClr val="tx2"/>
                </a:solidFill>
              </a:defRPr>
            </a:lvl1pPr>
          </a:lstStyle>
          <a:p>
            <a:pPr>
              <a:defRPr/>
            </a:pPr>
            <a:fld id="{DF56ABEA-B08C-4405-B681-68A8462CC4C1}" type="datetime1">
              <a:rPr lang="it-IT" smtClean="0"/>
              <a:t>25/01/2022</a:t>
            </a:fld>
            <a:endParaRPr lang="it-IT"/>
          </a:p>
        </p:txBody>
      </p:sp>
      <p:sp>
        <p:nvSpPr>
          <p:cNvPr id="7" name="Footer Placeholder 4"/>
          <p:cNvSpPr>
            <a:spLocks noGrp="1"/>
          </p:cNvSpPr>
          <p:nvPr>
            <p:ph type="ftr" sz="quarter" idx="11"/>
          </p:nvPr>
        </p:nvSpPr>
        <p:spPr bwMode="auto">
          <a:xfrm>
            <a:off x="2584312" y="6453386"/>
            <a:ext cx="7023377" cy="404614"/>
          </a:xfrm>
        </p:spPr>
        <p:txBody>
          <a:bodyPr/>
          <a:lstStyle>
            <a:lvl1pPr algn="ctr">
              <a:defRPr>
                <a:solidFill>
                  <a:schemeClr val="tx2"/>
                </a:solidFill>
              </a:defRPr>
            </a:lvl1pPr>
          </a:lstStyle>
          <a:p>
            <a:pPr>
              <a:defRPr/>
            </a:pPr>
            <a:endParaRPr lang="it-IT"/>
          </a:p>
        </p:txBody>
      </p:sp>
      <p:sp>
        <p:nvSpPr>
          <p:cNvPr id="8" name="Slide Number Placeholder 5"/>
          <p:cNvSpPr>
            <a:spLocks noGrp="1"/>
          </p:cNvSpPr>
          <p:nvPr>
            <p:ph type="sldNum" sz="quarter" idx="12"/>
          </p:nvPr>
        </p:nvSpPr>
        <p:spPr bwMode="auto">
          <a:xfrm>
            <a:off x="9830683" y="6453386"/>
            <a:ext cx="1596292" cy="404614"/>
          </a:xfrm>
        </p:spPr>
        <p:txBody>
          <a:bodyPr/>
          <a:lstStyle>
            <a:lvl1pPr>
              <a:defRPr>
                <a:solidFill>
                  <a:schemeClr val="tx2"/>
                </a:solidFill>
              </a:defRPr>
            </a:lvl1pPr>
          </a:lstStyle>
          <a:p>
            <a:pPr>
              <a:defRPr/>
            </a:pPr>
            <a:fld id="{4E0D2331-F92B-4E4F-8962-9A6A8C889751}" type="slidenum">
              <a:rPr lang="it-IT"/>
              <a:t>‹#›</a:t>
            </a:fld>
            <a:endParaRPr lang="it-IT"/>
          </a:p>
        </p:txBody>
      </p:sp>
      <p:sp>
        <p:nvSpPr>
          <p:cNvPr id="9" name="Freeform 6" title="Crop Mark"/>
          <p:cNvSpPr/>
          <p:nvPr/>
        </p:nvSpPr>
        <p:spPr bwMode="auto">
          <a:xfrm>
            <a:off x="8151962" y="1685652"/>
            <a:ext cx="3275013" cy="4408488"/>
          </a:xfrm>
          <a:custGeom>
            <a:avLst/>
            <a:gdLst/>
            <a:ahLst/>
            <a:cxnLst/>
            <a:rect l="0" t="0" r="r" b="b"/>
            <a:pathLst>
              <a:path w="4125" h="5554" extrusionOk="0">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PhAnim="0" type="twoObj" preserve="1" userDrawn="1">
  <p:cSld name="Due contenuti">
    <p:spTree>
      <p:nvGrpSpPr>
        <p:cNvPr id="1" name=""/>
        <p:cNvGrpSpPr/>
        <p:nvPr/>
      </p:nvGrpSpPr>
      <p:grpSpPr bwMode="auto">
        <a:xfrm>
          <a:off x="0" y="0"/>
          <a:ext cx="0" cy="0"/>
          <a:chOff x="0" y="0"/>
          <a:chExt cx="0" cy="0"/>
        </a:xfrm>
      </p:grpSpPr>
      <p:sp>
        <p:nvSpPr>
          <p:cNvPr id="4" name="Title 1"/>
          <p:cNvSpPr>
            <a:spLocks noGrp="1"/>
          </p:cNvSpPr>
          <p:nvPr>
            <p:ph type="title"/>
          </p:nvPr>
        </p:nvSpPr>
        <p:spPr bwMode="auto"/>
        <p:txBody>
          <a:bodyPr/>
          <a:lstStyle>
            <a:lvl1pPr>
              <a:defRPr>
                <a:solidFill>
                  <a:schemeClr val="tx2"/>
                </a:solidFill>
              </a:defRPr>
            </a:lvl1pPr>
          </a:lstStyle>
          <a:p>
            <a:pPr>
              <a:defRPr/>
            </a:pPr>
            <a:r>
              <a:rPr lang="it-IT"/>
              <a:t>Fare clic per modificare lo stile del titolo dello schema</a:t>
            </a:r>
            <a:endParaRPr lang="en-US"/>
          </a:p>
        </p:txBody>
      </p:sp>
      <p:sp>
        <p:nvSpPr>
          <p:cNvPr id="5" name="Content Placeholder 2"/>
          <p:cNvSpPr>
            <a:spLocks noGrp="1"/>
          </p:cNvSpPr>
          <p:nvPr>
            <p:ph sz="half" idx="1"/>
          </p:nvPr>
        </p:nvSpPr>
        <p:spPr bwMode="auto">
          <a:xfrm>
            <a:off x="1371600"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defRPr/>
            </a:pPr>
            <a:r>
              <a:rPr lang="it-IT"/>
              <a:t>Fare clic per modificare gli stili del testo dello schema</a:t>
            </a:r>
            <a:endParaRPr/>
          </a:p>
          <a:p>
            <a:pPr lvl="1">
              <a:defRPr/>
            </a:pPr>
            <a:r>
              <a:rPr lang="it-IT"/>
              <a:t>Secondo livello</a:t>
            </a:r>
            <a:endParaRPr/>
          </a:p>
          <a:p>
            <a:pPr lvl="2">
              <a:defRPr/>
            </a:pPr>
            <a:r>
              <a:rPr lang="it-IT"/>
              <a:t>Terzo livello</a:t>
            </a:r>
            <a:endParaRPr/>
          </a:p>
          <a:p>
            <a:pPr lvl="3">
              <a:defRPr/>
            </a:pPr>
            <a:r>
              <a:rPr lang="it-IT"/>
              <a:t>Quarto livello</a:t>
            </a:r>
            <a:endParaRPr/>
          </a:p>
          <a:p>
            <a:pPr lvl="4">
              <a:defRPr/>
            </a:pPr>
            <a:r>
              <a:rPr lang="it-IT"/>
              <a:t>Quinto livello</a:t>
            </a:r>
            <a:endParaRPr lang="en-US"/>
          </a:p>
        </p:txBody>
      </p:sp>
      <p:sp>
        <p:nvSpPr>
          <p:cNvPr id="6" name="Content Placeholder 3"/>
          <p:cNvSpPr>
            <a:spLocks noGrp="1"/>
          </p:cNvSpPr>
          <p:nvPr>
            <p:ph sz="half" idx="2"/>
          </p:nvPr>
        </p:nvSpPr>
        <p:spPr bwMode="auto">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defRPr/>
            </a:pPr>
            <a:r>
              <a:rPr lang="it-IT"/>
              <a:t>Fare clic per modificare gli stili del testo dello schema</a:t>
            </a:r>
            <a:endParaRPr/>
          </a:p>
          <a:p>
            <a:pPr lvl="1">
              <a:defRPr/>
            </a:pPr>
            <a:r>
              <a:rPr lang="it-IT"/>
              <a:t>Secondo livello</a:t>
            </a:r>
            <a:endParaRPr/>
          </a:p>
          <a:p>
            <a:pPr lvl="2">
              <a:defRPr/>
            </a:pPr>
            <a:r>
              <a:rPr lang="it-IT"/>
              <a:t>Terzo livello</a:t>
            </a:r>
            <a:endParaRPr/>
          </a:p>
          <a:p>
            <a:pPr lvl="3">
              <a:defRPr/>
            </a:pPr>
            <a:r>
              <a:rPr lang="it-IT"/>
              <a:t>Quarto livello</a:t>
            </a:r>
            <a:endParaRPr/>
          </a:p>
          <a:p>
            <a:pPr lvl="4">
              <a:defRPr/>
            </a:pPr>
            <a:r>
              <a:rPr lang="it-IT"/>
              <a:t>Quinto livello</a:t>
            </a:r>
            <a:endParaRPr lang="en-US"/>
          </a:p>
        </p:txBody>
      </p:sp>
      <p:sp>
        <p:nvSpPr>
          <p:cNvPr id="7" name="Date Placeholder 4"/>
          <p:cNvSpPr>
            <a:spLocks noGrp="1"/>
          </p:cNvSpPr>
          <p:nvPr>
            <p:ph type="dt" sz="half" idx="10"/>
          </p:nvPr>
        </p:nvSpPr>
        <p:spPr bwMode="auto"/>
        <p:txBody>
          <a:bodyPr/>
          <a:lstStyle/>
          <a:p>
            <a:pPr>
              <a:defRPr/>
            </a:pPr>
            <a:fld id="{2A801F01-8736-4813-B98D-F28DF256BA8E}" type="datetime1">
              <a:rPr lang="it-IT" smtClean="0"/>
              <a:t>25/01/2022</a:t>
            </a:fld>
            <a:endParaRPr lang="it-IT"/>
          </a:p>
        </p:txBody>
      </p:sp>
      <p:sp>
        <p:nvSpPr>
          <p:cNvPr id="8" name="Footer Placeholder 5"/>
          <p:cNvSpPr>
            <a:spLocks noGrp="1"/>
          </p:cNvSpPr>
          <p:nvPr>
            <p:ph type="ftr" sz="quarter" idx="11"/>
          </p:nvPr>
        </p:nvSpPr>
        <p:spPr bwMode="auto"/>
        <p:txBody>
          <a:bodyPr/>
          <a:lstStyle/>
          <a:p>
            <a:pPr>
              <a:defRPr/>
            </a:pPr>
            <a:endParaRPr lang="it-IT"/>
          </a:p>
        </p:txBody>
      </p:sp>
      <p:sp>
        <p:nvSpPr>
          <p:cNvPr id="9" name="Slide Number Placeholder 6"/>
          <p:cNvSpPr>
            <a:spLocks noGrp="1"/>
          </p:cNvSpPr>
          <p:nvPr>
            <p:ph type="sldNum" sz="quarter" idx="12"/>
          </p:nvPr>
        </p:nvSpPr>
        <p:spPr bwMode="auto"/>
        <p:txBody>
          <a:bodyPr/>
          <a:lstStyle/>
          <a:p>
            <a:pPr>
              <a:defRPr/>
            </a:pPr>
            <a:fld id="{4E0D2331-F92B-4E4F-8962-9A6A8C889751}" type="slidenum">
              <a:rPr lang="it-IT"/>
              <a:t>‹#›</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PhAnim="0" type="twoTxTwoObj" preserve="1" userDrawn="1">
  <p:cSld name="Confronto">
    <p:spTree>
      <p:nvGrpSpPr>
        <p:cNvPr id="1" name=""/>
        <p:cNvGrpSpPr/>
        <p:nvPr/>
      </p:nvGrpSpPr>
      <p:grpSpPr bwMode="auto">
        <a:xfrm>
          <a:off x="0" y="0"/>
          <a:ext cx="0" cy="0"/>
          <a:chOff x="0" y="0"/>
          <a:chExt cx="0" cy="0"/>
        </a:xfrm>
      </p:grpSpPr>
      <p:sp>
        <p:nvSpPr>
          <p:cNvPr id="4" name="Title 1"/>
          <p:cNvSpPr>
            <a:spLocks noGrp="1"/>
          </p:cNvSpPr>
          <p:nvPr>
            <p:ph type="title"/>
          </p:nvPr>
        </p:nvSpPr>
        <p:spPr bwMode="auto">
          <a:xfrm>
            <a:off x="1371600" y="685800"/>
            <a:ext cx="9601200" cy="1485900"/>
          </a:xfrm>
        </p:spPr>
        <p:txBody>
          <a:bodyPr/>
          <a:lstStyle>
            <a:lvl1pPr>
              <a:defRPr>
                <a:solidFill>
                  <a:schemeClr val="tx2"/>
                </a:solidFill>
              </a:defRPr>
            </a:lvl1pPr>
          </a:lstStyle>
          <a:p>
            <a:pPr>
              <a:defRPr/>
            </a:pPr>
            <a:r>
              <a:rPr lang="it-IT"/>
              <a:t>Fare clic per modificare lo stile del titolo dello schema</a:t>
            </a:r>
            <a:endParaRPr lang="en-US"/>
          </a:p>
        </p:txBody>
      </p:sp>
      <p:sp>
        <p:nvSpPr>
          <p:cNvPr id="5" name="Text Placeholder 2"/>
          <p:cNvSpPr>
            <a:spLocks noGrp="1"/>
          </p:cNvSpPr>
          <p:nvPr>
            <p:ph type="body" idx="1"/>
          </p:nvPr>
        </p:nvSpPr>
        <p:spPr bwMode="auto">
          <a:xfrm>
            <a:off x="1371600" y="2340864"/>
            <a:ext cx="4443984" cy="823912"/>
          </a:xfrm>
        </p:spPr>
        <p:txBody>
          <a:bodyPr anchor="b">
            <a:noAutofit/>
          </a:bodyPr>
          <a:lstStyle>
            <a:lvl1pPr marL="0" indent="0">
              <a:lnSpc>
                <a:spcPct val="84000"/>
              </a:lnSpc>
              <a:spcBef>
                <a:spcPts val="0"/>
              </a:spcBef>
              <a:spcAft>
                <a:spcPts val="0"/>
              </a:spcAft>
              <a:buNone/>
              <a:defRPr sz="3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rPr lang="it-IT"/>
              <a:t>Fare clic per modificare gli stili del testo dello schema</a:t>
            </a:r>
            <a:endParaRPr/>
          </a:p>
        </p:txBody>
      </p:sp>
      <p:sp>
        <p:nvSpPr>
          <p:cNvPr id="6" name="Content Placeholder 3"/>
          <p:cNvSpPr>
            <a:spLocks noGrp="1"/>
          </p:cNvSpPr>
          <p:nvPr>
            <p:ph sz="half" idx="2"/>
          </p:nvPr>
        </p:nvSpPr>
        <p:spPr bwMode="auto">
          <a:xfrm>
            <a:off x="1371600" y="3305206"/>
            <a:ext cx="4443984" cy="2562192"/>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defRPr/>
            </a:pPr>
            <a:r>
              <a:rPr lang="it-IT"/>
              <a:t>Fare clic per modificare gli stili del testo dello schema</a:t>
            </a:r>
            <a:endParaRPr/>
          </a:p>
          <a:p>
            <a:pPr lvl="1">
              <a:defRPr/>
            </a:pPr>
            <a:r>
              <a:rPr lang="it-IT"/>
              <a:t>Secondo livello</a:t>
            </a:r>
            <a:endParaRPr/>
          </a:p>
          <a:p>
            <a:pPr lvl="2">
              <a:defRPr/>
            </a:pPr>
            <a:r>
              <a:rPr lang="it-IT"/>
              <a:t>Terzo livello</a:t>
            </a:r>
            <a:endParaRPr/>
          </a:p>
          <a:p>
            <a:pPr lvl="3">
              <a:defRPr/>
            </a:pPr>
            <a:r>
              <a:rPr lang="it-IT"/>
              <a:t>Quarto livello</a:t>
            </a:r>
            <a:endParaRPr/>
          </a:p>
          <a:p>
            <a:pPr lvl="4">
              <a:defRPr/>
            </a:pPr>
            <a:r>
              <a:rPr lang="it-IT"/>
              <a:t>Quinto livello</a:t>
            </a:r>
            <a:endParaRPr lang="en-US"/>
          </a:p>
        </p:txBody>
      </p:sp>
      <p:sp>
        <p:nvSpPr>
          <p:cNvPr id="7" name="Text Placeholder 4"/>
          <p:cNvSpPr>
            <a:spLocks noGrp="1"/>
          </p:cNvSpPr>
          <p:nvPr>
            <p:ph type="body" sz="quarter" idx="3"/>
          </p:nvPr>
        </p:nvSpPr>
        <p:spPr bwMode="auto">
          <a:xfrm>
            <a:off x="6525014" y="2340864"/>
            <a:ext cx="4443984" cy="823912"/>
          </a:xfrm>
        </p:spPr>
        <p:txBody>
          <a:bodyPr anchor="b">
            <a:noAutofit/>
          </a:bodyPr>
          <a:lstStyle>
            <a:lvl1pPr marL="0" indent="0">
              <a:lnSpc>
                <a:spcPct val="84000"/>
              </a:lnSpc>
              <a:spcBef>
                <a:spcPts val="0"/>
              </a:spcBef>
              <a:spcAft>
                <a:spcPts val="0"/>
              </a:spcAft>
              <a:buNone/>
              <a:defRPr sz="3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rPr lang="it-IT"/>
              <a:t>Fare clic per modificare gli stili del testo dello schema</a:t>
            </a:r>
            <a:endParaRPr/>
          </a:p>
        </p:txBody>
      </p:sp>
      <p:sp>
        <p:nvSpPr>
          <p:cNvPr id="8" name="Content Placeholder 5"/>
          <p:cNvSpPr>
            <a:spLocks noGrp="1"/>
          </p:cNvSpPr>
          <p:nvPr>
            <p:ph sz="quarter" idx="4"/>
          </p:nvPr>
        </p:nvSpPr>
        <p:spPr bwMode="auto">
          <a:xfrm>
            <a:off x="6525014" y="3305206"/>
            <a:ext cx="4443984" cy="2562192"/>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defRPr/>
            </a:pPr>
            <a:r>
              <a:rPr lang="it-IT"/>
              <a:t>Fare clic per modificare gli stili del testo dello schema</a:t>
            </a:r>
            <a:endParaRPr/>
          </a:p>
          <a:p>
            <a:pPr lvl="1">
              <a:defRPr/>
            </a:pPr>
            <a:r>
              <a:rPr lang="it-IT"/>
              <a:t>Secondo livello</a:t>
            </a:r>
            <a:endParaRPr/>
          </a:p>
          <a:p>
            <a:pPr lvl="2">
              <a:defRPr/>
            </a:pPr>
            <a:r>
              <a:rPr lang="it-IT"/>
              <a:t>Terzo livello</a:t>
            </a:r>
            <a:endParaRPr/>
          </a:p>
          <a:p>
            <a:pPr lvl="3">
              <a:defRPr/>
            </a:pPr>
            <a:r>
              <a:rPr lang="it-IT"/>
              <a:t>Quarto livello</a:t>
            </a:r>
            <a:endParaRPr/>
          </a:p>
          <a:p>
            <a:pPr lvl="4">
              <a:defRPr/>
            </a:pPr>
            <a:r>
              <a:rPr lang="it-IT"/>
              <a:t>Quinto livello</a:t>
            </a:r>
            <a:endParaRPr lang="en-US"/>
          </a:p>
        </p:txBody>
      </p:sp>
      <p:sp>
        <p:nvSpPr>
          <p:cNvPr id="9" name="Date Placeholder 6"/>
          <p:cNvSpPr>
            <a:spLocks noGrp="1"/>
          </p:cNvSpPr>
          <p:nvPr>
            <p:ph type="dt" sz="half" idx="10"/>
          </p:nvPr>
        </p:nvSpPr>
        <p:spPr bwMode="auto"/>
        <p:txBody>
          <a:bodyPr/>
          <a:lstStyle/>
          <a:p>
            <a:pPr>
              <a:defRPr/>
            </a:pPr>
            <a:fld id="{6AB05EB0-315D-4FE6-A797-859EAB9C61E9}" type="datetime1">
              <a:rPr lang="it-IT" smtClean="0"/>
              <a:t>25/01/2022</a:t>
            </a:fld>
            <a:endParaRPr lang="it-IT"/>
          </a:p>
        </p:txBody>
      </p:sp>
      <p:sp>
        <p:nvSpPr>
          <p:cNvPr id="10" name="Footer Placeholder 7"/>
          <p:cNvSpPr>
            <a:spLocks noGrp="1"/>
          </p:cNvSpPr>
          <p:nvPr>
            <p:ph type="ftr" sz="quarter" idx="11"/>
          </p:nvPr>
        </p:nvSpPr>
        <p:spPr bwMode="auto"/>
        <p:txBody>
          <a:bodyPr/>
          <a:lstStyle/>
          <a:p>
            <a:pPr>
              <a:defRPr/>
            </a:pPr>
            <a:endParaRPr lang="it-IT"/>
          </a:p>
        </p:txBody>
      </p:sp>
      <p:sp>
        <p:nvSpPr>
          <p:cNvPr id="11" name="Slide Number Placeholder 8"/>
          <p:cNvSpPr>
            <a:spLocks noGrp="1"/>
          </p:cNvSpPr>
          <p:nvPr>
            <p:ph type="sldNum" sz="quarter" idx="12"/>
          </p:nvPr>
        </p:nvSpPr>
        <p:spPr bwMode="auto"/>
        <p:txBody>
          <a:bodyPr/>
          <a:lstStyle/>
          <a:p>
            <a:pPr>
              <a:defRPr/>
            </a:pPr>
            <a:fld id="{4E0D2331-F92B-4E4F-8962-9A6A8C889751}" type="slidenum">
              <a:rPr lang="it-IT"/>
              <a:t>‹#›</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PhAnim="0" type="titleOnly" preserve="1" userDrawn="1">
  <p:cSld name="Solo titolo">
    <p:spTree>
      <p:nvGrpSpPr>
        <p:cNvPr id="1" name=""/>
        <p:cNvGrpSpPr/>
        <p:nvPr/>
      </p:nvGrpSpPr>
      <p:grpSpPr bwMode="auto">
        <a:xfrm>
          <a:off x="0" y="0"/>
          <a:ext cx="0" cy="0"/>
          <a:chOff x="0" y="0"/>
          <a:chExt cx="0" cy="0"/>
        </a:xfrm>
      </p:grpSpPr>
      <p:sp>
        <p:nvSpPr>
          <p:cNvPr id="4" name="Title 1"/>
          <p:cNvSpPr>
            <a:spLocks noGrp="1"/>
          </p:cNvSpPr>
          <p:nvPr>
            <p:ph type="title"/>
          </p:nvPr>
        </p:nvSpPr>
        <p:spPr bwMode="auto"/>
        <p:txBody>
          <a:bodyPr/>
          <a:lstStyle/>
          <a:p>
            <a:pPr>
              <a:defRPr/>
            </a:pPr>
            <a:r>
              <a:rPr lang="it-IT"/>
              <a:t>Fare clic per modificare lo stile del titolo dello schema</a:t>
            </a:r>
            <a:endParaRPr lang="en-US"/>
          </a:p>
        </p:txBody>
      </p:sp>
      <p:sp>
        <p:nvSpPr>
          <p:cNvPr id="5" name="Date Placeholder 2"/>
          <p:cNvSpPr>
            <a:spLocks noGrp="1"/>
          </p:cNvSpPr>
          <p:nvPr>
            <p:ph type="dt" sz="half" idx="10"/>
          </p:nvPr>
        </p:nvSpPr>
        <p:spPr bwMode="auto"/>
        <p:txBody>
          <a:bodyPr/>
          <a:lstStyle/>
          <a:p>
            <a:pPr>
              <a:defRPr/>
            </a:pPr>
            <a:fld id="{BE14B724-8361-4698-83E2-4ED12F765CB2}" type="datetime1">
              <a:rPr lang="it-IT" smtClean="0"/>
              <a:t>25/01/2022</a:t>
            </a:fld>
            <a:endParaRPr lang="it-IT"/>
          </a:p>
        </p:txBody>
      </p:sp>
      <p:sp>
        <p:nvSpPr>
          <p:cNvPr id="6" name="Footer Placeholder 3"/>
          <p:cNvSpPr>
            <a:spLocks noGrp="1"/>
          </p:cNvSpPr>
          <p:nvPr>
            <p:ph type="ftr" sz="quarter" idx="11"/>
          </p:nvPr>
        </p:nvSpPr>
        <p:spPr bwMode="auto"/>
        <p:txBody>
          <a:bodyPr/>
          <a:lstStyle/>
          <a:p>
            <a:pPr>
              <a:defRPr/>
            </a:pPr>
            <a:endParaRPr lang="it-IT"/>
          </a:p>
        </p:txBody>
      </p:sp>
      <p:sp>
        <p:nvSpPr>
          <p:cNvPr id="7" name="Slide Number Placeholder 4"/>
          <p:cNvSpPr>
            <a:spLocks noGrp="1"/>
          </p:cNvSpPr>
          <p:nvPr>
            <p:ph type="sldNum" sz="quarter" idx="12"/>
          </p:nvPr>
        </p:nvSpPr>
        <p:spPr bwMode="auto"/>
        <p:txBody>
          <a:bodyPr/>
          <a:lstStyle/>
          <a:p>
            <a:pPr>
              <a:defRPr/>
            </a:pPr>
            <a:fld id="{4E0D2331-F92B-4E4F-8962-9A6A8C889751}" type="slidenum">
              <a:rPr lang="it-IT"/>
              <a:t>‹#›</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PhAnim="0" type="blank" preserve="1" userDrawn="1">
  <p:cSld name="Vuota">
    <p:spTree>
      <p:nvGrpSpPr>
        <p:cNvPr id="1" name=""/>
        <p:cNvGrpSpPr/>
        <p:nvPr/>
      </p:nvGrpSpPr>
      <p:grpSpPr bwMode="auto">
        <a:xfrm>
          <a:off x="0" y="0"/>
          <a:ext cx="0" cy="0"/>
          <a:chOff x="0" y="0"/>
          <a:chExt cx="0" cy="0"/>
        </a:xfrm>
      </p:grpSpPr>
      <p:sp>
        <p:nvSpPr>
          <p:cNvPr id="4" name="Date Placeholder 1"/>
          <p:cNvSpPr>
            <a:spLocks noGrp="1"/>
          </p:cNvSpPr>
          <p:nvPr>
            <p:ph type="dt" sz="half" idx="10"/>
          </p:nvPr>
        </p:nvSpPr>
        <p:spPr bwMode="auto"/>
        <p:txBody>
          <a:bodyPr/>
          <a:lstStyle/>
          <a:p>
            <a:pPr>
              <a:defRPr/>
            </a:pPr>
            <a:fld id="{18E97C6B-4AEC-4BB4-9CB9-4BB5CAB346FF}" type="datetime1">
              <a:rPr lang="it-IT" smtClean="0"/>
              <a:t>25/01/2022</a:t>
            </a:fld>
            <a:endParaRPr lang="it-IT"/>
          </a:p>
        </p:txBody>
      </p:sp>
      <p:sp>
        <p:nvSpPr>
          <p:cNvPr id="5" name="Footer Placeholder 2"/>
          <p:cNvSpPr>
            <a:spLocks noGrp="1"/>
          </p:cNvSpPr>
          <p:nvPr>
            <p:ph type="ftr" sz="quarter" idx="11"/>
          </p:nvPr>
        </p:nvSpPr>
        <p:spPr bwMode="auto"/>
        <p:txBody>
          <a:bodyPr/>
          <a:lstStyle/>
          <a:p>
            <a:pPr>
              <a:defRPr/>
            </a:pPr>
            <a:endParaRPr lang="it-IT"/>
          </a:p>
        </p:txBody>
      </p:sp>
      <p:sp>
        <p:nvSpPr>
          <p:cNvPr id="6" name="Slide Number Placeholder 3"/>
          <p:cNvSpPr>
            <a:spLocks noGrp="1"/>
          </p:cNvSpPr>
          <p:nvPr>
            <p:ph type="sldNum" sz="quarter" idx="12"/>
          </p:nvPr>
        </p:nvSpPr>
        <p:spPr bwMode="auto"/>
        <p:txBody>
          <a:bodyPr/>
          <a:lstStyle/>
          <a:p>
            <a:pPr>
              <a:defRPr/>
            </a:pPr>
            <a:fld id="{4E0D2331-F92B-4E4F-8962-9A6A8C889751}" type="slidenum">
              <a:rPr lang="it-IT"/>
              <a:t>‹#›</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showMasterPhAnim="0" type="objTx" preserve="1" userDrawn="1">
  <p:cSld name="Contenuto con didascalia">
    <p:spTree>
      <p:nvGrpSpPr>
        <p:cNvPr id="1" name=""/>
        <p:cNvGrpSpPr/>
        <p:nvPr/>
      </p:nvGrpSpPr>
      <p:grpSpPr bwMode="auto">
        <a:xfrm>
          <a:off x="0" y="0"/>
          <a:ext cx="0" cy="0"/>
          <a:chOff x="0" y="0"/>
          <a:chExt cx="0" cy="0"/>
        </a:xfrm>
      </p:grpSpPr>
      <p:sp>
        <p:nvSpPr>
          <p:cNvPr id="4" name="Rectangle 7" title="Background Shape"/>
          <p:cNvSpPr/>
          <p:nvPr/>
        </p:nvSpPr>
        <p:spPr bwMode="auto">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Title 1"/>
          <p:cNvSpPr>
            <a:spLocks noGrp="1"/>
          </p:cNvSpPr>
          <p:nvPr>
            <p:ph type="title"/>
          </p:nvPr>
        </p:nvSpPr>
        <p:spPr bwMode="auto">
          <a:xfrm>
            <a:off x="723900" y="685800"/>
            <a:ext cx="3855720" cy="2157884"/>
          </a:xfrm>
        </p:spPr>
        <p:txBody>
          <a:bodyPr anchor="t">
            <a:noAutofit/>
          </a:bodyPr>
          <a:lstStyle>
            <a:lvl1pPr>
              <a:lnSpc>
                <a:spcPct val="84000"/>
              </a:lnSpc>
              <a:defRPr sz="4800">
                <a:solidFill>
                  <a:schemeClr val="tx2"/>
                </a:solidFill>
              </a:defRPr>
            </a:lvl1pPr>
          </a:lstStyle>
          <a:p>
            <a:pPr>
              <a:defRPr/>
            </a:pPr>
            <a:r>
              <a:rPr lang="it-IT"/>
              <a:t>Fare clic per modificare lo stile del titolo dello schema</a:t>
            </a:r>
            <a:endParaRPr lang="en-US"/>
          </a:p>
        </p:txBody>
      </p:sp>
      <p:sp>
        <p:nvSpPr>
          <p:cNvPr id="6" name="Content Placeholder 2"/>
          <p:cNvSpPr>
            <a:spLocks noGrp="1"/>
          </p:cNvSpPr>
          <p:nvPr>
            <p:ph idx="1"/>
          </p:nvPr>
        </p:nvSpPr>
        <p:spPr bwMode="auto">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defRPr/>
            </a:pPr>
            <a:r>
              <a:rPr lang="it-IT"/>
              <a:t>Fare clic per modificare gli stili del testo dello schema</a:t>
            </a:r>
            <a:endParaRPr/>
          </a:p>
          <a:p>
            <a:pPr lvl="1">
              <a:defRPr/>
            </a:pPr>
            <a:r>
              <a:rPr lang="it-IT"/>
              <a:t>Secondo livello</a:t>
            </a:r>
            <a:endParaRPr/>
          </a:p>
          <a:p>
            <a:pPr lvl="2">
              <a:defRPr/>
            </a:pPr>
            <a:r>
              <a:rPr lang="it-IT"/>
              <a:t>Terzo livello</a:t>
            </a:r>
            <a:endParaRPr/>
          </a:p>
          <a:p>
            <a:pPr lvl="3">
              <a:defRPr/>
            </a:pPr>
            <a:r>
              <a:rPr lang="it-IT"/>
              <a:t>Quarto livello</a:t>
            </a:r>
            <a:endParaRPr/>
          </a:p>
          <a:p>
            <a:pPr lvl="4">
              <a:defRPr/>
            </a:pPr>
            <a:r>
              <a:rPr lang="it-IT"/>
              <a:t>Quinto livello</a:t>
            </a:r>
            <a:endParaRPr lang="en-US"/>
          </a:p>
        </p:txBody>
      </p:sp>
      <p:sp>
        <p:nvSpPr>
          <p:cNvPr id="7" name="Text Placeholder 3"/>
          <p:cNvSpPr>
            <a:spLocks noGrp="1"/>
          </p:cNvSpPr>
          <p:nvPr>
            <p:ph type="body" sz="half" idx="2"/>
          </p:nvPr>
        </p:nvSpPr>
        <p:spPr bwMode="auto">
          <a:xfrm>
            <a:off x="723900" y="2856344"/>
            <a:ext cx="3855720" cy="3011056"/>
          </a:xfrm>
        </p:spPr>
        <p:txBody>
          <a:bodyPr/>
          <a:lstStyle>
            <a:lvl1pPr marL="0" indent="0">
              <a:lnSpc>
                <a:spcPct val="112999"/>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defRPr/>
            </a:pPr>
            <a:r>
              <a:rPr lang="it-IT"/>
              <a:t>Fare clic per modificare gli stili del testo dello schema</a:t>
            </a:r>
            <a:endParaRPr/>
          </a:p>
        </p:txBody>
      </p:sp>
      <p:sp>
        <p:nvSpPr>
          <p:cNvPr id="8" name="Date Placeholder 4"/>
          <p:cNvSpPr>
            <a:spLocks noGrp="1"/>
          </p:cNvSpPr>
          <p:nvPr>
            <p:ph type="dt" sz="half" idx="10"/>
          </p:nvPr>
        </p:nvSpPr>
        <p:spPr bwMode="auto">
          <a:xfrm>
            <a:off x="723900" y="6453386"/>
            <a:ext cx="1204572" cy="404614"/>
          </a:xfrm>
        </p:spPr>
        <p:txBody>
          <a:bodyPr/>
          <a:lstStyle>
            <a:lvl1pPr>
              <a:defRPr>
                <a:solidFill>
                  <a:schemeClr val="tx2"/>
                </a:solidFill>
              </a:defRPr>
            </a:lvl1pPr>
          </a:lstStyle>
          <a:p>
            <a:pPr>
              <a:defRPr/>
            </a:pPr>
            <a:fld id="{598CB8E5-5214-480B-B5D2-4E0786F93E13}" type="datetime1">
              <a:rPr lang="it-IT" smtClean="0"/>
              <a:t>25/01/2022</a:t>
            </a:fld>
            <a:endParaRPr lang="it-IT"/>
          </a:p>
        </p:txBody>
      </p:sp>
      <p:sp>
        <p:nvSpPr>
          <p:cNvPr id="9" name="Footer Placeholder 5"/>
          <p:cNvSpPr>
            <a:spLocks noGrp="1"/>
          </p:cNvSpPr>
          <p:nvPr>
            <p:ph type="ftr" sz="quarter" idx="11"/>
          </p:nvPr>
        </p:nvSpPr>
        <p:spPr bwMode="auto">
          <a:xfrm>
            <a:off x="2205945" y="6453386"/>
            <a:ext cx="2373675" cy="404614"/>
          </a:xfrm>
        </p:spPr>
        <p:txBody>
          <a:bodyPr/>
          <a:lstStyle>
            <a:lvl1pPr>
              <a:defRPr>
                <a:solidFill>
                  <a:schemeClr val="tx2"/>
                </a:solidFill>
              </a:defRPr>
            </a:lvl1pPr>
          </a:lstStyle>
          <a:p>
            <a:pPr>
              <a:defRPr/>
            </a:pPr>
            <a:endParaRPr lang="it-IT"/>
          </a:p>
        </p:txBody>
      </p:sp>
      <p:sp>
        <p:nvSpPr>
          <p:cNvPr id="10" name="Slide Number Placeholder 6"/>
          <p:cNvSpPr>
            <a:spLocks noGrp="1"/>
          </p:cNvSpPr>
          <p:nvPr>
            <p:ph type="sldNum" sz="quarter" idx="12"/>
          </p:nvPr>
        </p:nvSpPr>
        <p:spPr bwMode="auto">
          <a:xfrm>
            <a:off x="9883140" y="6453386"/>
            <a:ext cx="1596292" cy="404614"/>
          </a:xfrm>
        </p:spPr>
        <p:txBody>
          <a:bodyPr/>
          <a:lstStyle>
            <a:lvl1pPr>
              <a:defRPr>
                <a:solidFill>
                  <a:schemeClr val="tx2"/>
                </a:solidFill>
              </a:defRPr>
            </a:lvl1pPr>
          </a:lstStyle>
          <a:p>
            <a:pPr>
              <a:defRPr/>
            </a:pPr>
            <a:fld id="{4E0D2331-F92B-4E4F-8962-9A6A8C889751}" type="slidenum">
              <a:rPr lang="it-IT"/>
              <a:t>‹#›</a:t>
            </a:fld>
            <a:endParaRPr lang="it-IT"/>
          </a:p>
        </p:txBody>
      </p:sp>
      <p:sp>
        <p:nvSpPr>
          <p:cNvPr id="11" name="Rectangle 8" title="Divider Bar"/>
          <p:cNvSpPr/>
          <p:nvPr/>
        </p:nvSpPr>
        <p:spPr bwMode="auto">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showMasterPhAnim="0" type="picTx" preserve="1" userDrawn="1">
  <p:cSld name="Immagine con didascalia">
    <p:spTree>
      <p:nvGrpSpPr>
        <p:cNvPr id="1" name=""/>
        <p:cNvGrpSpPr/>
        <p:nvPr/>
      </p:nvGrpSpPr>
      <p:grpSpPr bwMode="auto">
        <a:xfrm>
          <a:off x="0" y="0"/>
          <a:ext cx="0" cy="0"/>
          <a:chOff x="0" y="0"/>
          <a:chExt cx="0" cy="0"/>
        </a:xfrm>
      </p:grpSpPr>
      <p:sp>
        <p:nvSpPr>
          <p:cNvPr id="4" name="Rectangle 7" title="Background Shape"/>
          <p:cNvSpPr/>
          <p:nvPr/>
        </p:nvSpPr>
        <p:spPr bwMode="auto">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Title 1"/>
          <p:cNvSpPr>
            <a:spLocks noGrp="1"/>
          </p:cNvSpPr>
          <p:nvPr>
            <p:ph type="title"/>
          </p:nvPr>
        </p:nvSpPr>
        <p:spPr bwMode="auto">
          <a:xfrm>
            <a:off x="723900" y="685800"/>
            <a:ext cx="3855720" cy="2157884"/>
          </a:xfrm>
        </p:spPr>
        <p:txBody>
          <a:bodyPr anchor="t">
            <a:normAutofit/>
          </a:bodyPr>
          <a:lstStyle>
            <a:lvl1pPr>
              <a:lnSpc>
                <a:spcPct val="84000"/>
              </a:lnSpc>
              <a:defRPr sz="4800"/>
            </a:lvl1pPr>
          </a:lstStyle>
          <a:p>
            <a:pPr>
              <a:defRPr/>
            </a:pPr>
            <a:r>
              <a:rPr lang="it-IT"/>
              <a:t>Fare clic per modificare lo stile del titolo dello schema</a:t>
            </a:r>
            <a:endParaRPr lang="en-US"/>
          </a:p>
        </p:txBody>
      </p:sp>
      <p:sp>
        <p:nvSpPr>
          <p:cNvPr id="6" name="Picture Placeholder 2"/>
          <p:cNvSpPr>
            <a:spLocks noGrp="1" noChangeAspect="1"/>
          </p:cNvSpPr>
          <p:nvPr>
            <p:ph type="pic" idx="1"/>
          </p:nvPr>
        </p:nvSpPr>
        <p:spPr bwMode="auto">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a:defRPr/>
            </a:pPr>
            <a:r>
              <a:rPr lang="it-IT"/>
              <a:t>Fare clic sull'icona per inserire un'immagine</a:t>
            </a:r>
            <a:endParaRPr lang="en-US"/>
          </a:p>
        </p:txBody>
      </p:sp>
      <p:sp>
        <p:nvSpPr>
          <p:cNvPr id="7" name="Text Placeholder 3"/>
          <p:cNvSpPr>
            <a:spLocks noGrp="1"/>
          </p:cNvSpPr>
          <p:nvPr>
            <p:ph type="body" sz="half" idx="2"/>
          </p:nvPr>
        </p:nvSpPr>
        <p:spPr bwMode="auto">
          <a:xfrm>
            <a:off x="723900" y="2855968"/>
            <a:ext cx="3855720" cy="3011432"/>
          </a:xfrm>
        </p:spPr>
        <p:txBody>
          <a:bodyPr/>
          <a:lstStyle>
            <a:lvl1pPr marL="0" indent="0">
              <a:lnSpc>
                <a:spcPct val="112999"/>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defRPr/>
            </a:pPr>
            <a:r>
              <a:rPr lang="it-IT"/>
              <a:t>Fare clic per modificare gli stili del testo dello schema</a:t>
            </a:r>
            <a:endParaRPr/>
          </a:p>
        </p:txBody>
      </p:sp>
      <p:sp>
        <p:nvSpPr>
          <p:cNvPr id="8" name="Date Placeholder 4"/>
          <p:cNvSpPr>
            <a:spLocks noGrp="1"/>
          </p:cNvSpPr>
          <p:nvPr>
            <p:ph type="dt" sz="half" idx="10"/>
          </p:nvPr>
        </p:nvSpPr>
        <p:spPr bwMode="auto">
          <a:xfrm>
            <a:off x="723900" y="6453386"/>
            <a:ext cx="1204572" cy="404614"/>
          </a:xfrm>
        </p:spPr>
        <p:txBody>
          <a:bodyPr/>
          <a:lstStyle>
            <a:lvl1pPr>
              <a:defRPr>
                <a:solidFill>
                  <a:schemeClr val="tx2"/>
                </a:solidFill>
              </a:defRPr>
            </a:lvl1pPr>
          </a:lstStyle>
          <a:p>
            <a:pPr>
              <a:defRPr/>
            </a:pPr>
            <a:fld id="{EBE0CC66-54FF-4529-8B9C-4D66B6FD5062}" type="datetime1">
              <a:rPr lang="it-IT" smtClean="0"/>
              <a:t>25/01/2022</a:t>
            </a:fld>
            <a:endParaRPr lang="it-IT"/>
          </a:p>
        </p:txBody>
      </p:sp>
      <p:sp>
        <p:nvSpPr>
          <p:cNvPr id="9" name="Footer Placeholder 5"/>
          <p:cNvSpPr>
            <a:spLocks noGrp="1"/>
          </p:cNvSpPr>
          <p:nvPr>
            <p:ph type="ftr" sz="quarter" idx="11"/>
          </p:nvPr>
        </p:nvSpPr>
        <p:spPr bwMode="auto">
          <a:xfrm>
            <a:off x="2205945" y="6453386"/>
            <a:ext cx="2373675" cy="404614"/>
          </a:xfrm>
        </p:spPr>
        <p:txBody>
          <a:bodyPr/>
          <a:lstStyle>
            <a:lvl1pPr>
              <a:defRPr>
                <a:solidFill>
                  <a:schemeClr val="tx2"/>
                </a:solidFill>
              </a:defRPr>
            </a:lvl1pPr>
          </a:lstStyle>
          <a:p>
            <a:pPr>
              <a:defRPr/>
            </a:pPr>
            <a:endParaRPr lang="it-IT"/>
          </a:p>
        </p:txBody>
      </p:sp>
      <p:sp>
        <p:nvSpPr>
          <p:cNvPr id="10" name="Slide Number Placeholder 6"/>
          <p:cNvSpPr>
            <a:spLocks noGrp="1"/>
          </p:cNvSpPr>
          <p:nvPr>
            <p:ph type="sldNum" sz="quarter" idx="12"/>
          </p:nvPr>
        </p:nvSpPr>
        <p:spPr bwMode="auto">
          <a:xfrm>
            <a:off x="9883140" y="6453386"/>
            <a:ext cx="1596292" cy="404614"/>
          </a:xfrm>
        </p:spPr>
        <p:txBody>
          <a:bodyPr/>
          <a:lstStyle>
            <a:lvl1pPr>
              <a:defRPr>
                <a:solidFill>
                  <a:schemeClr val="tx2"/>
                </a:solidFill>
              </a:defRPr>
            </a:lvl1pPr>
          </a:lstStyle>
          <a:p>
            <a:pPr>
              <a:defRPr/>
            </a:pPr>
            <a:fld id="{4E0D2331-F92B-4E4F-8962-9A6A8C889751}" type="slidenum">
              <a:rPr lang="it-IT"/>
              <a:t>‹#›</a:t>
            </a:fld>
            <a:endParaRPr lang="it-IT"/>
          </a:p>
        </p:txBody>
      </p:sp>
      <p:sp>
        <p:nvSpPr>
          <p:cNvPr id="11" name="Rectangle 8" title="Divider Bar"/>
          <p:cNvSpPr/>
          <p:nvPr/>
        </p:nvSpPr>
        <p:spPr bwMode="auto">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bwMode="auto">
        <a:xfrm>
          <a:off x="0" y="0"/>
          <a:ext cx="0" cy="0"/>
          <a:chOff x="0" y="0"/>
          <a:chExt cx="0" cy="0"/>
        </a:xfrm>
      </p:grpSpPr>
      <p:sp>
        <p:nvSpPr>
          <p:cNvPr id="4" name="Title Placeholder 1"/>
          <p:cNvSpPr>
            <a:spLocks noGrp="1"/>
          </p:cNvSpPr>
          <p:nvPr>
            <p:ph type="title"/>
          </p:nvPr>
        </p:nvSpPr>
        <p:spPr bwMode="auto">
          <a:xfrm>
            <a:off x="1371600" y="685800"/>
            <a:ext cx="9601200" cy="1485900"/>
          </a:xfrm>
          <a:prstGeom prst="rect">
            <a:avLst/>
          </a:prstGeom>
        </p:spPr>
        <p:txBody>
          <a:bodyPr vert="horz" lIns="91440" tIns="45720" rIns="91440" bIns="45720" rtlCol="0" anchor="t">
            <a:normAutofit/>
          </a:bodyPr>
          <a:lstStyle/>
          <a:p>
            <a:pPr>
              <a:defRPr/>
            </a:pPr>
            <a:r>
              <a:rPr lang="it-IT"/>
              <a:t>Fare clic per modificare lo stile del titolo dello schema</a:t>
            </a:r>
            <a:endParaRPr lang="en-US"/>
          </a:p>
        </p:txBody>
      </p:sp>
      <p:sp>
        <p:nvSpPr>
          <p:cNvPr id="5" name="Text Placeholder 2"/>
          <p:cNvSpPr>
            <a:spLocks noGrp="1"/>
          </p:cNvSpPr>
          <p:nvPr>
            <p:ph type="body" idx="1"/>
          </p:nvPr>
        </p:nvSpPr>
        <p:spPr bwMode="auto">
          <a:xfrm>
            <a:off x="1371600" y="2286000"/>
            <a:ext cx="9601200" cy="3581400"/>
          </a:xfrm>
          <a:prstGeom prst="rect">
            <a:avLst/>
          </a:prstGeom>
        </p:spPr>
        <p:txBody>
          <a:bodyPr vert="horz" lIns="91440" tIns="45720" rIns="91440" bIns="45720" rtlCol="0">
            <a:normAutofit/>
          </a:bodyPr>
          <a:lstStyle/>
          <a:p>
            <a:pPr lvl="0">
              <a:defRPr/>
            </a:pPr>
            <a:r>
              <a:rPr lang="it-IT"/>
              <a:t>Fare clic per modificare gli stili del testo dello schema</a:t>
            </a:r>
            <a:endParaRPr/>
          </a:p>
          <a:p>
            <a:pPr lvl="1">
              <a:defRPr/>
            </a:pPr>
            <a:r>
              <a:rPr lang="it-IT"/>
              <a:t>Secondo livello</a:t>
            </a:r>
            <a:endParaRPr/>
          </a:p>
          <a:p>
            <a:pPr lvl="2">
              <a:defRPr/>
            </a:pPr>
            <a:r>
              <a:rPr lang="it-IT"/>
              <a:t>Terzo livello</a:t>
            </a:r>
            <a:endParaRPr/>
          </a:p>
          <a:p>
            <a:pPr lvl="3">
              <a:defRPr/>
            </a:pPr>
            <a:r>
              <a:rPr lang="it-IT"/>
              <a:t>Quarto livello</a:t>
            </a:r>
            <a:endParaRPr/>
          </a:p>
          <a:p>
            <a:pPr lvl="4">
              <a:defRPr/>
            </a:pPr>
            <a:r>
              <a:rPr lang="it-IT"/>
              <a:t>Quinto livello</a:t>
            </a:r>
            <a:endParaRPr lang="en-US"/>
          </a:p>
        </p:txBody>
      </p:sp>
      <p:sp>
        <p:nvSpPr>
          <p:cNvPr id="6" name="Date Placeholder 3"/>
          <p:cNvSpPr>
            <a:spLocks noGrp="1"/>
          </p:cNvSpPr>
          <p:nvPr>
            <p:ph type="dt" sz="half" idx="2"/>
          </p:nvPr>
        </p:nvSpPr>
        <p:spPr bwMode="auto">
          <a:xfrm>
            <a:off x="1390650" y="6453386"/>
            <a:ext cx="1204572" cy="404614"/>
          </a:xfrm>
          <a:prstGeom prst="rect">
            <a:avLst/>
          </a:prstGeom>
        </p:spPr>
        <p:txBody>
          <a:bodyPr vert="horz" lIns="91440" tIns="45720" rIns="91440" bIns="45720" rtlCol="0" anchor="ctr"/>
          <a:lstStyle>
            <a:lvl1pPr algn="l">
              <a:defRPr sz="1200">
                <a:solidFill>
                  <a:schemeClr val="tx2"/>
                </a:solidFill>
              </a:defRPr>
            </a:lvl1pPr>
          </a:lstStyle>
          <a:p>
            <a:pPr>
              <a:defRPr/>
            </a:pPr>
            <a:fld id="{950F0FF1-FF19-43AA-8135-45F4AE6480A1}" type="datetime1">
              <a:rPr lang="it-IT" smtClean="0"/>
              <a:t>25/01/2022</a:t>
            </a:fld>
            <a:endParaRPr lang="it-IT"/>
          </a:p>
        </p:txBody>
      </p:sp>
      <p:sp>
        <p:nvSpPr>
          <p:cNvPr id="7" name="Footer Placeholder 4"/>
          <p:cNvSpPr>
            <a:spLocks noGrp="1"/>
          </p:cNvSpPr>
          <p:nvPr>
            <p:ph type="ftr" sz="quarter" idx="3"/>
          </p:nvPr>
        </p:nvSpPr>
        <p:spPr bwMode="auto">
          <a:xfrm>
            <a:off x="2893564" y="6453386"/>
            <a:ext cx="6280830" cy="404614"/>
          </a:xfrm>
          <a:prstGeom prst="rect">
            <a:avLst/>
          </a:prstGeom>
        </p:spPr>
        <p:txBody>
          <a:bodyPr vert="horz" lIns="91440" tIns="45720" rIns="91440" bIns="45720" rtlCol="0" anchor="ctr"/>
          <a:lstStyle>
            <a:lvl1pPr algn="l">
              <a:defRPr sz="1200">
                <a:solidFill>
                  <a:schemeClr val="tx2"/>
                </a:solidFill>
              </a:defRPr>
            </a:lvl1pPr>
          </a:lstStyle>
          <a:p>
            <a:pPr>
              <a:defRPr/>
            </a:pPr>
            <a:endParaRPr lang="it-IT"/>
          </a:p>
        </p:txBody>
      </p:sp>
      <p:sp>
        <p:nvSpPr>
          <p:cNvPr id="8" name="Slide Number Placeholder 5"/>
          <p:cNvSpPr>
            <a:spLocks noGrp="1"/>
          </p:cNvSpPr>
          <p:nvPr>
            <p:ph type="sldNum" sz="quarter" idx="4"/>
          </p:nvPr>
        </p:nvSpPr>
        <p:spPr bwMode="auto">
          <a:xfrm>
            <a:off x="9472736" y="6453386"/>
            <a:ext cx="1596292" cy="404614"/>
          </a:xfrm>
          <a:prstGeom prst="rect">
            <a:avLst/>
          </a:prstGeom>
        </p:spPr>
        <p:txBody>
          <a:bodyPr vert="horz" lIns="91440" tIns="45720" rIns="91440" bIns="45720" rtlCol="0" anchor="ctr"/>
          <a:lstStyle>
            <a:lvl1pPr algn="r">
              <a:defRPr sz="1200">
                <a:solidFill>
                  <a:schemeClr val="tx2"/>
                </a:solidFill>
              </a:defRPr>
            </a:lvl1pPr>
          </a:lstStyle>
          <a:p>
            <a:pPr>
              <a:defRPr/>
            </a:pPr>
            <a:fld id="{4E0D2331-F92B-4E4F-8962-9A6A8C889751}" type="slidenum">
              <a:rPr lang="it-IT"/>
              <a:t>‹#›</a:t>
            </a:fld>
            <a:endParaRPr lang="it-IT"/>
          </a:p>
        </p:txBody>
      </p:sp>
      <p:sp>
        <p:nvSpPr>
          <p:cNvPr id="9" name="Rectangle 8" title="Side bar"/>
          <p:cNvSpPr/>
          <p:nvPr/>
        </p:nvSpPr>
        <p:spPr bwMode="auto">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a:lnSpc>
          <a:spcPct val="89000"/>
        </a:lnSpc>
        <a:spcBef>
          <a:spcPts val="0"/>
        </a:spcBef>
        <a:buNone/>
        <a:defRPr sz="4400">
          <a:solidFill>
            <a:schemeClr val="tx2"/>
          </a:solidFill>
          <a:latin typeface="+mj-lt"/>
          <a:ea typeface="+mj-ea"/>
          <a:cs typeface="+mj-cs"/>
        </a:defRPr>
      </a:lvl1pPr>
    </p:titleStyle>
    <p:bodyStyle>
      <a:lvl1pPr marL="384048" indent="-384048" algn="l" defTabSz="914400">
        <a:lnSpc>
          <a:spcPct val="94000"/>
        </a:lnSpc>
        <a:spcBef>
          <a:spcPts val="1000"/>
        </a:spcBef>
        <a:spcAft>
          <a:spcPts val="200"/>
        </a:spcAft>
        <a:buFont typeface="Franklin Gothic Book"/>
        <a:buChar char="■"/>
        <a:defRPr sz="2000">
          <a:solidFill>
            <a:schemeClr val="tx2"/>
          </a:solidFill>
          <a:latin typeface="+mn-lt"/>
          <a:ea typeface="+mn-ea"/>
          <a:cs typeface="+mn-cs"/>
        </a:defRPr>
      </a:lvl1pPr>
      <a:lvl2pPr marL="914400" indent="-384048" algn="l" defTabSz="914400">
        <a:lnSpc>
          <a:spcPct val="94000"/>
        </a:lnSpc>
        <a:spcBef>
          <a:spcPts val="500"/>
        </a:spcBef>
        <a:spcAft>
          <a:spcPts val="200"/>
        </a:spcAft>
        <a:buFont typeface="Franklin Gothic Book"/>
        <a:buChar char="–"/>
        <a:defRPr sz="2000" i="1">
          <a:solidFill>
            <a:schemeClr val="tx2"/>
          </a:solidFill>
          <a:latin typeface="+mn-lt"/>
          <a:ea typeface="+mn-ea"/>
          <a:cs typeface="+mn-cs"/>
        </a:defRPr>
      </a:lvl2pPr>
      <a:lvl3pPr marL="1371600" indent="-384048" algn="l" defTabSz="914400">
        <a:lnSpc>
          <a:spcPct val="94000"/>
        </a:lnSpc>
        <a:spcBef>
          <a:spcPts val="500"/>
        </a:spcBef>
        <a:spcAft>
          <a:spcPts val="200"/>
        </a:spcAft>
        <a:buFont typeface="Franklin Gothic Book"/>
        <a:buChar char="■"/>
        <a:defRPr sz="1800">
          <a:solidFill>
            <a:schemeClr val="tx2"/>
          </a:solidFill>
          <a:latin typeface="+mn-lt"/>
          <a:ea typeface="+mn-ea"/>
          <a:cs typeface="+mn-cs"/>
        </a:defRPr>
      </a:lvl3pPr>
      <a:lvl4pPr marL="1828800" indent="-384048" algn="l" defTabSz="914400">
        <a:lnSpc>
          <a:spcPct val="94000"/>
        </a:lnSpc>
        <a:spcBef>
          <a:spcPts val="500"/>
        </a:spcBef>
        <a:spcAft>
          <a:spcPts val="200"/>
        </a:spcAft>
        <a:buFont typeface="Franklin Gothic Book"/>
        <a:buChar char="–"/>
        <a:defRPr sz="1800" i="1">
          <a:solidFill>
            <a:schemeClr val="tx2"/>
          </a:solidFill>
          <a:latin typeface="+mn-lt"/>
          <a:ea typeface="+mn-ea"/>
          <a:cs typeface="+mn-cs"/>
        </a:defRPr>
      </a:lvl4pPr>
      <a:lvl5pPr marL="2286000" indent="-384048" algn="l" defTabSz="914400">
        <a:lnSpc>
          <a:spcPct val="94000"/>
        </a:lnSpc>
        <a:spcBef>
          <a:spcPts val="500"/>
        </a:spcBef>
        <a:spcAft>
          <a:spcPts val="200"/>
        </a:spcAft>
        <a:buFont typeface="Franklin Gothic Book"/>
        <a:buChar char="■"/>
        <a:defRPr sz="1600">
          <a:solidFill>
            <a:schemeClr val="tx2"/>
          </a:solidFill>
          <a:latin typeface="+mn-lt"/>
          <a:ea typeface="+mn-ea"/>
          <a:cs typeface="+mn-cs"/>
        </a:defRPr>
      </a:lvl5pPr>
      <a:lvl6pPr marL="2743200" indent="-384048" algn="l" defTabSz="914400">
        <a:lnSpc>
          <a:spcPct val="94000"/>
        </a:lnSpc>
        <a:spcBef>
          <a:spcPts val="500"/>
        </a:spcBef>
        <a:spcAft>
          <a:spcPts val="200"/>
        </a:spcAft>
        <a:buFont typeface="Franklin Gothic Book"/>
        <a:buChar char="–"/>
        <a:defRPr sz="1600" i="1">
          <a:solidFill>
            <a:schemeClr val="tx2"/>
          </a:solidFill>
          <a:latin typeface="+mn-lt"/>
          <a:ea typeface="+mn-ea"/>
          <a:cs typeface="+mn-cs"/>
        </a:defRPr>
      </a:lvl6pPr>
      <a:lvl7pPr marL="3200400" indent="-384048" algn="l" defTabSz="914400">
        <a:lnSpc>
          <a:spcPct val="94000"/>
        </a:lnSpc>
        <a:spcBef>
          <a:spcPts val="500"/>
        </a:spcBef>
        <a:spcAft>
          <a:spcPts val="200"/>
        </a:spcAft>
        <a:buFont typeface="Franklin Gothic Book"/>
        <a:buChar char="■"/>
        <a:defRPr sz="1400">
          <a:solidFill>
            <a:schemeClr val="tx2"/>
          </a:solidFill>
          <a:latin typeface="+mn-lt"/>
          <a:ea typeface="+mn-ea"/>
          <a:cs typeface="+mn-cs"/>
        </a:defRPr>
      </a:lvl7pPr>
      <a:lvl8pPr marL="3657600" indent="-384048" algn="l" defTabSz="914400">
        <a:lnSpc>
          <a:spcPct val="94000"/>
        </a:lnSpc>
        <a:spcBef>
          <a:spcPts val="500"/>
        </a:spcBef>
        <a:spcAft>
          <a:spcPts val="200"/>
        </a:spcAft>
        <a:buFont typeface="Franklin Gothic Book"/>
        <a:buChar char="–"/>
        <a:defRPr sz="1400" i="1">
          <a:solidFill>
            <a:schemeClr val="tx2"/>
          </a:solidFill>
          <a:latin typeface="+mn-lt"/>
          <a:ea typeface="+mn-ea"/>
          <a:cs typeface="+mn-cs"/>
        </a:defRPr>
      </a:lvl8pPr>
      <a:lvl9pPr marL="4114800" indent="-384048" algn="l" defTabSz="914400">
        <a:lnSpc>
          <a:spcPct val="94000"/>
        </a:lnSpc>
        <a:spcBef>
          <a:spcPts val="500"/>
        </a:spcBef>
        <a:spcAft>
          <a:spcPts val="200"/>
        </a:spcAft>
        <a:buFont typeface="Franklin Gothic Book"/>
        <a:buChar char="■"/>
        <a:defRPr sz="1400">
          <a:solidFill>
            <a:schemeClr val="tx2"/>
          </a:solidFill>
          <a:latin typeface="+mn-lt"/>
          <a:ea typeface="+mn-ea"/>
          <a:cs typeface="+mn-cs"/>
        </a:defRPr>
      </a:lvl9pPr>
    </p:bodyStyle>
    <p:otherStyle>
      <a:defPPr>
        <a:defRPr lang="en-US"/>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0.svg"/><Relationship Id="rId7" Type="http://schemas.openxmlformats.org/officeDocument/2006/relationships/diagramColors" Target="../diagrams/colors1.xml"/><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4" name="Immagine 3"/>
          <p:cNvPicPr>
            <a:picLocks noChangeAspect="1"/>
          </p:cNvPicPr>
          <p:nvPr/>
        </p:nvPicPr>
        <p:blipFill>
          <a:blip r:embed="rId2"/>
          <a:stretch/>
        </p:blipFill>
        <p:spPr bwMode="auto">
          <a:xfrm>
            <a:off x="115161" y="6157112"/>
            <a:ext cx="2871465" cy="621846"/>
          </a:xfrm>
          <a:prstGeom prst="rect">
            <a:avLst/>
          </a:prstGeom>
        </p:spPr>
      </p:pic>
      <p:sp>
        <p:nvSpPr>
          <p:cNvPr id="5" name="Rettangolo 4"/>
          <p:cNvSpPr/>
          <p:nvPr/>
        </p:nvSpPr>
        <p:spPr bwMode="auto">
          <a:xfrm>
            <a:off x="5943600" y="6191036"/>
            <a:ext cx="5513293" cy="577081"/>
          </a:xfrm>
          <a:prstGeom prst="rect">
            <a:avLst/>
          </a:prstGeom>
        </p:spPr>
        <p:txBody>
          <a:bodyPr wrap="square">
            <a:spAutoFit/>
          </a:bodyPr>
          <a:lstStyle/>
          <a:p>
            <a:pPr algn="r">
              <a:lnSpc>
                <a:spcPct val="114999"/>
              </a:lnSpc>
              <a:spcAft>
                <a:spcPts val="0"/>
              </a:spcAft>
              <a:defRPr/>
            </a:pPr>
            <a:r>
              <a:rPr lang="it-IT" sz="1000" b="1" dirty="0">
                <a:solidFill>
                  <a:srgbClr val="F9B32E"/>
                </a:solidFill>
                <a:latin typeface="Rokkitt Light"/>
                <a:ea typeface="Roboto Light"/>
              </a:rPr>
              <a:t>MARHER - </a:t>
            </a:r>
            <a:r>
              <a:rPr lang="en-US" sz="1000" b="1" dirty="0">
                <a:solidFill>
                  <a:srgbClr val="F9B32E"/>
                </a:solidFill>
                <a:latin typeface="Rokkitt Light"/>
                <a:ea typeface="Roboto Light"/>
                <a:cs typeface="Calibri"/>
              </a:rPr>
              <a:t>Heritage Marketing for competitiveness of Europe in the global market</a:t>
            </a:r>
            <a:endParaRPr lang="it-IT" sz="1000" b="1" dirty="0">
              <a:solidFill>
                <a:srgbClr val="F9B32E"/>
              </a:solidFill>
              <a:latin typeface="Rokkitt Light"/>
              <a:ea typeface="Roboto Light"/>
            </a:endParaRPr>
          </a:p>
          <a:p>
            <a:pPr lvl="0" algn="r">
              <a:defRPr/>
            </a:pPr>
            <a:r>
              <a:rPr lang="it-IT" sz="1000" b="1" dirty="0">
                <a:solidFill>
                  <a:srgbClr val="F9B32E"/>
                </a:solidFill>
                <a:latin typeface="Rokkitt Light"/>
                <a:ea typeface="Roboto Light"/>
              </a:rPr>
              <a:t>Project Reference Number: 2019-1-DK01-KA202-060273 </a:t>
            </a:r>
            <a:endParaRPr dirty="0"/>
          </a:p>
          <a:p>
            <a:pPr lvl="0" algn="r">
              <a:defRPr/>
            </a:pPr>
            <a:r>
              <a:rPr lang="en-US" sz="1000" b="1" dirty="0">
                <a:solidFill>
                  <a:srgbClr val="F9B32E"/>
                </a:solidFill>
                <a:latin typeface="Rokkitt Light"/>
                <a:ea typeface="Roboto Light"/>
              </a:rPr>
              <a:t>Key Action 2 - Cooperation for innovation and the exchange of good practices</a:t>
            </a:r>
            <a:endParaRPr lang="it-IT" sz="1000" b="1" dirty="0">
              <a:solidFill>
                <a:srgbClr val="F9B32E"/>
              </a:solidFill>
              <a:latin typeface="Rokkitt Light"/>
              <a:ea typeface="Roboto Light"/>
            </a:endParaRPr>
          </a:p>
        </p:txBody>
      </p:sp>
      <p:pic>
        <p:nvPicPr>
          <p:cNvPr id="6" name="Immagine 6"/>
          <p:cNvPicPr>
            <a:picLocks noChangeAspect="1"/>
          </p:cNvPicPr>
          <p:nvPr/>
        </p:nvPicPr>
        <p:blipFill>
          <a:blip r:embed="rId3"/>
          <a:stretch/>
        </p:blipFill>
        <p:spPr bwMode="auto">
          <a:xfrm>
            <a:off x="11456893" y="6098375"/>
            <a:ext cx="619945" cy="621267"/>
          </a:xfrm>
          <a:prstGeom prst="rect">
            <a:avLst/>
          </a:prstGeom>
        </p:spPr>
      </p:pic>
      <p:sp>
        <p:nvSpPr>
          <p:cNvPr id="2" name="TextBox 1">
            <a:extLst>
              <a:ext uri="{FF2B5EF4-FFF2-40B4-BE49-F238E27FC236}">
                <a16:creationId xmlns:a16="http://schemas.microsoft.com/office/drawing/2014/main" id="{A7FEA3E2-39A6-4401-A0E1-8D563980DC41}"/>
              </a:ext>
            </a:extLst>
          </p:cNvPr>
          <p:cNvSpPr txBox="1"/>
          <p:nvPr/>
        </p:nvSpPr>
        <p:spPr>
          <a:xfrm>
            <a:off x="1271464" y="1268760"/>
            <a:ext cx="9577064" cy="3693319"/>
          </a:xfrm>
          <a:prstGeom prst="rect">
            <a:avLst/>
          </a:prstGeom>
          <a:noFill/>
        </p:spPr>
        <p:txBody>
          <a:bodyPr wrap="square" rtlCol="0">
            <a:spAutoFit/>
          </a:bodyPr>
          <a:lstStyle/>
          <a:p>
            <a:r>
              <a:rPr lang="da-DK" dirty="0">
                <a:solidFill>
                  <a:schemeClr val="tx2">
                    <a:lumMod val="10000"/>
                  </a:schemeClr>
                </a:solidFill>
              </a:rPr>
              <a:t>CHAPTER 9:</a:t>
            </a:r>
          </a:p>
          <a:p>
            <a:endParaRPr lang="da-DK" dirty="0">
              <a:solidFill>
                <a:schemeClr val="tx2">
                  <a:lumMod val="10000"/>
                </a:schemeClr>
              </a:solidFill>
            </a:endParaRPr>
          </a:p>
          <a:p>
            <a:r>
              <a:rPr lang="da-DK" dirty="0">
                <a:solidFill>
                  <a:schemeClr val="tx2">
                    <a:lumMod val="10000"/>
                  </a:schemeClr>
                </a:solidFill>
              </a:rPr>
              <a:t>Project Work </a:t>
            </a:r>
            <a:r>
              <a:rPr lang="da-DK" dirty="0" err="1">
                <a:solidFill>
                  <a:schemeClr val="tx2">
                    <a:lumMod val="10000"/>
                  </a:schemeClr>
                </a:solidFill>
              </a:rPr>
              <a:t>Assessment</a:t>
            </a:r>
            <a:endParaRPr lang="da-DK" dirty="0">
              <a:solidFill>
                <a:schemeClr val="tx2">
                  <a:lumMod val="10000"/>
                </a:schemeClr>
              </a:solidFill>
            </a:endParaRPr>
          </a:p>
          <a:p>
            <a:endParaRPr lang="da-DK" dirty="0">
              <a:solidFill>
                <a:schemeClr val="tx2">
                  <a:lumMod val="10000"/>
                </a:schemeClr>
              </a:solidFill>
            </a:endParaRPr>
          </a:p>
          <a:p>
            <a:endParaRPr lang="da-DK" dirty="0">
              <a:solidFill>
                <a:schemeClr val="tx2">
                  <a:lumMod val="10000"/>
                </a:schemeClr>
              </a:solidFill>
            </a:endParaRPr>
          </a:p>
          <a:p>
            <a:r>
              <a:rPr lang="da-DK" dirty="0">
                <a:solidFill>
                  <a:schemeClr val="tx2">
                    <a:lumMod val="10000"/>
                  </a:schemeClr>
                </a:solidFill>
              </a:rPr>
              <a:t>This </a:t>
            </a:r>
            <a:r>
              <a:rPr lang="da-DK" dirty="0" err="1">
                <a:solidFill>
                  <a:schemeClr val="tx2">
                    <a:lumMod val="10000"/>
                  </a:schemeClr>
                </a:solidFill>
              </a:rPr>
              <a:t>chapter</a:t>
            </a:r>
            <a:r>
              <a:rPr lang="da-DK" dirty="0">
                <a:solidFill>
                  <a:schemeClr val="tx2">
                    <a:lumMod val="10000"/>
                  </a:schemeClr>
                </a:solidFill>
              </a:rPr>
              <a:t> guides </a:t>
            </a:r>
            <a:r>
              <a:rPr lang="da-DK" dirty="0" err="1">
                <a:solidFill>
                  <a:schemeClr val="tx2">
                    <a:lumMod val="10000"/>
                  </a:schemeClr>
                </a:solidFill>
              </a:rPr>
              <a:t>you</a:t>
            </a:r>
            <a:r>
              <a:rPr lang="da-DK" dirty="0">
                <a:solidFill>
                  <a:schemeClr val="tx2">
                    <a:lumMod val="10000"/>
                  </a:schemeClr>
                </a:solidFill>
              </a:rPr>
              <a:t> </a:t>
            </a:r>
            <a:r>
              <a:rPr lang="da-DK" dirty="0" err="1">
                <a:solidFill>
                  <a:schemeClr val="tx2">
                    <a:lumMod val="10000"/>
                  </a:schemeClr>
                </a:solidFill>
              </a:rPr>
              <a:t>through</a:t>
            </a:r>
            <a:r>
              <a:rPr lang="da-DK" dirty="0">
                <a:solidFill>
                  <a:schemeClr val="tx2">
                    <a:lumMod val="10000"/>
                  </a:schemeClr>
                </a:solidFill>
              </a:rPr>
              <a:t> </a:t>
            </a:r>
            <a:r>
              <a:rPr lang="da-DK" dirty="0" err="1">
                <a:solidFill>
                  <a:schemeClr val="tx2">
                    <a:lumMod val="10000"/>
                  </a:schemeClr>
                </a:solidFill>
              </a:rPr>
              <a:t>assessing</a:t>
            </a:r>
            <a:r>
              <a:rPr lang="da-DK" dirty="0">
                <a:solidFill>
                  <a:schemeClr val="tx2">
                    <a:lumMod val="10000"/>
                  </a:schemeClr>
                </a:solidFill>
              </a:rPr>
              <a:t> a </a:t>
            </a:r>
            <a:r>
              <a:rPr lang="da-DK" dirty="0" err="1">
                <a:solidFill>
                  <a:schemeClr val="tx2">
                    <a:lumMod val="10000"/>
                  </a:schemeClr>
                </a:solidFill>
              </a:rPr>
              <a:t>project</a:t>
            </a:r>
            <a:r>
              <a:rPr lang="da-DK" dirty="0">
                <a:solidFill>
                  <a:schemeClr val="tx2">
                    <a:lumMod val="10000"/>
                  </a:schemeClr>
                </a:solidFill>
              </a:rPr>
              <a:t> </a:t>
            </a:r>
            <a:r>
              <a:rPr lang="da-DK" dirty="0" err="1">
                <a:solidFill>
                  <a:schemeClr val="tx2">
                    <a:lumMod val="10000"/>
                  </a:schemeClr>
                </a:solidFill>
              </a:rPr>
              <a:t>report</a:t>
            </a:r>
            <a:r>
              <a:rPr lang="da-DK" dirty="0">
                <a:solidFill>
                  <a:schemeClr val="tx2">
                    <a:lumMod val="10000"/>
                  </a:schemeClr>
                </a:solidFill>
              </a:rPr>
              <a:t> and pitch</a:t>
            </a:r>
          </a:p>
          <a:p>
            <a:endParaRPr lang="da-DK" dirty="0">
              <a:solidFill>
                <a:schemeClr val="tx2">
                  <a:lumMod val="10000"/>
                </a:schemeClr>
              </a:solidFill>
            </a:endParaRPr>
          </a:p>
          <a:p>
            <a:endParaRPr lang="da-DK" dirty="0">
              <a:solidFill>
                <a:schemeClr val="tx2">
                  <a:lumMod val="10000"/>
                </a:schemeClr>
              </a:solidFill>
            </a:endParaRPr>
          </a:p>
          <a:p>
            <a:endParaRPr lang="da-DK" dirty="0">
              <a:solidFill>
                <a:schemeClr val="tx2">
                  <a:lumMod val="10000"/>
                </a:schemeClr>
              </a:solidFill>
            </a:endParaRPr>
          </a:p>
          <a:p>
            <a:endParaRPr lang="da-DK" dirty="0">
              <a:solidFill>
                <a:schemeClr val="tx2">
                  <a:lumMod val="10000"/>
                </a:schemeClr>
              </a:solidFill>
            </a:endParaRPr>
          </a:p>
          <a:p>
            <a:r>
              <a:rPr lang="da-DK" dirty="0" err="1">
                <a:solidFill>
                  <a:schemeClr val="tx2">
                    <a:lumMod val="10000"/>
                  </a:schemeClr>
                </a:solidFill>
              </a:rPr>
              <a:t>Responsible</a:t>
            </a:r>
            <a:r>
              <a:rPr lang="da-DK" dirty="0">
                <a:solidFill>
                  <a:schemeClr val="tx2">
                    <a:lumMod val="10000"/>
                  </a:schemeClr>
                </a:solidFill>
              </a:rPr>
              <a:t>: </a:t>
            </a:r>
          </a:p>
          <a:p>
            <a:r>
              <a:rPr lang="da-DK" dirty="0">
                <a:solidFill>
                  <a:schemeClr val="tx2">
                    <a:lumMod val="10000"/>
                  </a:schemeClr>
                </a:solidFill>
              </a:rPr>
              <a:t>Klarissa Lueg, </a:t>
            </a:r>
            <a:r>
              <a:rPr lang="da-DK" dirty="0" err="1">
                <a:solidFill>
                  <a:schemeClr val="tx2">
                    <a:lumMod val="10000"/>
                  </a:schemeClr>
                </a:solidFill>
              </a:rPr>
              <a:t>Dr.phil.habil</a:t>
            </a:r>
            <a:r>
              <a:rPr lang="da-DK" dirty="0">
                <a:solidFill>
                  <a:schemeClr val="tx2">
                    <a:lumMod val="10000"/>
                  </a:schemeClr>
                </a:solidFill>
              </a:rPr>
              <a:t>., University of Southern Denmark</a:t>
            </a:r>
          </a:p>
          <a:p>
            <a:r>
              <a:rPr lang="da-DK" dirty="0">
                <a:solidFill>
                  <a:schemeClr val="tx2">
                    <a:lumMod val="10000"/>
                  </a:schemeClr>
                </a:solidFill>
              </a:rPr>
              <a:t>klueg@sdu.dk</a:t>
            </a:r>
          </a:p>
        </p:txBody>
      </p:sp>
      <p:sp>
        <p:nvSpPr>
          <p:cNvPr id="3" name="Slide Number Placeholder 2">
            <a:extLst>
              <a:ext uri="{FF2B5EF4-FFF2-40B4-BE49-F238E27FC236}">
                <a16:creationId xmlns:a16="http://schemas.microsoft.com/office/drawing/2014/main" id="{5A4A782F-E62E-4035-8F66-E8AE55E089B6}"/>
              </a:ext>
            </a:extLst>
          </p:cNvPr>
          <p:cNvSpPr>
            <a:spLocks noGrp="1"/>
          </p:cNvSpPr>
          <p:nvPr>
            <p:ph type="sldNum" sz="quarter" idx="12"/>
          </p:nvPr>
        </p:nvSpPr>
        <p:spPr/>
        <p:txBody>
          <a:bodyPr/>
          <a:lstStyle/>
          <a:p>
            <a:pPr>
              <a:defRPr/>
            </a:pPr>
            <a:fld id="{4E0D2331-F92B-4E4F-8962-9A6A8C889751}" type="slidenum">
              <a:rPr lang="it-IT" smtClean="0"/>
              <a:t>1</a:t>
            </a:fld>
            <a:endParaRPr lang="it-IT"/>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832E7-39F1-4E20-B701-3161277DD9D1}"/>
              </a:ext>
            </a:extLst>
          </p:cNvPr>
          <p:cNvSpPr>
            <a:spLocks noGrp="1"/>
          </p:cNvSpPr>
          <p:nvPr>
            <p:ph type="title"/>
          </p:nvPr>
        </p:nvSpPr>
        <p:spPr>
          <a:xfrm>
            <a:off x="1295400" y="786765"/>
            <a:ext cx="9601200" cy="1485900"/>
          </a:xfrm>
        </p:spPr>
        <p:txBody>
          <a:bodyPr/>
          <a:lstStyle/>
          <a:p>
            <a:r>
              <a:rPr lang="da-DK" dirty="0" err="1">
                <a:solidFill>
                  <a:schemeClr val="tx2">
                    <a:lumMod val="10000"/>
                  </a:schemeClr>
                </a:solidFill>
              </a:rPr>
              <a:t>Criteria</a:t>
            </a:r>
            <a:r>
              <a:rPr lang="da-DK" dirty="0">
                <a:solidFill>
                  <a:schemeClr val="tx2">
                    <a:lumMod val="10000"/>
                  </a:schemeClr>
                </a:solidFill>
              </a:rPr>
              <a:t> for </a:t>
            </a:r>
            <a:r>
              <a:rPr lang="da-DK" dirty="0" err="1">
                <a:solidFill>
                  <a:schemeClr val="tx2">
                    <a:lumMod val="10000"/>
                  </a:schemeClr>
                </a:solidFill>
              </a:rPr>
              <a:t>assessing</a:t>
            </a:r>
            <a:r>
              <a:rPr lang="da-DK" dirty="0">
                <a:solidFill>
                  <a:schemeClr val="tx2">
                    <a:lumMod val="10000"/>
                  </a:schemeClr>
                </a:solidFill>
              </a:rPr>
              <a:t> </a:t>
            </a:r>
            <a:r>
              <a:rPr lang="da-DK" dirty="0" err="1">
                <a:solidFill>
                  <a:schemeClr val="tx2">
                    <a:lumMod val="10000"/>
                  </a:schemeClr>
                </a:solidFill>
              </a:rPr>
              <a:t>your</a:t>
            </a:r>
            <a:r>
              <a:rPr lang="da-DK" dirty="0">
                <a:solidFill>
                  <a:schemeClr val="tx2">
                    <a:lumMod val="10000"/>
                  </a:schemeClr>
                </a:solidFill>
              </a:rPr>
              <a:t> </a:t>
            </a:r>
            <a:r>
              <a:rPr lang="da-DK" dirty="0" err="1">
                <a:solidFill>
                  <a:schemeClr val="tx2">
                    <a:lumMod val="10000"/>
                  </a:schemeClr>
                </a:solidFill>
              </a:rPr>
              <a:t>project</a:t>
            </a:r>
            <a:endParaRPr lang="da-DK" dirty="0">
              <a:solidFill>
                <a:schemeClr val="tx2">
                  <a:lumMod val="10000"/>
                </a:schemeClr>
              </a:solidFill>
            </a:endParaRPr>
          </a:p>
        </p:txBody>
      </p:sp>
      <p:sp>
        <p:nvSpPr>
          <p:cNvPr id="4" name="Slide Number Placeholder 3">
            <a:extLst>
              <a:ext uri="{FF2B5EF4-FFF2-40B4-BE49-F238E27FC236}">
                <a16:creationId xmlns:a16="http://schemas.microsoft.com/office/drawing/2014/main" id="{31A06E70-C48F-4A81-A30F-CBD3B5175AD9}"/>
              </a:ext>
            </a:extLst>
          </p:cNvPr>
          <p:cNvSpPr>
            <a:spLocks noGrp="1"/>
          </p:cNvSpPr>
          <p:nvPr>
            <p:ph type="sldNum" sz="quarter" idx="12"/>
          </p:nvPr>
        </p:nvSpPr>
        <p:spPr/>
        <p:txBody>
          <a:bodyPr/>
          <a:lstStyle/>
          <a:p>
            <a:pPr>
              <a:defRPr/>
            </a:pPr>
            <a:fld id="{4E0D2331-F92B-4E4F-8962-9A6A8C889751}" type="slidenum">
              <a:rPr lang="it-IT" smtClean="0"/>
              <a:t>10</a:t>
            </a:fld>
            <a:endParaRPr lang="it-IT" dirty="0"/>
          </a:p>
        </p:txBody>
      </p:sp>
      <p:sp>
        <p:nvSpPr>
          <p:cNvPr id="5" name="Content Placeholder 4">
            <a:extLst>
              <a:ext uri="{FF2B5EF4-FFF2-40B4-BE49-F238E27FC236}">
                <a16:creationId xmlns:a16="http://schemas.microsoft.com/office/drawing/2014/main" id="{AF4EF864-CF9C-479F-A6DE-7EAA390384D9}"/>
              </a:ext>
            </a:extLst>
          </p:cNvPr>
          <p:cNvSpPr txBox="1">
            <a:spLocks noGrp="1"/>
          </p:cNvSpPr>
          <p:nvPr>
            <p:ph idx="1"/>
          </p:nvPr>
        </p:nvSpPr>
        <p:spPr bwMode="auto">
          <a:xfrm>
            <a:off x="1371600" y="1700808"/>
            <a:ext cx="4724400" cy="4370427"/>
          </a:xfrm>
          <a:prstGeom prst="rect">
            <a:avLst/>
          </a:prstGeom>
          <a:noFill/>
          <a:ln>
            <a:solidFill>
              <a:srgbClr val="0070C0"/>
            </a:solidFill>
          </a:ln>
        </p:spPr>
        <p:txBody>
          <a:bodyPr wrap="square" rtlCol="0">
            <a:spAutoFit/>
          </a:bodyPr>
          <a:lstStyle/>
          <a:p>
            <a:pPr marL="0" indent="0">
              <a:buNone/>
            </a:pPr>
            <a:endParaRPr lang="da-DK" dirty="0">
              <a:solidFill>
                <a:schemeClr val="tx2">
                  <a:lumMod val="10000"/>
                </a:schemeClr>
              </a:solidFill>
            </a:endParaRPr>
          </a:p>
          <a:p>
            <a:pPr marL="0" indent="0">
              <a:buNone/>
            </a:pPr>
            <a:r>
              <a:rPr lang="da-DK" b="1" dirty="0" err="1">
                <a:solidFill>
                  <a:schemeClr val="tx2">
                    <a:lumMod val="10000"/>
                  </a:schemeClr>
                </a:solidFill>
              </a:rPr>
              <a:t>Assessment</a:t>
            </a:r>
            <a:r>
              <a:rPr lang="da-DK" b="1" dirty="0">
                <a:solidFill>
                  <a:schemeClr val="tx2">
                    <a:lumMod val="10000"/>
                  </a:schemeClr>
                </a:solidFill>
              </a:rPr>
              <a:t>: Project Development</a:t>
            </a:r>
          </a:p>
          <a:p>
            <a:r>
              <a:rPr lang="da-DK" dirty="0" err="1">
                <a:solidFill>
                  <a:schemeClr val="tx2">
                    <a:lumMod val="10000"/>
                  </a:schemeClr>
                </a:solidFill>
              </a:rPr>
              <a:t>Criterion</a:t>
            </a:r>
            <a:r>
              <a:rPr lang="da-DK" dirty="0">
                <a:solidFill>
                  <a:schemeClr val="tx2">
                    <a:lumMod val="10000"/>
                  </a:schemeClr>
                </a:solidFill>
              </a:rPr>
              <a:t> 1:</a:t>
            </a:r>
            <a:r>
              <a:rPr lang="en-US" dirty="0">
                <a:solidFill>
                  <a:schemeClr val="tx2">
                    <a:lumMod val="10000"/>
                  </a:schemeClr>
                </a:solidFill>
              </a:rPr>
              <a:t> Cultural Heritage </a:t>
            </a:r>
          </a:p>
          <a:p>
            <a:r>
              <a:rPr lang="en-US" dirty="0">
                <a:solidFill>
                  <a:schemeClr val="tx2">
                    <a:lumMod val="10000"/>
                  </a:schemeClr>
                </a:solidFill>
              </a:rPr>
              <a:t>Criterion 2: Innovativeness</a:t>
            </a:r>
          </a:p>
          <a:p>
            <a:r>
              <a:rPr lang="en-US" dirty="0">
                <a:solidFill>
                  <a:schemeClr val="tx2">
                    <a:lumMod val="10000"/>
                  </a:schemeClr>
                </a:solidFill>
              </a:rPr>
              <a:t>Criterion 3: Credibility</a:t>
            </a:r>
          </a:p>
          <a:p>
            <a:r>
              <a:rPr lang="en-US" dirty="0">
                <a:solidFill>
                  <a:schemeClr val="tx2">
                    <a:lumMod val="10000"/>
                  </a:schemeClr>
                </a:solidFill>
              </a:rPr>
              <a:t>Criterion 4: Impact</a:t>
            </a:r>
          </a:p>
          <a:p>
            <a:r>
              <a:rPr lang="en-US" dirty="0">
                <a:solidFill>
                  <a:schemeClr val="tx2">
                    <a:lumMod val="10000"/>
                  </a:schemeClr>
                </a:solidFill>
              </a:rPr>
              <a:t>Criterion 5: Social relevance</a:t>
            </a:r>
          </a:p>
          <a:p>
            <a:r>
              <a:rPr lang="en-US" dirty="0">
                <a:solidFill>
                  <a:schemeClr val="tx2">
                    <a:lumMod val="10000"/>
                  </a:schemeClr>
                </a:solidFill>
              </a:rPr>
              <a:t>Criterion 6: Long term sustainability</a:t>
            </a:r>
            <a:endParaRPr lang="da-DK" dirty="0">
              <a:solidFill>
                <a:schemeClr val="tx2">
                  <a:lumMod val="10000"/>
                </a:schemeClr>
              </a:solidFill>
            </a:endParaRPr>
          </a:p>
          <a:p>
            <a:pPr marL="0" indent="0">
              <a:buNone/>
            </a:pPr>
            <a:endParaRPr lang="en-US" dirty="0">
              <a:solidFill>
                <a:schemeClr val="tx2">
                  <a:lumMod val="10000"/>
                </a:schemeClr>
              </a:solidFill>
            </a:endParaRPr>
          </a:p>
          <a:p>
            <a:pPr marL="0" indent="0">
              <a:buNone/>
            </a:pPr>
            <a:endParaRPr lang="en-US" dirty="0">
              <a:solidFill>
                <a:schemeClr val="tx2">
                  <a:lumMod val="10000"/>
                </a:schemeClr>
              </a:solidFill>
            </a:endParaRPr>
          </a:p>
        </p:txBody>
      </p:sp>
      <p:sp>
        <p:nvSpPr>
          <p:cNvPr id="6" name="Content Placeholder 4">
            <a:extLst>
              <a:ext uri="{FF2B5EF4-FFF2-40B4-BE49-F238E27FC236}">
                <a16:creationId xmlns:a16="http://schemas.microsoft.com/office/drawing/2014/main" id="{464C7F3D-788B-4E67-AEBF-8B4B3F99CB5F}"/>
              </a:ext>
            </a:extLst>
          </p:cNvPr>
          <p:cNvSpPr txBox="1">
            <a:spLocks/>
          </p:cNvSpPr>
          <p:nvPr/>
        </p:nvSpPr>
        <p:spPr bwMode="auto">
          <a:xfrm>
            <a:off x="6916216" y="1700808"/>
            <a:ext cx="4724400" cy="4370427"/>
          </a:xfrm>
          <a:prstGeom prst="rect">
            <a:avLst/>
          </a:prstGeom>
          <a:noFill/>
          <a:ln>
            <a:solidFill>
              <a:srgbClr val="0070C0"/>
            </a:solidFill>
          </a:ln>
        </p:spPr>
        <p:txBody>
          <a:bodyPr vert="horz" wrap="square" lIns="91440" tIns="45720" rIns="91440" bIns="45720" rtlCol="0">
            <a:spAutoFit/>
          </a:bodyPr>
          <a:lstStyle>
            <a:lvl1pPr marL="384048" indent="-384048" algn="l" defTabSz="914400">
              <a:lnSpc>
                <a:spcPct val="94000"/>
              </a:lnSpc>
              <a:spcBef>
                <a:spcPts val="1000"/>
              </a:spcBef>
              <a:spcAft>
                <a:spcPts val="200"/>
              </a:spcAft>
              <a:buFont typeface="Franklin Gothic Book"/>
              <a:buChar char="■"/>
              <a:defRPr sz="2000">
                <a:solidFill>
                  <a:schemeClr val="tx2"/>
                </a:solidFill>
                <a:latin typeface="+mn-lt"/>
                <a:ea typeface="+mn-ea"/>
                <a:cs typeface="+mn-cs"/>
              </a:defRPr>
            </a:lvl1pPr>
            <a:lvl2pPr marL="914400" indent="-384048" algn="l" defTabSz="914400">
              <a:lnSpc>
                <a:spcPct val="94000"/>
              </a:lnSpc>
              <a:spcBef>
                <a:spcPts val="500"/>
              </a:spcBef>
              <a:spcAft>
                <a:spcPts val="200"/>
              </a:spcAft>
              <a:buFont typeface="Franklin Gothic Book"/>
              <a:buChar char="–"/>
              <a:defRPr sz="2000" i="1">
                <a:solidFill>
                  <a:schemeClr val="tx2"/>
                </a:solidFill>
                <a:latin typeface="+mn-lt"/>
                <a:ea typeface="+mn-ea"/>
                <a:cs typeface="+mn-cs"/>
              </a:defRPr>
            </a:lvl2pPr>
            <a:lvl3pPr marL="1371600" indent="-384048" algn="l" defTabSz="914400">
              <a:lnSpc>
                <a:spcPct val="94000"/>
              </a:lnSpc>
              <a:spcBef>
                <a:spcPts val="500"/>
              </a:spcBef>
              <a:spcAft>
                <a:spcPts val="200"/>
              </a:spcAft>
              <a:buFont typeface="Franklin Gothic Book"/>
              <a:buChar char="■"/>
              <a:defRPr sz="1800">
                <a:solidFill>
                  <a:schemeClr val="tx2"/>
                </a:solidFill>
                <a:latin typeface="+mn-lt"/>
                <a:ea typeface="+mn-ea"/>
                <a:cs typeface="+mn-cs"/>
              </a:defRPr>
            </a:lvl3pPr>
            <a:lvl4pPr marL="1828800" indent="-384048" algn="l" defTabSz="914400">
              <a:lnSpc>
                <a:spcPct val="94000"/>
              </a:lnSpc>
              <a:spcBef>
                <a:spcPts val="500"/>
              </a:spcBef>
              <a:spcAft>
                <a:spcPts val="200"/>
              </a:spcAft>
              <a:buFont typeface="Franklin Gothic Book"/>
              <a:buChar char="–"/>
              <a:defRPr sz="1800" i="1">
                <a:solidFill>
                  <a:schemeClr val="tx2"/>
                </a:solidFill>
                <a:latin typeface="+mn-lt"/>
                <a:ea typeface="+mn-ea"/>
                <a:cs typeface="+mn-cs"/>
              </a:defRPr>
            </a:lvl4pPr>
            <a:lvl5pPr marL="2286000" indent="-384048" algn="l" defTabSz="914400">
              <a:lnSpc>
                <a:spcPct val="94000"/>
              </a:lnSpc>
              <a:spcBef>
                <a:spcPts val="500"/>
              </a:spcBef>
              <a:spcAft>
                <a:spcPts val="200"/>
              </a:spcAft>
              <a:buFont typeface="Franklin Gothic Book"/>
              <a:buChar char="■"/>
              <a:defRPr sz="1600">
                <a:solidFill>
                  <a:schemeClr val="tx2"/>
                </a:solidFill>
                <a:latin typeface="+mn-lt"/>
                <a:ea typeface="+mn-ea"/>
                <a:cs typeface="+mn-cs"/>
              </a:defRPr>
            </a:lvl5pPr>
            <a:lvl6pPr marL="2743200" indent="-384048" algn="l" defTabSz="914400">
              <a:lnSpc>
                <a:spcPct val="94000"/>
              </a:lnSpc>
              <a:spcBef>
                <a:spcPts val="500"/>
              </a:spcBef>
              <a:spcAft>
                <a:spcPts val="200"/>
              </a:spcAft>
              <a:buFont typeface="Franklin Gothic Book"/>
              <a:buChar char="–"/>
              <a:defRPr sz="1600" i="1">
                <a:solidFill>
                  <a:schemeClr val="tx2"/>
                </a:solidFill>
                <a:latin typeface="+mn-lt"/>
                <a:ea typeface="+mn-ea"/>
                <a:cs typeface="+mn-cs"/>
              </a:defRPr>
            </a:lvl6pPr>
            <a:lvl7pPr marL="3200400" indent="-384048" algn="l" defTabSz="914400">
              <a:lnSpc>
                <a:spcPct val="94000"/>
              </a:lnSpc>
              <a:spcBef>
                <a:spcPts val="500"/>
              </a:spcBef>
              <a:spcAft>
                <a:spcPts val="200"/>
              </a:spcAft>
              <a:buFont typeface="Franklin Gothic Book"/>
              <a:buChar char="■"/>
              <a:defRPr sz="1400">
                <a:solidFill>
                  <a:schemeClr val="tx2"/>
                </a:solidFill>
                <a:latin typeface="+mn-lt"/>
                <a:ea typeface="+mn-ea"/>
                <a:cs typeface="+mn-cs"/>
              </a:defRPr>
            </a:lvl7pPr>
            <a:lvl8pPr marL="3657600" indent="-384048" algn="l" defTabSz="914400">
              <a:lnSpc>
                <a:spcPct val="94000"/>
              </a:lnSpc>
              <a:spcBef>
                <a:spcPts val="500"/>
              </a:spcBef>
              <a:spcAft>
                <a:spcPts val="200"/>
              </a:spcAft>
              <a:buFont typeface="Franklin Gothic Book"/>
              <a:buChar char="–"/>
              <a:defRPr sz="1400" i="1">
                <a:solidFill>
                  <a:schemeClr val="tx2"/>
                </a:solidFill>
                <a:latin typeface="+mn-lt"/>
                <a:ea typeface="+mn-ea"/>
                <a:cs typeface="+mn-cs"/>
              </a:defRPr>
            </a:lvl8pPr>
            <a:lvl9pPr marL="4114800" indent="-384048" algn="l" defTabSz="914400">
              <a:lnSpc>
                <a:spcPct val="94000"/>
              </a:lnSpc>
              <a:spcBef>
                <a:spcPts val="500"/>
              </a:spcBef>
              <a:spcAft>
                <a:spcPts val="200"/>
              </a:spcAft>
              <a:buFont typeface="Franklin Gothic Book"/>
              <a:buChar char="■"/>
              <a:defRPr sz="1400">
                <a:solidFill>
                  <a:schemeClr val="tx2"/>
                </a:solidFill>
                <a:latin typeface="+mn-lt"/>
                <a:ea typeface="+mn-ea"/>
                <a:cs typeface="+mn-cs"/>
              </a:defRPr>
            </a:lvl9pPr>
          </a:lstStyle>
          <a:p>
            <a:pPr marL="0" indent="0">
              <a:buFont typeface="Franklin Gothic Book"/>
              <a:buNone/>
            </a:pPr>
            <a:endParaRPr lang="da-DK" dirty="0">
              <a:solidFill>
                <a:schemeClr val="tx2">
                  <a:lumMod val="10000"/>
                </a:schemeClr>
              </a:solidFill>
            </a:endParaRPr>
          </a:p>
          <a:p>
            <a:pPr marL="0" indent="0">
              <a:buFont typeface="Franklin Gothic Book"/>
              <a:buNone/>
            </a:pPr>
            <a:r>
              <a:rPr lang="da-DK" b="1" dirty="0" err="1">
                <a:solidFill>
                  <a:schemeClr val="tx2">
                    <a:lumMod val="10000"/>
                  </a:schemeClr>
                </a:solidFill>
              </a:rPr>
              <a:t>Assessment</a:t>
            </a:r>
            <a:r>
              <a:rPr lang="da-DK" b="1" dirty="0">
                <a:solidFill>
                  <a:schemeClr val="tx2">
                    <a:lumMod val="10000"/>
                  </a:schemeClr>
                </a:solidFill>
              </a:rPr>
              <a:t>: Pitch </a:t>
            </a:r>
          </a:p>
          <a:p>
            <a:r>
              <a:rPr lang="da-DK" dirty="0" err="1">
                <a:solidFill>
                  <a:schemeClr val="tx2">
                    <a:lumMod val="10000"/>
                  </a:schemeClr>
                </a:solidFill>
              </a:rPr>
              <a:t>Criterion</a:t>
            </a:r>
            <a:r>
              <a:rPr lang="da-DK" dirty="0">
                <a:solidFill>
                  <a:schemeClr val="tx2">
                    <a:lumMod val="10000"/>
                  </a:schemeClr>
                </a:solidFill>
              </a:rPr>
              <a:t> 1: </a:t>
            </a:r>
            <a:r>
              <a:rPr lang="en-US" dirty="0">
                <a:solidFill>
                  <a:schemeClr val="tx2">
                    <a:lumMod val="10000"/>
                  </a:schemeClr>
                </a:solidFill>
              </a:rPr>
              <a:t>Power point quality</a:t>
            </a:r>
          </a:p>
          <a:p>
            <a:r>
              <a:rPr lang="en-US" dirty="0">
                <a:solidFill>
                  <a:schemeClr val="tx2">
                    <a:lumMod val="10000"/>
                  </a:schemeClr>
                </a:solidFill>
              </a:rPr>
              <a:t>Criterion 2: Clarity of language</a:t>
            </a:r>
          </a:p>
          <a:p>
            <a:r>
              <a:rPr lang="en-US" dirty="0">
                <a:solidFill>
                  <a:schemeClr val="tx2">
                    <a:lumMod val="10000"/>
                  </a:schemeClr>
                </a:solidFill>
              </a:rPr>
              <a:t>Criterion 3: Creativity</a:t>
            </a:r>
          </a:p>
          <a:p>
            <a:pPr marL="0" indent="0">
              <a:buNone/>
            </a:pPr>
            <a:endParaRPr lang="da-DK" dirty="0">
              <a:solidFill>
                <a:schemeClr val="tx2">
                  <a:lumMod val="10000"/>
                </a:schemeClr>
              </a:solidFill>
            </a:endParaRPr>
          </a:p>
          <a:p>
            <a:pPr marL="0" indent="0">
              <a:buNone/>
            </a:pPr>
            <a:endParaRPr lang="da-DK" dirty="0">
              <a:solidFill>
                <a:schemeClr val="tx2">
                  <a:lumMod val="10000"/>
                </a:schemeClr>
              </a:solidFill>
            </a:endParaRPr>
          </a:p>
          <a:p>
            <a:pPr marL="0" indent="0">
              <a:buNone/>
            </a:pPr>
            <a:endParaRPr lang="da-DK" dirty="0">
              <a:solidFill>
                <a:schemeClr val="tx2">
                  <a:lumMod val="10000"/>
                </a:schemeClr>
              </a:solidFill>
            </a:endParaRPr>
          </a:p>
          <a:p>
            <a:pPr marL="0" indent="0">
              <a:buNone/>
            </a:pPr>
            <a:endParaRPr lang="da-DK" dirty="0">
              <a:solidFill>
                <a:schemeClr val="tx2">
                  <a:lumMod val="10000"/>
                </a:schemeClr>
              </a:solidFill>
            </a:endParaRPr>
          </a:p>
          <a:p>
            <a:pPr marL="0" indent="0">
              <a:buNone/>
            </a:pPr>
            <a:endParaRPr lang="da-DK" dirty="0">
              <a:solidFill>
                <a:schemeClr val="tx2">
                  <a:lumMod val="10000"/>
                </a:schemeClr>
              </a:solidFill>
            </a:endParaRPr>
          </a:p>
        </p:txBody>
      </p:sp>
      <p:pic>
        <p:nvPicPr>
          <p:cNvPr id="10" name="Graphic 9" descr="Magnifying glass with solid fill">
            <a:extLst>
              <a:ext uri="{FF2B5EF4-FFF2-40B4-BE49-F238E27FC236}">
                <a16:creationId xmlns:a16="http://schemas.microsoft.com/office/drawing/2014/main" id="{2B95E1B2-C6A1-461E-976C-C80D5B0F236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723647" y="1700808"/>
            <a:ext cx="914400" cy="914400"/>
          </a:xfrm>
          <a:prstGeom prst="rect">
            <a:avLst/>
          </a:prstGeom>
        </p:spPr>
      </p:pic>
      <p:pic>
        <p:nvPicPr>
          <p:cNvPr id="11" name="Graphic 10" descr="Magnifying glass with solid fill">
            <a:extLst>
              <a:ext uri="{FF2B5EF4-FFF2-40B4-BE49-F238E27FC236}">
                <a16:creationId xmlns:a16="http://schemas.microsoft.com/office/drawing/2014/main" id="{39465BC5-1A54-471C-B19F-88F132A6B8E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203871" y="1700808"/>
            <a:ext cx="914400" cy="914400"/>
          </a:xfrm>
          <a:prstGeom prst="rect">
            <a:avLst/>
          </a:prstGeom>
        </p:spPr>
      </p:pic>
    </p:spTree>
    <p:extLst>
      <p:ext uri="{BB962C8B-B14F-4D97-AF65-F5344CB8AC3E}">
        <p14:creationId xmlns:p14="http://schemas.microsoft.com/office/powerpoint/2010/main" val="10739703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832E7-39F1-4E20-B701-3161277DD9D1}"/>
              </a:ext>
            </a:extLst>
          </p:cNvPr>
          <p:cNvSpPr>
            <a:spLocks noGrp="1"/>
          </p:cNvSpPr>
          <p:nvPr>
            <p:ph type="title"/>
          </p:nvPr>
        </p:nvSpPr>
        <p:spPr>
          <a:xfrm>
            <a:off x="1295400" y="786765"/>
            <a:ext cx="9601200" cy="1485900"/>
          </a:xfrm>
        </p:spPr>
        <p:txBody>
          <a:bodyPr/>
          <a:lstStyle/>
          <a:p>
            <a:r>
              <a:rPr lang="da-DK" dirty="0" err="1">
                <a:solidFill>
                  <a:schemeClr val="tx2">
                    <a:lumMod val="10000"/>
                  </a:schemeClr>
                </a:solidFill>
              </a:rPr>
              <a:t>Criteria</a:t>
            </a:r>
            <a:r>
              <a:rPr lang="da-DK" dirty="0">
                <a:solidFill>
                  <a:schemeClr val="tx2">
                    <a:lumMod val="10000"/>
                  </a:schemeClr>
                </a:solidFill>
              </a:rPr>
              <a:t> for </a:t>
            </a:r>
            <a:r>
              <a:rPr lang="da-DK" dirty="0" err="1">
                <a:solidFill>
                  <a:schemeClr val="tx2">
                    <a:lumMod val="10000"/>
                  </a:schemeClr>
                </a:solidFill>
              </a:rPr>
              <a:t>assessing</a:t>
            </a:r>
            <a:r>
              <a:rPr lang="da-DK" dirty="0">
                <a:solidFill>
                  <a:schemeClr val="tx2">
                    <a:lumMod val="10000"/>
                  </a:schemeClr>
                </a:solidFill>
              </a:rPr>
              <a:t> </a:t>
            </a:r>
            <a:r>
              <a:rPr lang="da-DK" dirty="0" err="1">
                <a:solidFill>
                  <a:schemeClr val="tx2">
                    <a:lumMod val="10000"/>
                  </a:schemeClr>
                </a:solidFill>
              </a:rPr>
              <a:t>your</a:t>
            </a:r>
            <a:r>
              <a:rPr lang="da-DK" dirty="0">
                <a:solidFill>
                  <a:schemeClr val="tx2">
                    <a:lumMod val="10000"/>
                  </a:schemeClr>
                </a:solidFill>
              </a:rPr>
              <a:t> </a:t>
            </a:r>
            <a:r>
              <a:rPr lang="da-DK" dirty="0" err="1">
                <a:solidFill>
                  <a:schemeClr val="tx2">
                    <a:lumMod val="10000"/>
                  </a:schemeClr>
                </a:solidFill>
              </a:rPr>
              <a:t>project</a:t>
            </a:r>
            <a:r>
              <a:rPr lang="da-DK" dirty="0">
                <a:solidFill>
                  <a:schemeClr val="tx2">
                    <a:lumMod val="10000"/>
                  </a:schemeClr>
                </a:solidFill>
              </a:rPr>
              <a:t>: Project Development </a:t>
            </a:r>
          </a:p>
        </p:txBody>
      </p:sp>
      <p:sp>
        <p:nvSpPr>
          <p:cNvPr id="4" name="Slide Number Placeholder 3">
            <a:extLst>
              <a:ext uri="{FF2B5EF4-FFF2-40B4-BE49-F238E27FC236}">
                <a16:creationId xmlns:a16="http://schemas.microsoft.com/office/drawing/2014/main" id="{31A06E70-C48F-4A81-A30F-CBD3B5175AD9}"/>
              </a:ext>
            </a:extLst>
          </p:cNvPr>
          <p:cNvSpPr>
            <a:spLocks noGrp="1"/>
          </p:cNvSpPr>
          <p:nvPr>
            <p:ph type="sldNum" sz="quarter" idx="12"/>
          </p:nvPr>
        </p:nvSpPr>
        <p:spPr/>
        <p:txBody>
          <a:bodyPr/>
          <a:lstStyle/>
          <a:p>
            <a:pPr>
              <a:defRPr/>
            </a:pPr>
            <a:fld id="{4E0D2331-F92B-4E4F-8962-9A6A8C889751}" type="slidenum">
              <a:rPr lang="it-IT" smtClean="0"/>
              <a:t>11</a:t>
            </a:fld>
            <a:endParaRPr lang="it-IT" dirty="0"/>
          </a:p>
        </p:txBody>
      </p:sp>
      <p:sp>
        <p:nvSpPr>
          <p:cNvPr id="5" name="Content Placeholder 4">
            <a:extLst>
              <a:ext uri="{FF2B5EF4-FFF2-40B4-BE49-F238E27FC236}">
                <a16:creationId xmlns:a16="http://schemas.microsoft.com/office/drawing/2014/main" id="{AF4EF864-CF9C-479F-A6DE-7EAA390384D9}"/>
              </a:ext>
            </a:extLst>
          </p:cNvPr>
          <p:cNvSpPr txBox="1">
            <a:spLocks noGrp="1"/>
          </p:cNvSpPr>
          <p:nvPr>
            <p:ph idx="1"/>
          </p:nvPr>
        </p:nvSpPr>
        <p:spPr bwMode="auto">
          <a:xfrm>
            <a:off x="1371600" y="2712168"/>
            <a:ext cx="4724400" cy="2154436"/>
          </a:xfrm>
          <a:prstGeom prst="rect">
            <a:avLst/>
          </a:prstGeom>
          <a:noFill/>
          <a:ln>
            <a:solidFill>
              <a:srgbClr val="0070C0"/>
            </a:solidFill>
          </a:ln>
        </p:spPr>
        <p:txBody>
          <a:bodyPr wrap="square" rtlCol="0">
            <a:spAutoFit/>
          </a:bodyPr>
          <a:lstStyle/>
          <a:p>
            <a:pPr marL="0" indent="0">
              <a:buNone/>
            </a:pPr>
            <a:endParaRPr lang="da-DK" dirty="0">
              <a:solidFill>
                <a:schemeClr val="tx2">
                  <a:lumMod val="10000"/>
                </a:schemeClr>
              </a:solidFill>
            </a:endParaRPr>
          </a:p>
          <a:p>
            <a:pPr marL="0" indent="0">
              <a:buNone/>
            </a:pPr>
            <a:r>
              <a:rPr lang="da-DK" b="1" dirty="0" err="1">
                <a:solidFill>
                  <a:schemeClr val="tx2">
                    <a:lumMod val="10000"/>
                  </a:schemeClr>
                </a:solidFill>
              </a:rPr>
              <a:t>Assessment</a:t>
            </a:r>
            <a:r>
              <a:rPr lang="da-DK" b="1" dirty="0">
                <a:solidFill>
                  <a:schemeClr val="tx2">
                    <a:lumMod val="10000"/>
                  </a:schemeClr>
                </a:solidFill>
              </a:rPr>
              <a:t>: Project Development</a:t>
            </a:r>
          </a:p>
          <a:p>
            <a:r>
              <a:rPr lang="da-DK" dirty="0" err="1">
                <a:solidFill>
                  <a:schemeClr val="tx2">
                    <a:lumMod val="10000"/>
                  </a:schemeClr>
                </a:solidFill>
              </a:rPr>
              <a:t>Criterion</a:t>
            </a:r>
            <a:r>
              <a:rPr lang="da-DK" dirty="0">
                <a:solidFill>
                  <a:schemeClr val="tx2">
                    <a:lumMod val="10000"/>
                  </a:schemeClr>
                </a:solidFill>
              </a:rPr>
              <a:t> 1:</a:t>
            </a:r>
            <a:r>
              <a:rPr lang="en-US" dirty="0">
                <a:solidFill>
                  <a:schemeClr val="tx2">
                    <a:lumMod val="10000"/>
                  </a:schemeClr>
                </a:solidFill>
              </a:rPr>
              <a:t> Cultural Heritage </a:t>
            </a:r>
          </a:p>
          <a:p>
            <a:pPr marL="0" indent="0">
              <a:buNone/>
            </a:pPr>
            <a:endParaRPr lang="en-US" dirty="0">
              <a:solidFill>
                <a:schemeClr val="tx2">
                  <a:lumMod val="10000"/>
                </a:schemeClr>
              </a:solidFill>
            </a:endParaRPr>
          </a:p>
          <a:p>
            <a:pPr marL="0" indent="0">
              <a:buNone/>
            </a:pPr>
            <a:endParaRPr lang="en-US" dirty="0">
              <a:solidFill>
                <a:schemeClr val="tx2">
                  <a:lumMod val="10000"/>
                </a:schemeClr>
              </a:solidFill>
            </a:endParaRPr>
          </a:p>
        </p:txBody>
      </p:sp>
      <p:sp>
        <p:nvSpPr>
          <p:cNvPr id="6" name="Content Placeholder 4">
            <a:extLst>
              <a:ext uri="{FF2B5EF4-FFF2-40B4-BE49-F238E27FC236}">
                <a16:creationId xmlns:a16="http://schemas.microsoft.com/office/drawing/2014/main" id="{464C7F3D-788B-4E67-AEBF-8B4B3F99CB5F}"/>
              </a:ext>
            </a:extLst>
          </p:cNvPr>
          <p:cNvSpPr txBox="1">
            <a:spLocks/>
          </p:cNvSpPr>
          <p:nvPr/>
        </p:nvSpPr>
        <p:spPr bwMode="auto">
          <a:xfrm>
            <a:off x="6916216" y="2712168"/>
            <a:ext cx="4724400" cy="2733056"/>
          </a:xfrm>
          <a:prstGeom prst="rect">
            <a:avLst/>
          </a:prstGeom>
          <a:noFill/>
          <a:ln>
            <a:solidFill>
              <a:srgbClr val="0070C0"/>
            </a:solidFill>
          </a:ln>
        </p:spPr>
        <p:txBody>
          <a:bodyPr vert="horz" wrap="square" lIns="91440" tIns="45720" rIns="91440" bIns="45720" rtlCol="0">
            <a:spAutoFit/>
          </a:bodyPr>
          <a:lstStyle>
            <a:lvl1pPr marL="384048" indent="-384048" algn="l" defTabSz="914400">
              <a:lnSpc>
                <a:spcPct val="94000"/>
              </a:lnSpc>
              <a:spcBef>
                <a:spcPts val="1000"/>
              </a:spcBef>
              <a:spcAft>
                <a:spcPts val="200"/>
              </a:spcAft>
              <a:buFont typeface="Franklin Gothic Book"/>
              <a:buChar char="■"/>
              <a:defRPr sz="2000">
                <a:solidFill>
                  <a:schemeClr val="tx2"/>
                </a:solidFill>
                <a:latin typeface="+mn-lt"/>
                <a:ea typeface="+mn-ea"/>
                <a:cs typeface="+mn-cs"/>
              </a:defRPr>
            </a:lvl1pPr>
            <a:lvl2pPr marL="914400" indent="-384048" algn="l" defTabSz="914400">
              <a:lnSpc>
                <a:spcPct val="94000"/>
              </a:lnSpc>
              <a:spcBef>
                <a:spcPts val="500"/>
              </a:spcBef>
              <a:spcAft>
                <a:spcPts val="200"/>
              </a:spcAft>
              <a:buFont typeface="Franklin Gothic Book"/>
              <a:buChar char="–"/>
              <a:defRPr sz="2000" i="1">
                <a:solidFill>
                  <a:schemeClr val="tx2"/>
                </a:solidFill>
                <a:latin typeface="+mn-lt"/>
                <a:ea typeface="+mn-ea"/>
                <a:cs typeface="+mn-cs"/>
              </a:defRPr>
            </a:lvl2pPr>
            <a:lvl3pPr marL="1371600" indent="-384048" algn="l" defTabSz="914400">
              <a:lnSpc>
                <a:spcPct val="94000"/>
              </a:lnSpc>
              <a:spcBef>
                <a:spcPts val="500"/>
              </a:spcBef>
              <a:spcAft>
                <a:spcPts val="200"/>
              </a:spcAft>
              <a:buFont typeface="Franklin Gothic Book"/>
              <a:buChar char="■"/>
              <a:defRPr sz="1800">
                <a:solidFill>
                  <a:schemeClr val="tx2"/>
                </a:solidFill>
                <a:latin typeface="+mn-lt"/>
                <a:ea typeface="+mn-ea"/>
                <a:cs typeface="+mn-cs"/>
              </a:defRPr>
            </a:lvl3pPr>
            <a:lvl4pPr marL="1828800" indent="-384048" algn="l" defTabSz="914400">
              <a:lnSpc>
                <a:spcPct val="94000"/>
              </a:lnSpc>
              <a:spcBef>
                <a:spcPts val="500"/>
              </a:spcBef>
              <a:spcAft>
                <a:spcPts val="200"/>
              </a:spcAft>
              <a:buFont typeface="Franklin Gothic Book"/>
              <a:buChar char="–"/>
              <a:defRPr sz="1800" i="1">
                <a:solidFill>
                  <a:schemeClr val="tx2"/>
                </a:solidFill>
                <a:latin typeface="+mn-lt"/>
                <a:ea typeface="+mn-ea"/>
                <a:cs typeface="+mn-cs"/>
              </a:defRPr>
            </a:lvl4pPr>
            <a:lvl5pPr marL="2286000" indent="-384048" algn="l" defTabSz="914400">
              <a:lnSpc>
                <a:spcPct val="94000"/>
              </a:lnSpc>
              <a:spcBef>
                <a:spcPts val="500"/>
              </a:spcBef>
              <a:spcAft>
                <a:spcPts val="200"/>
              </a:spcAft>
              <a:buFont typeface="Franklin Gothic Book"/>
              <a:buChar char="■"/>
              <a:defRPr sz="1600">
                <a:solidFill>
                  <a:schemeClr val="tx2"/>
                </a:solidFill>
                <a:latin typeface="+mn-lt"/>
                <a:ea typeface="+mn-ea"/>
                <a:cs typeface="+mn-cs"/>
              </a:defRPr>
            </a:lvl5pPr>
            <a:lvl6pPr marL="2743200" indent="-384048" algn="l" defTabSz="914400">
              <a:lnSpc>
                <a:spcPct val="94000"/>
              </a:lnSpc>
              <a:spcBef>
                <a:spcPts val="500"/>
              </a:spcBef>
              <a:spcAft>
                <a:spcPts val="200"/>
              </a:spcAft>
              <a:buFont typeface="Franklin Gothic Book"/>
              <a:buChar char="–"/>
              <a:defRPr sz="1600" i="1">
                <a:solidFill>
                  <a:schemeClr val="tx2"/>
                </a:solidFill>
                <a:latin typeface="+mn-lt"/>
                <a:ea typeface="+mn-ea"/>
                <a:cs typeface="+mn-cs"/>
              </a:defRPr>
            </a:lvl6pPr>
            <a:lvl7pPr marL="3200400" indent="-384048" algn="l" defTabSz="914400">
              <a:lnSpc>
                <a:spcPct val="94000"/>
              </a:lnSpc>
              <a:spcBef>
                <a:spcPts val="500"/>
              </a:spcBef>
              <a:spcAft>
                <a:spcPts val="200"/>
              </a:spcAft>
              <a:buFont typeface="Franklin Gothic Book"/>
              <a:buChar char="■"/>
              <a:defRPr sz="1400">
                <a:solidFill>
                  <a:schemeClr val="tx2"/>
                </a:solidFill>
                <a:latin typeface="+mn-lt"/>
                <a:ea typeface="+mn-ea"/>
                <a:cs typeface="+mn-cs"/>
              </a:defRPr>
            </a:lvl7pPr>
            <a:lvl8pPr marL="3657600" indent="-384048" algn="l" defTabSz="914400">
              <a:lnSpc>
                <a:spcPct val="94000"/>
              </a:lnSpc>
              <a:spcBef>
                <a:spcPts val="500"/>
              </a:spcBef>
              <a:spcAft>
                <a:spcPts val="200"/>
              </a:spcAft>
              <a:buFont typeface="Franklin Gothic Book"/>
              <a:buChar char="–"/>
              <a:defRPr sz="1400" i="1">
                <a:solidFill>
                  <a:schemeClr val="tx2"/>
                </a:solidFill>
                <a:latin typeface="+mn-lt"/>
                <a:ea typeface="+mn-ea"/>
                <a:cs typeface="+mn-cs"/>
              </a:defRPr>
            </a:lvl8pPr>
            <a:lvl9pPr marL="4114800" indent="-384048" algn="l" defTabSz="914400">
              <a:lnSpc>
                <a:spcPct val="94000"/>
              </a:lnSpc>
              <a:spcBef>
                <a:spcPts val="500"/>
              </a:spcBef>
              <a:spcAft>
                <a:spcPts val="200"/>
              </a:spcAft>
              <a:buFont typeface="Franklin Gothic Book"/>
              <a:buChar char="■"/>
              <a:defRPr sz="1400">
                <a:solidFill>
                  <a:schemeClr val="tx2"/>
                </a:solidFill>
                <a:latin typeface="+mn-lt"/>
                <a:ea typeface="+mn-ea"/>
                <a:cs typeface="+mn-cs"/>
              </a:defRPr>
            </a:lvl9pPr>
          </a:lstStyle>
          <a:p>
            <a:pPr marL="0" indent="0">
              <a:buFont typeface="Franklin Gothic Book"/>
              <a:buNone/>
            </a:pPr>
            <a:endParaRPr lang="da-DK" dirty="0">
              <a:solidFill>
                <a:schemeClr val="tx2">
                  <a:lumMod val="10000"/>
                </a:schemeClr>
              </a:solidFill>
            </a:endParaRPr>
          </a:p>
          <a:p>
            <a:pPr marL="0" indent="0">
              <a:buNone/>
            </a:pPr>
            <a:r>
              <a:rPr lang="da-DK" b="1" dirty="0">
                <a:solidFill>
                  <a:schemeClr val="tx2">
                    <a:lumMod val="10000"/>
                  </a:schemeClr>
                </a:solidFill>
              </a:rPr>
              <a:t>Check:</a:t>
            </a:r>
          </a:p>
          <a:p>
            <a:r>
              <a:rPr lang="da-DK" dirty="0" err="1">
                <a:solidFill>
                  <a:schemeClr val="tx2">
                    <a:lumMod val="10000"/>
                  </a:schemeClr>
                </a:solidFill>
              </a:rPr>
              <a:t>Does</a:t>
            </a:r>
            <a:r>
              <a:rPr lang="da-DK" dirty="0">
                <a:solidFill>
                  <a:schemeClr val="tx2">
                    <a:lumMod val="10000"/>
                  </a:schemeClr>
                </a:solidFill>
              </a:rPr>
              <a:t> the </a:t>
            </a:r>
            <a:r>
              <a:rPr lang="da-DK" dirty="0" err="1">
                <a:solidFill>
                  <a:schemeClr val="tx2">
                    <a:lumMod val="10000"/>
                  </a:schemeClr>
                </a:solidFill>
              </a:rPr>
              <a:t>project</a:t>
            </a:r>
            <a:r>
              <a:rPr lang="da-DK" dirty="0">
                <a:solidFill>
                  <a:schemeClr val="tx2">
                    <a:lumMod val="10000"/>
                  </a:schemeClr>
                </a:solidFill>
              </a:rPr>
              <a:t> </a:t>
            </a:r>
            <a:r>
              <a:rPr lang="da-DK" dirty="0" err="1">
                <a:solidFill>
                  <a:schemeClr val="tx2">
                    <a:lumMod val="10000"/>
                  </a:schemeClr>
                </a:solidFill>
              </a:rPr>
              <a:t>pomote</a:t>
            </a:r>
            <a:r>
              <a:rPr lang="da-DK" dirty="0">
                <a:solidFill>
                  <a:schemeClr val="tx2">
                    <a:lumMod val="10000"/>
                  </a:schemeClr>
                </a:solidFill>
              </a:rPr>
              <a:t> </a:t>
            </a:r>
            <a:r>
              <a:rPr lang="da-DK" dirty="0" err="1">
                <a:solidFill>
                  <a:schemeClr val="tx2">
                    <a:lumMod val="10000"/>
                  </a:schemeClr>
                </a:solidFill>
              </a:rPr>
              <a:t>cultural</a:t>
            </a:r>
            <a:r>
              <a:rPr lang="da-DK" dirty="0">
                <a:solidFill>
                  <a:schemeClr val="tx2">
                    <a:lumMod val="10000"/>
                  </a:schemeClr>
                </a:solidFill>
              </a:rPr>
              <a:t> heritage?</a:t>
            </a:r>
          </a:p>
          <a:p>
            <a:r>
              <a:rPr lang="da-DK" dirty="0">
                <a:solidFill>
                  <a:schemeClr val="tx2">
                    <a:lumMod val="10000"/>
                  </a:schemeClr>
                </a:solidFill>
              </a:rPr>
              <a:t>Is the </a:t>
            </a:r>
            <a:r>
              <a:rPr lang="da-DK" dirty="0" err="1">
                <a:solidFill>
                  <a:schemeClr val="tx2">
                    <a:lumMod val="10000"/>
                  </a:schemeClr>
                </a:solidFill>
              </a:rPr>
              <a:t>organization’s</a:t>
            </a:r>
            <a:r>
              <a:rPr lang="da-DK" dirty="0">
                <a:solidFill>
                  <a:schemeClr val="tx2">
                    <a:lumMod val="10000"/>
                  </a:schemeClr>
                </a:solidFill>
              </a:rPr>
              <a:t> </a:t>
            </a:r>
            <a:r>
              <a:rPr lang="da-DK" dirty="0" err="1">
                <a:solidFill>
                  <a:schemeClr val="tx2">
                    <a:lumMod val="10000"/>
                  </a:schemeClr>
                </a:solidFill>
              </a:rPr>
              <a:t>role</a:t>
            </a:r>
            <a:r>
              <a:rPr lang="da-DK" dirty="0">
                <a:solidFill>
                  <a:schemeClr val="tx2">
                    <a:lumMod val="10000"/>
                  </a:schemeClr>
                </a:solidFill>
              </a:rPr>
              <a:t> in </a:t>
            </a:r>
            <a:r>
              <a:rPr lang="da-DK" dirty="0" err="1">
                <a:solidFill>
                  <a:schemeClr val="tx2">
                    <a:lumMod val="10000"/>
                  </a:schemeClr>
                </a:solidFill>
              </a:rPr>
              <a:t>promoting</a:t>
            </a:r>
            <a:r>
              <a:rPr lang="da-DK" dirty="0">
                <a:solidFill>
                  <a:schemeClr val="tx2">
                    <a:lumMod val="10000"/>
                  </a:schemeClr>
                </a:solidFill>
              </a:rPr>
              <a:t> </a:t>
            </a:r>
            <a:r>
              <a:rPr lang="da-DK" dirty="0" err="1">
                <a:solidFill>
                  <a:schemeClr val="tx2">
                    <a:lumMod val="10000"/>
                  </a:schemeClr>
                </a:solidFill>
              </a:rPr>
              <a:t>cultural</a:t>
            </a:r>
            <a:r>
              <a:rPr lang="da-DK" dirty="0">
                <a:solidFill>
                  <a:schemeClr val="tx2">
                    <a:lumMod val="10000"/>
                  </a:schemeClr>
                </a:solidFill>
              </a:rPr>
              <a:t> heritage clear?</a:t>
            </a:r>
          </a:p>
          <a:p>
            <a:pPr marL="0" indent="0">
              <a:buNone/>
            </a:pPr>
            <a:endParaRPr lang="da-DK" dirty="0">
              <a:solidFill>
                <a:schemeClr val="tx2">
                  <a:lumMod val="10000"/>
                </a:schemeClr>
              </a:solidFill>
            </a:endParaRPr>
          </a:p>
        </p:txBody>
      </p:sp>
      <p:pic>
        <p:nvPicPr>
          <p:cNvPr id="10" name="Graphic 9" descr="Magnifying glass with solid fill">
            <a:extLst>
              <a:ext uri="{FF2B5EF4-FFF2-40B4-BE49-F238E27FC236}">
                <a16:creationId xmlns:a16="http://schemas.microsoft.com/office/drawing/2014/main" id="{2B95E1B2-C6A1-461E-976C-C80D5B0F236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723647" y="2712168"/>
            <a:ext cx="914400" cy="914400"/>
          </a:xfrm>
          <a:prstGeom prst="rect">
            <a:avLst/>
          </a:prstGeom>
        </p:spPr>
      </p:pic>
      <p:pic>
        <p:nvPicPr>
          <p:cNvPr id="11" name="Graphic 10" descr="Magnifying glass with solid fill">
            <a:extLst>
              <a:ext uri="{FF2B5EF4-FFF2-40B4-BE49-F238E27FC236}">
                <a16:creationId xmlns:a16="http://schemas.microsoft.com/office/drawing/2014/main" id="{39465BC5-1A54-471C-B19F-88F132A6B8E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203871" y="2712168"/>
            <a:ext cx="914400" cy="914400"/>
          </a:xfrm>
          <a:prstGeom prst="rect">
            <a:avLst/>
          </a:prstGeom>
        </p:spPr>
      </p:pic>
    </p:spTree>
    <p:extLst>
      <p:ext uri="{BB962C8B-B14F-4D97-AF65-F5344CB8AC3E}">
        <p14:creationId xmlns:p14="http://schemas.microsoft.com/office/powerpoint/2010/main" val="26195321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1A06E70-C48F-4A81-A30F-CBD3B5175AD9}"/>
              </a:ext>
            </a:extLst>
          </p:cNvPr>
          <p:cNvSpPr>
            <a:spLocks noGrp="1"/>
          </p:cNvSpPr>
          <p:nvPr>
            <p:ph type="sldNum" sz="quarter" idx="12"/>
          </p:nvPr>
        </p:nvSpPr>
        <p:spPr/>
        <p:txBody>
          <a:bodyPr/>
          <a:lstStyle/>
          <a:p>
            <a:pPr>
              <a:defRPr/>
            </a:pPr>
            <a:fld id="{4E0D2331-F92B-4E4F-8962-9A6A8C889751}" type="slidenum">
              <a:rPr lang="it-IT" smtClean="0"/>
              <a:t>12</a:t>
            </a:fld>
            <a:endParaRPr lang="it-IT" dirty="0"/>
          </a:p>
        </p:txBody>
      </p:sp>
      <p:sp>
        <p:nvSpPr>
          <p:cNvPr id="5" name="Content Placeholder 4">
            <a:extLst>
              <a:ext uri="{FF2B5EF4-FFF2-40B4-BE49-F238E27FC236}">
                <a16:creationId xmlns:a16="http://schemas.microsoft.com/office/drawing/2014/main" id="{AF4EF864-CF9C-479F-A6DE-7EAA390384D9}"/>
              </a:ext>
            </a:extLst>
          </p:cNvPr>
          <p:cNvSpPr txBox="1">
            <a:spLocks noGrp="1"/>
          </p:cNvSpPr>
          <p:nvPr>
            <p:ph idx="1"/>
          </p:nvPr>
        </p:nvSpPr>
        <p:spPr bwMode="auto">
          <a:xfrm>
            <a:off x="1371600" y="2919598"/>
            <a:ext cx="4724400" cy="2597634"/>
          </a:xfrm>
          <a:prstGeom prst="rect">
            <a:avLst/>
          </a:prstGeom>
          <a:noFill/>
          <a:ln>
            <a:solidFill>
              <a:srgbClr val="0070C0"/>
            </a:solidFill>
          </a:ln>
        </p:spPr>
        <p:txBody>
          <a:bodyPr wrap="square" rtlCol="0">
            <a:spAutoFit/>
          </a:bodyPr>
          <a:lstStyle/>
          <a:p>
            <a:pPr marL="0" indent="0">
              <a:buNone/>
            </a:pPr>
            <a:endParaRPr lang="da-DK" dirty="0">
              <a:solidFill>
                <a:schemeClr val="tx2">
                  <a:lumMod val="10000"/>
                </a:schemeClr>
              </a:solidFill>
            </a:endParaRPr>
          </a:p>
          <a:p>
            <a:pPr marL="0" indent="0">
              <a:buNone/>
            </a:pPr>
            <a:r>
              <a:rPr lang="da-DK" b="1" dirty="0" err="1">
                <a:solidFill>
                  <a:schemeClr val="tx2">
                    <a:lumMod val="10000"/>
                  </a:schemeClr>
                </a:solidFill>
              </a:rPr>
              <a:t>Assessment</a:t>
            </a:r>
            <a:r>
              <a:rPr lang="da-DK" b="1" dirty="0">
                <a:solidFill>
                  <a:schemeClr val="tx2">
                    <a:lumMod val="10000"/>
                  </a:schemeClr>
                </a:solidFill>
              </a:rPr>
              <a:t>: Project Development</a:t>
            </a:r>
          </a:p>
          <a:p>
            <a:r>
              <a:rPr lang="en-US" dirty="0">
                <a:solidFill>
                  <a:schemeClr val="tx2">
                    <a:lumMod val="10000"/>
                  </a:schemeClr>
                </a:solidFill>
              </a:rPr>
              <a:t>Criterion 2: Innovativeness</a:t>
            </a:r>
          </a:p>
          <a:p>
            <a:pPr marL="0" indent="0">
              <a:buNone/>
            </a:pPr>
            <a:endParaRPr lang="da-DK" dirty="0">
              <a:solidFill>
                <a:schemeClr val="tx2">
                  <a:lumMod val="10000"/>
                </a:schemeClr>
              </a:solidFill>
            </a:endParaRPr>
          </a:p>
          <a:p>
            <a:pPr marL="0" indent="0">
              <a:buNone/>
            </a:pPr>
            <a:endParaRPr lang="en-US" dirty="0">
              <a:solidFill>
                <a:schemeClr val="tx2">
                  <a:lumMod val="10000"/>
                </a:schemeClr>
              </a:solidFill>
            </a:endParaRPr>
          </a:p>
          <a:p>
            <a:pPr marL="0" indent="0">
              <a:buNone/>
            </a:pPr>
            <a:endParaRPr lang="en-US" dirty="0">
              <a:solidFill>
                <a:schemeClr val="tx2">
                  <a:lumMod val="10000"/>
                </a:schemeClr>
              </a:solidFill>
            </a:endParaRPr>
          </a:p>
        </p:txBody>
      </p:sp>
      <p:sp>
        <p:nvSpPr>
          <p:cNvPr id="6" name="Content Placeholder 4">
            <a:extLst>
              <a:ext uri="{FF2B5EF4-FFF2-40B4-BE49-F238E27FC236}">
                <a16:creationId xmlns:a16="http://schemas.microsoft.com/office/drawing/2014/main" id="{464C7F3D-788B-4E67-AEBF-8B4B3F99CB5F}"/>
              </a:ext>
            </a:extLst>
          </p:cNvPr>
          <p:cNvSpPr txBox="1">
            <a:spLocks/>
          </p:cNvSpPr>
          <p:nvPr/>
        </p:nvSpPr>
        <p:spPr bwMode="auto">
          <a:xfrm>
            <a:off x="6916216" y="2919598"/>
            <a:ext cx="4724400" cy="2289858"/>
          </a:xfrm>
          <a:prstGeom prst="rect">
            <a:avLst/>
          </a:prstGeom>
          <a:noFill/>
          <a:ln>
            <a:solidFill>
              <a:srgbClr val="0070C0"/>
            </a:solidFill>
          </a:ln>
        </p:spPr>
        <p:txBody>
          <a:bodyPr vert="horz" wrap="square" lIns="91440" tIns="45720" rIns="91440" bIns="45720" rtlCol="0">
            <a:spAutoFit/>
          </a:bodyPr>
          <a:lstStyle>
            <a:lvl1pPr marL="384048" indent="-384048" algn="l" defTabSz="914400">
              <a:lnSpc>
                <a:spcPct val="94000"/>
              </a:lnSpc>
              <a:spcBef>
                <a:spcPts val="1000"/>
              </a:spcBef>
              <a:spcAft>
                <a:spcPts val="200"/>
              </a:spcAft>
              <a:buFont typeface="Franklin Gothic Book"/>
              <a:buChar char="■"/>
              <a:defRPr sz="2000">
                <a:solidFill>
                  <a:schemeClr val="tx2"/>
                </a:solidFill>
                <a:latin typeface="+mn-lt"/>
                <a:ea typeface="+mn-ea"/>
                <a:cs typeface="+mn-cs"/>
              </a:defRPr>
            </a:lvl1pPr>
            <a:lvl2pPr marL="914400" indent="-384048" algn="l" defTabSz="914400">
              <a:lnSpc>
                <a:spcPct val="94000"/>
              </a:lnSpc>
              <a:spcBef>
                <a:spcPts val="500"/>
              </a:spcBef>
              <a:spcAft>
                <a:spcPts val="200"/>
              </a:spcAft>
              <a:buFont typeface="Franklin Gothic Book"/>
              <a:buChar char="–"/>
              <a:defRPr sz="2000" i="1">
                <a:solidFill>
                  <a:schemeClr val="tx2"/>
                </a:solidFill>
                <a:latin typeface="+mn-lt"/>
                <a:ea typeface="+mn-ea"/>
                <a:cs typeface="+mn-cs"/>
              </a:defRPr>
            </a:lvl2pPr>
            <a:lvl3pPr marL="1371600" indent="-384048" algn="l" defTabSz="914400">
              <a:lnSpc>
                <a:spcPct val="94000"/>
              </a:lnSpc>
              <a:spcBef>
                <a:spcPts val="500"/>
              </a:spcBef>
              <a:spcAft>
                <a:spcPts val="200"/>
              </a:spcAft>
              <a:buFont typeface="Franklin Gothic Book"/>
              <a:buChar char="■"/>
              <a:defRPr sz="1800">
                <a:solidFill>
                  <a:schemeClr val="tx2"/>
                </a:solidFill>
                <a:latin typeface="+mn-lt"/>
                <a:ea typeface="+mn-ea"/>
                <a:cs typeface="+mn-cs"/>
              </a:defRPr>
            </a:lvl3pPr>
            <a:lvl4pPr marL="1828800" indent="-384048" algn="l" defTabSz="914400">
              <a:lnSpc>
                <a:spcPct val="94000"/>
              </a:lnSpc>
              <a:spcBef>
                <a:spcPts val="500"/>
              </a:spcBef>
              <a:spcAft>
                <a:spcPts val="200"/>
              </a:spcAft>
              <a:buFont typeface="Franklin Gothic Book"/>
              <a:buChar char="–"/>
              <a:defRPr sz="1800" i="1">
                <a:solidFill>
                  <a:schemeClr val="tx2"/>
                </a:solidFill>
                <a:latin typeface="+mn-lt"/>
                <a:ea typeface="+mn-ea"/>
                <a:cs typeface="+mn-cs"/>
              </a:defRPr>
            </a:lvl4pPr>
            <a:lvl5pPr marL="2286000" indent="-384048" algn="l" defTabSz="914400">
              <a:lnSpc>
                <a:spcPct val="94000"/>
              </a:lnSpc>
              <a:spcBef>
                <a:spcPts val="500"/>
              </a:spcBef>
              <a:spcAft>
                <a:spcPts val="200"/>
              </a:spcAft>
              <a:buFont typeface="Franklin Gothic Book"/>
              <a:buChar char="■"/>
              <a:defRPr sz="1600">
                <a:solidFill>
                  <a:schemeClr val="tx2"/>
                </a:solidFill>
                <a:latin typeface="+mn-lt"/>
                <a:ea typeface="+mn-ea"/>
                <a:cs typeface="+mn-cs"/>
              </a:defRPr>
            </a:lvl5pPr>
            <a:lvl6pPr marL="2743200" indent="-384048" algn="l" defTabSz="914400">
              <a:lnSpc>
                <a:spcPct val="94000"/>
              </a:lnSpc>
              <a:spcBef>
                <a:spcPts val="500"/>
              </a:spcBef>
              <a:spcAft>
                <a:spcPts val="200"/>
              </a:spcAft>
              <a:buFont typeface="Franklin Gothic Book"/>
              <a:buChar char="–"/>
              <a:defRPr sz="1600" i="1">
                <a:solidFill>
                  <a:schemeClr val="tx2"/>
                </a:solidFill>
                <a:latin typeface="+mn-lt"/>
                <a:ea typeface="+mn-ea"/>
                <a:cs typeface="+mn-cs"/>
              </a:defRPr>
            </a:lvl6pPr>
            <a:lvl7pPr marL="3200400" indent="-384048" algn="l" defTabSz="914400">
              <a:lnSpc>
                <a:spcPct val="94000"/>
              </a:lnSpc>
              <a:spcBef>
                <a:spcPts val="500"/>
              </a:spcBef>
              <a:spcAft>
                <a:spcPts val="200"/>
              </a:spcAft>
              <a:buFont typeface="Franklin Gothic Book"/>
              <a:buChar char="■"/>
              <a:defRPr sz="1400">
                <a:solidFill>
                  <a:schemeClr val="tx2"/>
                </a:solidFill>
                <a:latin typeface="+mn-lt"/>
                <a:ea typeface="+mn-ea"/>
                <a:cs typeface="+mn-cs"/>
              </a:defRPr>
            </a:lvl7pPr>
            <a:lvl8pPr marL="3657600" indent="-384048" algn="l" defTabSz="914400">
              <a:lnSpc>
                <a:spcPct val="94000"/>
              </a:lnSpc>
              <a:spcBef>
                <a:spcPts val="500"/>
              </a:spcBef>
              <a:spcAft>
                <a:spcPts val="200"/>
              </a:spcAft>
              <a:buFont typeface="Franklin Gothic Book"/>
              <a:buChar char="–"/>
              <a:defRPr sz="1400" i="1">
                <a:solidFill>
                  <a:schemeClr val="tx2"/>
                </a:solidFill>
                <a:latin typeface="+mn-lt"/>
                <a:ea typeface="+mn-ea"/>
                <a:cs typeface="+mn-cs"/>
              </a:defRPr>
            </a:lvl8pPr>
            <a:lvl9pPr marL="4114800" indent="-384048" algn="l" defTabSz="914400">
              <a:lnSpc>
                <a:spcPct val="94000"/>
              </a:lnSpc>
              <a:spcBef>
                <a:spcPts val="500"/>
              </a:spcBef>
              <a:spcAft>
                <a:spcPts val="200"/>
              </a:spcAft>
              <a:buFont typeface="Franklin Gothic Book"/>
              <a:buChar char="■"/>
              <a:defRPr sz="1400">
                <a:solidFill>
                  <a:schemeClr val="tx2"/>
                </a:solidFill>
                <a:latin typeface="+mn-lt"/>
                <a:ea typeface="+mn-ea"/>
                <a:cs typeface="+mn-cs"/>
              </a:defRPr>
            </a:lvl9pPr>
          </a:lstStyle>
          <a:p>
            <a:pPr marL="0" indent="0">
              <a:buFont typeface="Franklin Gothic Book"/>
              <a:buNone/>
            </a:pPr>
            <a:endParaRPr lang="da-DK" dirty="0">
              <a:solidFill>
                <a:schemeClr val="tx2">
                  <a:lumMod val="10000"/>
                </a:schemeClr>
              </a:solidFill>
            </a:endParaRPr>
          </a:p>
          <a:p>
            <a:pPr marL="0" indent="0">
              <a:buFont typeface="Franklin Gothic Book"/>
              <a:buNone/>
            </a:pPr>
            <a:r>
              <a:rPr lang="da-DK" b="1" dirty="0">
                <a:solidFill>
                  <a:schemeClr val="tx2">
                    <a:lumMod val="10000"/>
                  </a:schemeClr>
                </a:solidFill>
              </a:rPr>
              <a:t>Check</a:t>
            </a:r>
          </a:p>
          <a:p>
            <a:r>
              <a:rPr lang="da-DK" dirty="0">
                <a:solidFill>
                  <a:schemeClr val="tx2">
                    <a:lumMod val="10000"/>
                  </a:schemeClr>
                </a:solidFill>
              </a:rPr>
              <a:t>Is the </a:t>
            </a:r>
            <a:r>
              <a:rPr lang="da-DK" dirty="0" err="1">
                <a:solidFill>
                  <a:schemeClr val="tx2">
                    <a:lumMod val="10000"/>
                  </a:schemeClr>
                </a:solidFill>
              </a:rPr>
              <a:t>project</a:t>
            </a:r>
            <a:r>
              <a:rPr lang="da-DK" dirty="0">
                <a:solidFill>
                  <a:schemeClr val="tx2">
                    <a:lumMod val="10000"/>
                  </a:schemeClr>
                </a:solidFill>
              </a:rPr>
              <a:t> </a:t>
            </a:r>
            <a:r>
              <a:rPr lang="da-DK" dirty="0" err="1">
                <a:solidFill>
                  <a:schemeClr val="tx2">
                    <a:lumMod val="10000"/>
                  </a:schemeClr>
                </a:solidFill>
              </a:rPr>
              <a:t>novel</a:t>
            </a:r>
            <a:r>
              <a:rPr lang="da-DK" dirty="0">
                <a:solidFill>
                  <a:schemeClr val="tx2">
                    <a:lumMod val="10000"/>
                  </a:schemeClr>
                </a:solidFill>
              </a:rPr>
              <a:t> and </a:t>
            </a:r>
            <a:r>
              <a:rPr lang="da-DK" dirty="0" err="1">
                <a:solidFill>
                  <a:schemeClr val="tx2">
                    <a:lumMod val="10000"/>
                  </a:schemeClr>
                </a:solidFill>
              </a:rPr>
              <a:t>inspiring</a:t>
            </a:r>
            <a:r>
              <a:rPr lang="da-DK" dirty="0">
                <a:solidFill>
                  <a:schemeClr val="tx2">
                    <a:lumMod val="10000"/>
                  </a:schemeClr>
                </a:solidFill>
              </a:rPr>
              <a:t>? </a:t>
            </a:r>
          </a:p>
          <a:p>
            <a:r>
              <a:rPr lang="en-US" dirty="0">
                <a:solidFill>
                  <a:schemeClr val="tx2">
                    <a:lumMod val="10000"/>
                  </a:schemeClr>
                </a:solidFill>
              </a:rPr>
              <a:t>Does the project add to the organization’s contribution on cultural heritage? </a:t>
            </a:r>
          </a:p>
        </p:txBody>
      </p:sp>
      <p:pic>
        <p:nvPicPr>
          <p:cNvPr id="10" name="Graphic 9" descr="Magnifying glass with solid fill">
            <a:extLst>
              <a:ext uri="{FF2B5EF4-FFF2-40B4-BE49-F238E27FC236}">
                <a16:creationId xmlns:a16="http://schemas.microsoft.com/office/drawing/2014/main" id="{2B95E1B2-C6A1-461E-976C-C80D5B0F236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723647" y="2919598"/>
            <a:ext cx="914400" cy="914400"/>
          </a:xfrm>
          <a:prstGeom prst="rect">
            <a:avLst/>
          </a:prstGeom>
        </p:spPr>
      </p:pic>
      <p:pic>
        <p:nvPicPr>
          <p:cNvPr id="11" name="Graphic 10" descr="Magnifying glass with solid fill">
            <a:extLst>
              <a:ext uri="{FF2B5EF4-FFF2-40B4-BE49-F238E27FC236}">
                <a16:creationId xmlns:a16="http://schemas.microsoft.com/office/drawing/2014/main" id="{39465BC5-1A54-471C-B19F-88F132A6B8E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203871" y="2919598"/>
            <a:ext cx="914400" cy="914400"/>
          </a:xfrm>
          <a:prstGeom prst="rect">
            <a:avLst/>
          </a:prstGeom>
        </p:spPr>
      </p:pic>
      <p:sp>
        <p:nvSpPr>
          <p:cNvPr id="12" name="Title 1">
            <a:extLst>
              <a:ext uri="{FF2B5EF4-FFF2-40B4-BE49-F238E27FC236}">
                <a16:creationId xmlns:a16="http://schemas.microsoft.com/office/drawing/2014/main" id="{54C21650-16A0-45BC-9429-A38264FC248C}"/>
              </a:ext>
            </a:extLst>
          </p:cNvPr>
          <p:cNvSpPr>
            <a:spLocks noGrp="1"/>
          </p:cNvSpPr>
          <p:nvPr>
            <p:ph type="title"/>
          </p:nvPr>
        </p:nvSpPr>
        <p:spPr>
          <a:xfrm>
            <a:off x="1371600" y="685800"/>
            <a:ext cx="9601200" cy="1485900"/>
          </a:xfrm>
        </p:spPr>
        <p:txBody>
          <a:bodyPr/>
          <a:lstStyle/>
          <a:p>
            <a:r>
              <a:rPr lang="da-DK" dirty="0" err="1">
                <a:solidFill>
                  <a:schemeClr val="tx2">
                    <a:lumMod val="10000"/>
                  </a:schemeClr>
                </a:solidFill>
              </a:rPr>
              <a:t>Criteria</a:t>
            </a:r>
            <a:r>
              <a:rPr lang="da-DK" dirty="0">
                <a:solidFill>
                  <a:schemeClr val="tx2">
                    <a:lumMod val="10000"/>
                  </a:schemeClr>
                </a:solidFill>
              </a:rPr>
              <a:t> for </a:t>
            </a:r>
            <a:r>
              <a:rPr lang="da-DK" dirty="0" err="1">
                <a:solidFill>
                  <a:schemeClr val="tx2">
                    <a:lumMod val="10000"/>
                  </a:schemeClr>
                </a:solidFill>
              </a:rPr>
              <a:t>assessing</a:t>
            </a:r>
            <a:r>
              <a:rPr lang="da-DK" dirty="0">
                <a:solidFill>
                  <a:schemeClr val="tx2">
                    <a:lumMod val="10000"/>
                  </a:schemeClr>
                </a:solidFill>
              </a:rPr>
              <a:t> </a:t>
            </a:r>
            <a:r>
              <a:rPr lang="da-DK" dirty="0" err="1">
                <a:solidFill>
                  <a:schemeClr val="tx2">
                    <a:lumMod val="10000"/>
                  </a:schemeClr>
                </a:solidFill>
              </a:rPr>
              <a:t>your</a:t>
            </a:r>
            <a:r>
              <a:rPr lang="da-DK" dirty="0">
                <a:solidFill>
                  <a:schemeClr val="tx2">
                    <a:lumMod val="10000"/>
                  </a:schemeClr>
                </a:solidFill>
              </a:rPr>
              <a:t> </a:t>
            </a:r>
            <a:r>
              <a:rPr lang="da-DK" dirty="0" err="1">
                <a:solidFill>
                  <a:schemeClr val="tx2">
                    <a:lumMod val="10000"/>
                  </a:schemeClr>
                </a:solidFill>
              </a:rPr>
              <a:t>project</a:t>
            </a:r>
            <a:r>
              <a:rPr lang="da-DK" dirty="0">
                <a:solidFill>
                  <a:schemeClr val="tx2">
                    <a:lumMod val="10000"/>
                  </a:schemeClr>
                </a:solidFill>
              </a:rPr>
              <a:t>: Project Development </a:t>
            </a:r>
          </a:p>
        </p:txBody>
      </p:sp>
    </p:spTree>
    <p:extLst>
      <p:ext uri="{BB962C8B-B14F-4D97-AF65-F5344CB8AC3E}">
        <p14:creationId xmlns:p14="http://schemas.microsoft.com/office/powerpoint/2010/main" val="23497910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1A06E70-C48F-4A81-A30F-CBD3B5175AD9}"/>
              </a:ext>
            </a:extLst>
          </p:cNvPr>
          <p:cNvSpPr>
            <a:spLocks noGrp="1"/>
          </p:cNvSpPr>
          <p:nvPr>
            <p:ph type="sldNum" sz="quarter" idx="12"/>
          </p:nvPr>
        </p:nvSpPr>
        <p:spPr/>
        <p:txBody>
          <a:bodyPr/>
          <a:lstStyle/>
          <a:p>
            <a:pPr>
              <a:defRPr/>
            </a:pPr>
            <a:fld id="{4E0D2331-F92B-4E4F-8962-9A6A8C889751}" type="slidenum">
              <a:rPr lang="it-IT" smtClean="0"/>
              <a:t>13</a:t>
            </a:fld>
            <a:endParaRPr lang="it-IT" dirty="0"/>
          </a:p>
        </p:txBody>
      </p:sp>
      <p:sp>
        <p:nvSpPr>
          <p:cNvPr id="5" name="Content Placeholder 4">
            <a:extLst>
              <a:ext uri="{FF2B5EF4-FFF2-40B4-BE49-F238E27FC236}">
                <a16:creationId xmlns:a16="http://schemas.microsoft.com/office/drawing/2014/main" id="{AF4EF864-CF9C-479F-A6DE-7EAA390384D9}"/>
              </a:ext>
            </a:extLst>
          </p:cNvPr>
          <p:cNvSpPr txBox="1">
            <a:spLocks noGrp="1"/>
          </p:cNvSpPr>
          <p:nvPr>
            <p:ph idx="1"/>
          </p:nvPr>
        </p:nvSpPr>
        <p:spPr bwMode="auto">
          <a:xfrm>
            <a:off x="1371600" y="2482438"/>
            <a:ext cx="4724400" cy="2597634"/>
          </a:xfrm>
          <a:prstGeom prst="rect">
            <a:avLst/>
          </a:prstGeom>
          <a:noFill/>
          <a:ln>
            <a:solidFill>
              <a:srgbClr val="0070C0"/>
            </a:solidFill>
          </a:ln>
        </p:spPr>
        <p:txBody>
          <a:bodyPr wrap="square" rtlCol="0">
            <a:spAutoFit/>
          </a:bodyPr>
          <a:lstStyle/>
          <a:p>
            <a:pPr marL="0" indent="0">
              <a:buNone/>
            </a:pPr>
            <a:endParaRPr lang="da-DK" dirty="0">
              <a:solidFill>
                <a:schemeClr val="tx2">
                  <a:lumMod val="10000"/>
                </a:schemeClr>
              </a:solidFill>
            </a:endParaRPr>
          </a:p>
          <a:p>
            <a:pPr marL="0" indent="0">
              <a:buNone/>
            </a:pPr>
            <a:r>
              <a:rPr lang="da-DK" b="1" dirty="0" err="1">
                <a:solidFill>
                  <a:schemeClr val="tx2">
                    <a:lumMod val="10000"/>
                  </a:schemeClr>
                </a:solidFill>
              </a:rPr>
              <a:t>Assessment</a:t>
            </a:r>
            <a:r>
              <a:rPr lang="da-DK" b="1" dirty="0">
                <a:solidFill>
                  <a:schemeClr val="tx2">
                    <a:lumMod val="10000"/>
                  </a:schemeClr>
                </a:solidFill>
              </a:rPr>
              <a:t>: Project Development</a:t>
            </a:r>
            <a:endParaRPr lang="en-US" dirty="0">
              <a:solidFill>
                <a:schemeClr val="tx2">
                  <a:lumMod val="10000"/>
                </a:schemeClr>
              </a:solidFill>
            </a:endParaRPr>
          </a:p>
          <a:p>
            <a:r>
              <a:rPr lang="en-US" dirty="0">
                <a:solidFill>
                  <a:schemeClr val="tx2">
                    <a:lumMod val="10000"/>
                  </a:schemeClr>
                </a:solidFill>
              </a:rPr>
              <a:t>Criterion 3: Credibility</a:t>
            </a:r>
          </a:p>
          <a:p>
            <a:pPr marL="0" indent="0">
              <a:buNone/>
            </a:pPr>
            <a:endParaRPr lang="da-DK" dirty="0">
              <a:solidFill>
                <a:schemeClr val="tx2">
                  <a:lumMod val="10000"/>
                </a:schemeClr>
              </a:solidFill>
            </a:endParaRPr>
          </a:p>
          <a:p>
            <a:pPr marL="0" indent="0">
              <a:buNone/>
            </a:pPr>
            <a:endParaRPr lang="en-US" dirty="0">
              <a:solidFill>
                <a:schemeClr val="tx2">
                  <a:lumMod val="10000"/>
                </a:schemeClr>
              </a:solidFill>
            </a:endParaRPr>
          </a:p>
          <a:p>
            <a:pPr marL="0" indent="0">
              <a:buNone/>
            </a:pPr>
            <a:endParaRPr lang="en-US" dirty="0">
              <a:solidFill>
                <a:schemeClr val="tx2">
                  <a:lumMod val="10000"/>
                </a:schemeClr>
              </a:solidFill>
            </a:endParaRPr>
          </a:p>
        </p:txBody>
      </p:sp>
      <p:sp>
        <p:nvSpPr>
          <p:cNvPr id="6" name="Content Placeholder 4">
            <a:extLst>
              <a:ext uri="{FF2B5EF4-FFF2-40B4-BE49-F238E27FC236}">
                <a16:creationId xmlns:a16="http://schemas.microsoft.com/office/drawing/2014/main" id="{464C7F3D-788B-4E67-AEBF-8B4B3F99CB5F}"/>
              </a:ext>
            </a:extLst>
          </p:cNvPr>
          <p:cNvSpPr txBox="1">
            <a:spLocks/>
          </p:cNvSpPr>
          <p:nvPr/>
        </p:nvSpPr>
        <p:spPr bwMode="auto">
          <a:xfrm>
            <a:off x="6916216" y="2482438"/>
            <a:ext cx="4724400" cy="3754874"/>
          </a:xfrm>
          <a:prstGeom prst="rect">
            <a:avLst/>
          </a:prstGeom>
          <a:noFill/>
          <a:ln>
            <a:solidFill>
              <a:srgbClr val="0070C0"/>
            </a:solidFill>
          </a:ln>
        </p:spPr>
        <p:txBody>
          <a:bodyPr vert="horz" wrap="square" lIns="91440" tIns="45720" rIns="91440" bIns="45720" rtlCol="0">
            <a:spAutoFit/>
          </a:bodyPr>
          <a:lstStyle>
            <a:lvl1pPr marL="384048" indent="-384048" algn="l" defTabSz="914400">
              <a:lnSpc>
                <a:spcPct val="94000"/>
              </a:lnSpc>
              <a:spcBef>
                <a:spcPts val="1000"/>
              </a:spcBef>
              <a:spcAft>
                <a:spcPts val="200"/>
              </a:spcAft>
              <a:buFont typeface="Franklin Gothic Book"/>
              <a:buChar char="■"/>
              <a:defRPr sz="2000">
                <a:solidFill>
                  <a:schemeClr val="tx2"/>
                </a:solidFill>
                <a:latin typeface="+mn-lt"/>
                <a:ea typeface="+mn-ea"/>
                <a:cs typeface="+mn-cs"/>
              </a:defRPr>
            </a:lvl1pPr>
            <a:lvl2pPr marL="914400" indent="-384048" algn="l" defTabSz="914400">
              <a:lnSpc>
                <a:spcPct val="94000"/>
              </a:lnSpc>
              <a:spcBef>
                <a:spcPts val="500"/>
              </a:spcBef>
              <a:spcAft>
                <a:spcPts val="200"/>
              </a:spcAft>
              <a:buFont typeface="Franklin Gothic Book"/>
              <a:buChar char="–"/>
              <a:defRPr sz="2000" i="1">
                <a:solidFill>
                  <a:schemeClr val="tx2"/>
                </a:solidFill>
                <a:latin typeface="+mn-lt"/>
                <a:ea typeface="+mn-ea"/>
                <a:cs typeface="+mn-cs"/>
              </a:defRPr>
            </a:lvl2pPr>
            <a:lvl3pPr marL="1371600" indent="-384048" algn="l" defTabSz="914400">
              <a:lnSpc>
                <a:spcPct val="94000"/>
              </a:lnSpc>
              <a:spcBef>
                <a:spcPts val="500"/>
              </a:spcBef>
              <a:spcAft>
                <a:spcPts val="200"/>
              </a:spcAft>
              <a:buFont typeface="Franklin Gothic Book"/>
              <a:buChar char="■"/>
              <a:defRPr sz="1800">
                <a:solidFill>
                  <a:schemeClr val="tx2"/>
                </a:solidFill>
                <a:latin typeface="+mn-lt"/>
                <a:ea typeface="+mn-ea"/>
                <a:cs typeface="+mn-cs"/>
              </a:defRPr>
            </a:lvl3pPr>
            <a:lvl4pPr marL="1828800" indent="-384048" algn="l" defTabSz="914400">
              <a:lnSpc>
                <a:spcPct val="94000"/>
              </a:lnSpc>
              <a:spcBef>
                <a:spcPts val="500"/>
              </a:spcBef>
              <a:spcAft>
                <a:spcPts val="200"/>
              </a:spcAft>
              <a:buFont typeface="Franklin Gothic Book"/>
              <a:buChar char="–"/>
              <a:defRPr sz="1800" i="1">
                <a:solidFill>
                  <a:schemeClr val="tx2"/>
                </a:solidFill>
                <a:latin typeface="+mn-lt"/>
                <a:ea typeface="+mn-ea"/>
                <a:cs typeface="+mn-cs"/>
              </a:defRPr>
            </a:lvl4pPr>
            <a:lvl5pPr marL="2286000" indent="-384048" algn="l" defTabSz="914400">
              <a:lnSpc>
                <a:spcPct val="94000"/>
              </a:lnSpc>
              <a:spcBef>
                <a:spcPts val="500"/>
              </a:spcBef>
              <a:spcAft>
                <a:spcPts val="200"/>
              </a:spcAft>
              <a:buFont typeface="Franklin Gothic Book"/>
              <a:buChar char="■"/>
              <a:defRPr sz="1600">
                <a:solidFill>
                  <a:schemeClr val="tx2"/>
                </a:solidFill>
                <a:latin typeface="+mn-lt"/>
                <a:ea typeface="+mn-ea"/>
                <a:cs typeface="+mn-cs"/>
              </a:defRPr>
            </a:lvl5pPr>
            <a:lvl6pPr marL="2743200" indent="-384048" algn="l" defTabSz="914400">
              <a:lnSpc>
                <a:spcPct val="94000"/>
              </a:lnSpc>
              <a:spcBef>
                <a:spcPts val="500"/>
              </a:spcBef>
              <a:spcAft>
                <a:spcPts val="200"/>
              </a:spcAft>
              <a:buFont typeface="Franklin Gothic Book"/>
              <a:buChar char="–"/>
              <a:defRPr sz="1600" i="1">
                <a:solidFill>
                  <a:schemeClr val="tx2"/>
                </a:solidFill>
                <a:latin typeface="+mn-lt"/>
                <a:ea typeface="+mn-ea"/>
                <a:cs typeface="+mn-cs"/>
              </a:defRPr>
            </a:lvl6pPr>
            <a:lvl7pPr marL="3200400" indent="-384048" algn="l" defTabSz="914400">
              <a:lnSpc>
                <a:spcPct val="94000"/>
              </a:lnSpc>
              <a:spcBef>
                <a:spcPts val="500"/>
              </a:spcBef>
              <a:spcAft>
                <a:spcPts val="200"/>
              </a:spcAft>
              <a:buFont typeface="Franklin Gothic Book"/>
              <a:buChar char="■"/>
              <a:defRPr sz="1400">
                <a:solidFill>
                  <a:schemeClr val="tx2"/>
                </a:solidFill>
                <a:latin typeface="+mn-lt"/>
                <a:ea typeface="+mn-ea"/>
                <a:cs typeface="+mn-cs"/>
              </a:defRPr>
            </a:lvl7pPr>
            <a:lvl8pPr marL="3657600" indent="-384048" algn="l" defTabSz="914400">
              <a:lnSpc>
                <a:spcPct val="94000"/>
              </a:lnSpc>
              <a:spcBef>
                <a:spcPts val="500"/>
              </a:spcBef>
              <a:spcAft>
                <a:spcPts val="200"/>
              </a:spcAft>
              <a:buFont typeface="Franklin Gothic Book"/>
              <a:buChar char="–"/>
              <a:defRPr sz="1400" i="1">
                <a:solidFill>
                  <a:schemeClr val="tx2"/>
                </a:solidFill>
                <a:latin typeface="+mn-lt"/>
                <a:ea typeface="+mn-ea"/>
                <a:cs typeface="+mn-cs"/>
              </a:defRPr>
            </a:lvl8pPr>
            <a:lvl9pPr marL="4114800" indent="-384048" algn="l" defTabSz="914400">
              <a:lnSpc>
                <a:spcPct val="94000"/>
              </a:lnSpc>
              <a:spcBef>
                <a:spcPts val="500"/>
              </a:spcBef>
              <a:spcAft>
                <a:spcPts val="200"/>
              </a:spcAft>
              <a:buFont typeface="Franklin Gothic Book"/>
              <a:buChar char="■"/>
              <a:defRPr sz="1400">
                <a:solidFill>
                  <a:schemeClr val="tx2"/>
                </a:solidFill>
                <a:latin typeface="+mn-lt"/>
                <a:ea typeface="+mn-ea"/>
                <a:cs typeface="+mn-cs"/>
              </a:defRPr>
            </a:lvl9pPr>
          </a:lstStyle>
          <a:p>
            <a:pPr marL="0" indent="0">
              <a:buFont typeface="Franklin Gothic Book"/>
              <a:buNone/>
            </a:pPr>
            <a:endParaRPr lang="da-DK" dirty="0">
              <a:solidFill>
                <a:schemeClr val="tx2">
                  <a:lumMod val="10000"/>
                </a:schemeClr>
              </a:solidFill>
            </a:endParaRPr>
          </a:p>
          <a:p>
            <a:pPr marL="0" indent="0">
              <a:buFont typeface="Franklin Gothic Book"/>
              <a:buNone/>
            </a:pPr>
            <a:r>
              <a:rPr lang="da-DK" b="1" dirty="0">
                <a:solidFill>
                  <a:schemeClr val="tx2">
                    <a:lumMod val="10000"/>
                  </a:schemeClr>
                </a:solidFill>
              </a:rPr>
              <a:t>Check</a:t>
            </a:r>
          </a:p>
          <a:p>
            <a:r>
              <a:rPr lang="en-US" dirty="0">
                <a:solidFill>
                  <a:schemeClr val="tx2">
                    <a:lumMod val="10000"/>
                  </a:schemeClr>
                </a:solidFill>
              </a:rPr>
              <a:t>Is the claim to cultural heritage authentic?</a:t>
            </a:r>
          </a:p>
          <a:p>
            <a:r>
              <a:rPr lang="en-US" dirty="0">
                <a:solidFill>
                  <a:schemeClr val="tx2">
                    <a:lumMod val="10000"/>
                  </a:schemeClr>
                </a:solidFill>
              </a:rPr>
              <a:t>Are the people presented in a trustworthy manner?</a:t>
            </a:r>
          </a:p>
          <a:p>
            <a:r>
              <a:rPr lang="en-US" dirty="0">
                <a:solidFill>
                  <a:schemeClr val="tx2">
                    <a:lumMod val="10000"/>
                  </a:schemeClr>
                </a:solidFill>
              </a:rPr>
              <a:t>Is cultural heritage communication sufficiently backed by reasoning and sources? </a:t>
            </a:r>
          </a:p>
          <a:p>
            <a:r>
              <a:rPr lang="en-US" dirty="0">
                <a:solidFill>
                  <a:schemeClr val="tx2">
                    <a:lumMod val="10000"/>
                  </a:schemeClr>
                </a:solidFill>
              </a:rPr>
              <a:t>Is “the story” convincing”? </a:t>
            </a:r>
          </a:p>
        </p:txBody>
      </p:sp>
      <p:pic>
        <p:nvPicPr>
          <p:cNvPr id="10" name="Graphic 9" descr="Magnifying glass with solid fill">
            <a:extLst>
              <a:ext uri="{FF2B5EF4-FFF2-40B4-BE49-F238E27FC236}">
                <a16:creationId xmlns:a16="http://schemas.microsoft.com/office/drawing/2014/main" id="{2B95E1B2-C6A1-461E-976C-C80D5B0F236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723647" y="2482438"/>
            <a:ext cx="914400" cy="914400"/>
          </a:xfrm>
          <a:prstGeom prst="rect">
            <a:avLst/>
          </a:prstGeom>
        </p:spPr>
      </p:pic>
      <p:pic>
        <p:nvPicPr>
          <p:cNvPr id="11" name="Graphic 10" descr="Magnifying glass with solid fill">
            <a:extLst>
              <a:ext uri="{FF2B5EF4-FFF2-40B4-BE49-F238E27FC236}">
                <a16:creationId xmlns:a16="http://schemas.microsoft.com/office/drawing/2014/main" id="{39465BC5-1A54-471C-B19F-88F132A6B8E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203871" y="2482438"/>
            <a:ext cx="914400" cy="914400"/>
          </a:xfrm>
          <a:prstGeom prst="rect">
            <a:avLst/>
          </a:prstGeom>
        </p:spPr>
      </p:pic>
      <p:sp>
        <p:nvSpPr>
          <p:cNvPr id="12" name="Title 1">
            <a:extLst>
              <a:ext uri="{FF2B5EF4-FFF2-40B4-BE49-F238E27FC236}">
                <a16:creationId xmlns:a16="http://schemas.microsoft.com/office/drawing/2014/main" id="{381267B7-8FBC-414C-B2D9-7F9E1C879ADD}"/>
              </a:ext>
            </a:extLst>
          </p:cNvPr>
          <p:cNvSpPr>
            <a:spLocks noGrp="1"/>
          </p:cNvSpPr>
          <p:nvPr>
            <p:ph type="title"/>
          </p:nvPr>
        </p:nvSpPr>
        <p:spPr>
          <a:xfrm>
            <a:off x="1371600" y="685800"/>
            <a:ext cx="9601200" cy="1485900"/>
          </a:xfrm>
        </p:spPr>
        <p:txBody>
          <a:bodyPr/>
          <a:lstStyle/>
          <a:p>
            <a:r>
              <a:rPr lang="da-DK" dirty="0" err="1">
                <a:solidFill>
                  <a:schemeClr val="tx2">
                    <a:lumMod val="10000"/>
                  </a:schemeClr>
                </a:solidFill>
              </a:rPr>
              <a:t>Criteria</a:t>
            </a:r>
            <a:r>
              <a:rPr lang="da-DK" dirty="0">
                <a:solidFill>
                  <a:schemeClr val="tx2">
                    <a:lumMod val="10000"/>
                  </a:schemeClr>
                </a:solidFill>
              </a:rPr>
              <a:t> for </a:t>
            </a:r>
            <a:r>
              <a:rPr lang="da-DK" dirty="0" err="1">
                <a:solidFill>
                  <a:schemeClr val="tx2">
                    <a:lumMod val="10000"/>
                  </a:schemeClr>
                </a:solidFill>
              </a:rPr>
              <a:t>assessing</a:t>
            </a:r>
            <a:r>
              <a:rPr lang="da-DK" dirty="0">
                <a:solidFill>
                  <a:schemeClr val="tx2">
                    <a:lumMod val="10000"/>
                  </a:schemeClr>
                </a:solidFill>
              </a:rPr>
              <a:t> </a:t>
            </a:r>
            <a:r>
              <a:rPr lang="da-DK" dirty="0" err="1">
                <a:solidFill>
                  <a:schemeClr val="tx2">
                    <a:lumMod val="10000"/>
                  </a:schemeClr>
                </a:solidFill>
              </a:rPr>
              <a:t>your</a:t>
            </a:r>
            <a:r>
              <a:rPr lang="da-DK" dirty="0">
                <a:solidFill>
                  <a:schemeClr val="tx2">
                    <a:lumMod val="10000"/>
                  </a:schemeClr>
                </a:solidFill>
              </a:rPr>
              <a:t> </a:t>
            </a:r>
            <a:r>
              <a:rPr lang="da-DK" dirty="0" err="1">
                <a:solidFill>
                  <a:schemeClr val="tx2">
                    <a:lumMod val="10000"/>
                  </a:schemeClr>
                </a:solidFill>
              </a:rPr>
              <a:t>project</a:t>
            </a:r>
            <a:r>
              <a:rPr lang="da-DK" dirty="0">
                <a:solidFill>
                  <a:schemeClr val="tx2">
                    <a:lumMod val="10000"/>
                  </a:schemeClr>
                </a:solidFill>
              </a:rPr>
              <a:t>: Project Development </a:t>
            </a:r>
          </a:p>
        </p:txBody>
      </p:sp>
    </p:spTree>
    <p:extLst>
      <p:ext uri="{BB962C8B-B14F-4D97-AF65-F5344CB8AC3E}">
        <p14:creationId xmlns:p14="http://schemas.microsoft.com/office/powerpoint/2010/main" val="8019409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1A06E70-C48F-4A81-A30F-CBD3B5175AD9}"/>
              </a:ext>
            </a:extLst>
          </p:cNvPr>
          <p:cNvSpPr>
            <a:spLocks noGrp="1"/>
          </p:cNvSpPr>
          <p:nvPr>
            <p:ph type="sldNum" sz="quarter" idx="12"/>
          </p:nvPr>
        </p:nvSpPr>
        <p:spPr/>
        <p:txBody>
          <a:bodyPr/>
          <a:lstStyle/>
          <a:p>
            <a:pPr>
              <a:defRPr/>
            </a:pPr>
            <a:fld id="{4E0D2331-F92B-4E4F-8962-9A6A8C889751}" type="slidenum">
              <a:rPr lang="it-IT" smtClean="0"/>
              <a:t>14</a:t>
            </a:fld>
            <a:endParaRPr lang="it-IT" dirty="0"/>
          </a:p>
        </p:txBody>
      </p:sp>
      <p:sp>
        <p:nvSpPr>
          <p:cNvPr id="5" name="Content Placeholder 4">
            <a:extLst>
              <a:ext uri="{FF2B5EF4-FFF2-40B4-BE49-F238E27FC236}">
                <a16:creationId xmlns:a16="http://schemas.microsoft.com/office/drawing/2014/main" id="{AF4EF864-CF9C-479F-A6DE-7EAA390384D9}"/>
              </a:ext>
            </a:extLst>
          </p:cNvPr>
          <p:cNvSpPr txBox="1">
            <a:spLocks noGrp="1"/>
          </p:cNvSpPr>
          <p:nvPr>
            <p:ph idx="1"/>
          </p:nvPr>
        </p:nvSpPr>
        <p:spPr bwMode="auto">
          <a:xfrm>
            <a:off x="1371600" y="2853628"/>
            <a:ext cx="4724400" cy="2154436"/>
          </a:xfrm>
          <a:prstGeom prst="rect">
            <a:avLst/>
          </a:prstGeom>
          <a:noFill/>
          <a:ln>
            <a:solidFill>
              <a:srgbClr val="0070C0"/>
            </a:solidFill>
          </a:ln>
        </p:spPr>
        <p:txBody>
          <a:bodyPr wrap="square" rtlCol="0">
            <a:spAutoFit/>
          </a:bodyPr>
          <a:lstStyle/>
          <a:p>
            <a:pPr marL="0" indent="0">
              <a:buNone/>
            </a:pPr>
            <a:endParaRPr lang="da-DK" dirty="0">
              <a:solidFill>
                <a:schemeClr val="tx2">
                  <a:lumMod val="10000"/>
                </a:schemeClr>
              </a:solidFill>
            </a:endParaRPr>
          </a:p>
          <a:p>
            <a:pPr marL="0" indent="0">
              <a:buNone/>
            </a:pPr>
            <a:r>
              <a:rPr lang="da-DK" b="1" dirty="0" err="1">
                <a:solidFill>
                  <a:schemeClr val="tx2">
                    <a:lumMod val="10000"/>
                  </a:schemeClr>
                </a:solidFill>
              </a:rPr>
              <a:t>Assessment</a:t>
            </a:r>
            <a:r>
              <a:rPr lang="da-DK" b="1" dirty="0">
                <a:solidFill>
                  <a:schemeClr val="tx2">
                    <a:lumMod val="10000"/>
                  </a:schemeClr>
                </a:solidFill>
              </a:rPr>
              <a:t>: Project Development</a:t>
            </a:r>
            <a:endParaRPr lang="en-US" dirty="0">
              <a:solidFill>
                <a:schemeClr val="tx2">
                  <a:lumMod val="10000"/>
                </a:schemeClr>
              </a:solidFill>
            </a:endParaRPr>
          </a:p>
          <a:p>
            <a:r>
              <a:rPr lang="en-US" dirty="0">
                <a:solidFill>
                  <a:schemeClr val="tx2">
                    <a:lumMod val="10000"/>
                  </a:schemeClr>
                </a:solidFill>
              </a:rPr>
              <a:t>Criterion 4: Impact</a:t>
            </a:r>
          </a:p>
          <a:p>
            <a:pPr marL="0" indent="0">
              <a:buNone/>
            </a:pPr>
            <a:endParaRPr lang="en-US" dirty="0">
              <a:solidFill>
                <a:schemeClr val="tx2">
                  <a:lumMod val="10000"/>
                </a:schemeClr>
              </a:solidFill>
            </a:endParaRPr>
          </a:p>
          <a:p>
            <a:pPr marL="0" indent="0">
              <a:buNone/>
            </a:pPr>
            <a:endParaRPr lang="en-US" dirty="0">
              <a:solidFill>
                <a:schemeClr val="tx2">
                  <a:lumMod val="10000"/>
                </a:schemeClr>
              </a:solidFill>
            </a:endParaRPr>
          </a:p>
        </p:txBody>
      </p:sp>
      <p:sp>
        <p:nvSpPr>
          <p:cNvPr id="6" name="Content Placeholder 4">
            <a:extLst>
              <a:ext uri="{FF2B5EF4-FFF2-40B4-BE49-F238E27FC236}">
                <a16:creationId xmlns:a16="http://schemas.microsoft.com/office/drawing/2014/main" id="{464C7F3D-788B-4E67-AEBF-8B4B3F99CB5F}"/>
              </a:ext>
            </a:extLst>
          </p:cNvPr>
          <p:cNvSpPr txBox="1">
            <a:spLocks/>
          </p:cNvSpPr>
          <p:nvPr/>
        </p:nvSpPr>
        <p:spPr bwMode="auto">
          <a:xfrm>
            <a:off x="6916216" y="2853628"/>
            <a:ext cx="4724400" cy="3311676"/>
          </a:xfrm>
          <a:prstGeom prst="rect">
            <a:avLst/>
          </a:prstGeom>
          <a:noFill/>
          <a:ln>
            <a:solidFill>
              <a:srgbClr val="0070C0"/>
            </a:solidFill>
          </a:ln>
        </p:spPr>
        <p:txBody>
          <a:bodyPr vert="horz" wrap="square" lIns="91440" tIns="45720" rIns="91440" bIns="45720" rtlCol="0">
            <a:spAutoFit/>
          </a:bodyPr>
          <a:lstStyle>
            <a:lvl1pPr marL="384048" indent="-384048" algn="l" defTabSz="914400">
              <a:lnSpc>
                <a:spcPct val="94000"/>
              </a:lnSpc>
              <a:spcBef>
                <a:spcPts val="1000"/>
              </a:spcBef>
              <a:spcAft>
                <a:spcPts val="200"/>
              </a:spcAft>
              <a:buFont typeface="Franklin Gothic Book"/>
              <a:buChar char="■"/>
              <a:defRPr sz="2000">
                <a:solidFill>
                  <a:schemeClr val="tx2"/>
                </a:solidFill>
                <a:latin typeface="+mn-lt"/>
                <a:ea typeface="+mn-ea"/>
                <a:cs typeface="+mn-cs"/>
              </a:defRPr>
            </a:lvl1pPr>
            <a:lvl2pPr marL="914400" indent="-384048" algn="l" defTabSz="914400">
              <a:lnSpc>
                <a:spcPct val="94000"/>
              </a:lnSpc>
              <a:spcBef>
                <a:spcPts val="500"/>
              </a:spcBef>
              <a:spcAft>
                <a:spcPts val="200"/>
              </a:spcAft>
              <a:buFont typeface="Franklin Gothic Book"/>
              <a:buChar char="–"/>
              <a:defRPr sz="2000" i="1">
                <a:solidFill>
                  <a:schemeClr val="tx2"/>
                </a:solidFill>
                <a:latin typeface="+mn-lt"/>
                <a:ea typeface="+mn-ea"/>
                <a:cs typeface="+mn-cs"/>
              </a:defRPr>
            </a:lvl2pPr>
            <a:lvl3pPr marL="1371600" indent="-384048" algn="l" defTabSz="914400">
              <a:lnSpc>
                <a:spcPct val="94000"/>
              </a:lnSpc>
              <a:spcBef>
                <a:spcPts val="500"/>
              </a:spcBef>
              <a:spcAft>
                <a:spcPts val="200"/>
              </a:spcAft>
              <a:buFont typeface="Franklin Gothic Book"/>
              <a:buChar char="■"/>
              <a:defRPr sz="1800">
                <a:solidFill>
                  <a:schemeClr val="tx2"/>
                </a:solidFill>
                <a:latin typeface="+mn-lt"/>
                <a:ea typeface="+mn-ea"/>
                <a:cs typeface="+mn-cs"/>
              </a:defRPr>
            </a:lvl3pPr>
            <a:lvl4pPr marL="1828800" indent="-384048" algn="l" defTabSz="914400">
              <a:lnSpc>
                <a:spcPct val="94000"/>
              </a:lnSpc>
              <a:spcBef>
                <a:spcPts val="500"/>
              </a:spcBef>
              <a:spcAft>
                <a:spcPts val="200"/>
              </a:spcAft>
              <a:buFont typeface="Franklin Gothic Book"/>
              <a:buChar char="–"/>
              <a:defRPr sz="1800" i="1">
                <a:solidFill>
                  <a:schemeClr val="tx2"/>
                </a:solidFill>
                <a:latin typeface="+mn-lt"/>
                <a:ea typeface="+mn-ea"/>
                <a:cs typeface="+mn-cs"/>
              </a:defRPr>
            </a:lvl4pPr>
            <a:lvl5pPr marL="2286000" indent="-384048" algn="l" defTabSz="914400">
              <a:lnSpc>
                <a:spcPct val="94000"/>
              </a:lnSpc>
              <a:spcBef>
                <a:spcPts val="500"/>
              </a:spcBef>
              <a:spcAft>
                <a:spcPts val="200"/>
              </a:spcAft>
              <a:buFont typeface="Franklin Gothic Book"/>
              <a:buChar char="■"/>
              <a:defRPr sz="1600">
                <a:solidFill>
                  <a:schemeClr val="tx2"/>
                </a:solidFill>
                <a:latin typeface="+mn-lt"/>
                <a:ea typeface="+mn-ea"/>
                <a:cs typeface="+mn-cs"/>
              </a:defRPr>
            </a:lvl5pPr>
            <a:lvl6pPr marL="2743200" indent="-384048" algn="l" defTabSz="914400">
              <a:lnSpc>
                <a:spcPct val="94000"/>
              </a:lnSpc>
              <a:spcBef>
                <a:spcPts val="500"/>
              </a:spcBef>
              <a:spcAft>
                <a:spcPts val="200"/>
              </a:spcAft>
              <a:buFont typeface="Franklin Gothic Book"/>
              <a:buChar char="–"/>
              <a:defRPr sz="1600" i="1">
                <a:solidFill>
                  <a:schemeClr val="tx2"/>
                </a:solidFill>
                <a:latin typeface="+mn-lt"/>
                <a:ea typeface="+mn-ea"/>
                <a:cs typeface="+mn-cs"/>
              </a:defRPr>
            </a:lvl6pPr>
            <a:lvl7pPr marL="3200400" indent="-384048" algn="l" defTabSz="914400">
              <a:lnSpc>
                <a:spcPct val="94000"/>
              </a:lnSpc>
              <a:spcBef>
                <a:spcPts val="500"/>
              </a:spcBef>
              <a:spcAft>
                <a:spcPts val="200"/>
              </a:spcAft>
              <a:buFont typeface="Franklin Gothic Book"/>
              <a:buChar char="■"/>
              <a:defRPr sz="1400">
                <a:solidFill>
                  <a:schemeClr val="tx2"/>
                </a:solidFill>
                <a:latin typeface="+mn-lt"/>
                <a:ea typeface="+mn-ea"/>
                <a:cs typeface="+mn-cs"/>
              </a:defRPr>
            </a:lvl7pPr>
            <a:lvl8pPr marL="3657600" indent="-384048" algn="l" defTabSz="914400">
              <a:lnSpc>
                <a:spcPct val="94000"/>
              </a:lnSpc>
              <a:spcBef>
                <a:spcPts val="500"/>
              </a:spcBef>
              <a:spcAft>
                <a:spcPts val="200"/>
              </a:spcAft>
              <a:buFont typeface="Franklin Gothic Book"/>
              <a:buChar char="–"/>
              <a:defRPr sz="1400" i="1">
                <a:solidFill>
                  <a:schemeClr val="tx2"/>
                </a:solidFill>
                <a:latin typeface="+mn-lt"/>
                <a:ea typeface="+mn-ea"/>
                <a:cs typeface="+mn-cs"/>
              </a:defRPr>
            </a:lvl8pPr>
            <a:lvl9pPr marL="4114800" indent="-384048" algn="l" defTabSz="914400">
              <a:lnSpc>
                <a:spcPct val="94000"/>
              </a:lnSpc>
              <a:spcBef>
                <a:spcPts val="500"/>
              </a:spcBef>
              <a:spcAft>
                <a:spcPts val="200"/>
              </a:spcAft>
              <a:buFont typeface="Franklin Gothic Book"/>
              <a:buChar char="■"/>
              <a:defRPr sz="1400">
                <a:solidFill>
                  <a:schemeClr val="tx2"/>
                </a:solidFill>
                <a:latin typeface="+mn-lt"/>
                <a:ea typeface="+mn-ea"/>
                <a:cs typeface="+mn-cs"/>
              </a:defRPr>
            </a:lvl9pPr>
          </a:lstStyle>
          <a:p>
            <a:pPr marL="0" indent="0">
              <a:buFont typeface="Franklin Gothic Book"/>
              <a:buNone/>
            </a:pPr>
            <a:endParaRPr lang="da-DK" dirty="0">
              <a:solidFill>
                <a:schemeClr val="tx2">
                  <a:lumMod val="10000"/>
                </a:schemeClr>
              </a:solidFill>
            </a:endParaRPr>
          </a:p>
          <a:p>
            <a:pPr marL="0" indent="0">
              <a:buFont typeface="Franklin Gothic Book"/>
              <a:buNone/>
            </a:pPr>
            <a:r>
              <a:rPr lang="da-DK" b="1" dirty="0">
                <a:solidFill>
                  <a:schemeClr val="tx2">
                    <a:lumMod val="10000"/>
                  </a:schemeClr>
                </a:solidFill>
              </a:rPr>
              <a:t>Check</a:t>
            </a:r>
          </a:p>
          <a:p>
            <a:r>
              <a:rPr lang="da-DK" dirty="0">
                <a:solidFill>
                  <a:schemeClr val="tx2">
                    <a:lumMod val="10000"/>
                  </a:schemeClr>
                </a:solidFill>
              </a:rPr>
              <a:t>Will the </a:t>
            </a:r>
            <a:r>
              <a:rPr lang="da-DK" dirty="0" err="1">
                <a:solidFill>
                  <a:schemeClr val="tx2">
                    <a:lumMod val="10000"/>
                  </a:schemeClr>
                </a:solidFill>
              </a:rPr>
              <a:t>project</a:t>
            </a:r>
            <a:r>
              <a:rPr lang="da-DK" dirty="0">
                <a:solidFill>
                  <a:schemeClr val="tx2">
                    <a:lumMod val="10000"/>
                  </a:schemeClr>
                </a:solidFill>
              </a:rPr>
              <a:t> cause </a:t>
            </a:r>
            <a:r>
              <a:rPr lang="da-DK" dirty="0" err="1">
                <a:solidFill>
                  <a:schemeClr val="tx2">
                    <a:lumMod val="10000"/>
                  </a:schemeClr>
                </a:solidFill>
              </a:rPr>
              <a:t>change</a:t>
            </a:r>
            <a:r>
              <a:rPr lang="da-DK" dirty="0">
                <a:solidFill>
                  <a:schemeClr val="tx2">
                    <a:lumMod val="10000"/>
                  </a:schemeClr>
                </a:solidFill>
              </a:rPr>
              <a:t> upon </a:t>
            </a:r>
            <a:r>
              <a:rPr lang="da-DK" dirty="0" err="1">
                <a:solidFill>
                  <a:schemeClr val="tx2">
                    <a:lumMod val="10000"/>
                  </a:schemeClr>
                </a:solidFill>
              </a:rPr>
              <a:t>implementation</a:t>
            </a:r>
            <a:r>
              <a:rPr lang="da-DK" dirty="0">
                <a:solidFill>
                  <a:schemeClr val="tx2">
                    <a:lumMod val="10000"/>
                  </a:schemeClr>
                </a:solidFill>
              </a:rPr>
              <a:t>?</a:t>
            </a:r>
          </a:p>
          <a:p>
            <a:r>
              <a:rPr lang="da-DK" dirty="0">
                <a:solidFill>
                  <a:schemeClr val="tx2">
                    <a:lumMod val="10000"/>
                  </a:schemeClr>
                </a:solidFill>
              </a:rPr>
              <a:t>Will the </a:t>
            </a:r>
            <a:r>
              <a:rPr lang="da-DK" dirty="0" err="1">
                <a:solidFill>
                  <a:schemeClr val="tx2">
                    <a:lumMod val="10000"/>
                  </a:schemeClr>
                </a:solidFill>
              </a:rPr>
              <a:t>project</a:t>
            </a:r>
            <a:r>
              <a:rPr lang="da-DK" dirty="0">
                <a:solidFill>
                  <a:schemeClr val="tx2">
                    <a:lumMod val="10000"/>
                  </a:schemeClr>
                </a:solidFill>
              </a:rPr>
              <a:t> </a:t>
            </a:r>
            <a:r>
              <a:rPr lang="da-DK" dirty="0" err="1">
                <a:solidFill>
                  <a:schemeClr val="tx2">
                    <a:lumMod val="10000"/>
                  </a:schemeClr>
                </a:solidFill>
              </a:rPr>
              <a:t>contribute</a:t>
            </a:r>
            <a:r>
              <a:rPr lang="da-DK" dirty="0">
                <a:solidFill>
                  <a:schemeClr val="tx2">
                    <a:lumMod val="10000"/>
                  </a:schemeClr>
                </a:solidFill>
              </a:rPr>
              <a:t> to the </a:t>
            </a:r>
            <a:r>
              <a:rPr lang="da-DK" dirty="0" err="1">
                <a:solidFill>
                  <a:schemeClr val="tx2">
                    <a:lumMod val="10000"/>
                  </a:schemeClr>
                </a:solidFill>
              </a:rPr>
              <a:t>discourse</a:t>
            </a:r>
            <a:r>
              <a:rPr lang="da-DK" dirty="0">
                <a:solidFill>
                  <a:schemeClr val="tx2">
                    <a:lumMod val="10000"/>
                  </a:schemeClr>
                </a:solidFill>
              </a:rPr>
              <a:t> on </a:t>
            </a:r>
            <a:r>
              <a:rPr lang="da-DK" dirty="0" err="1">
                <a:solidFill>
                  <a:schemeClr val="tx2">
                    <a:lumMod val="10000"/>
                  </a:schemeClr>
                </a:solidFill>
              </a:rPr>
              <a:t>cultural</a:t>
            </a:r>
            <a:r>
              <a:rPr lang="da-DK" dirty="0">
                <a:solidFill>
                  <a:schemeClr val="tx2">
                    <a:lumMod val="10000"/>
                  </a:schemeClr>
                </a:solidFill>
              </a:rPr>
              <a:t> heritage and </a:t>
            </a:r>
            <a:r>
              <a:rPr lang="da-DK" dirty="0" err="1">
                <a:solidFill>
                  <a:schemeClr val="tx2">
                    <a:lumMod val="10000"/>
                  </a:schemeClr>
                </a:solidFill>
              </a:rPr>
              <a:t>this</a:t>
            </a:r>
            <a:r>
              <a:rPr lang="da-DK" dirty="0">
                <a:solidFill>
                  <a:schemeClr val="tx2">
                    <a:lumMod val="10000"/>
                  </a:schemeClr>
                </a:solidFill>
              </a:rPr>
              <a:t> </a:t>
            </a:r>
            <a:r>
              <a:rPr lang="da-DK" dirty="0" err="1">
                <a:solidFill>
                  <a:schemeClr val="tx2">
                    <a:lumMod val="10000"/>
                  </a:schemeClr>
                </a:solidFill>
              </a:rPr>
              <a:t>specific</a:t>
            </a:r>
            <a:r>
              <a:rPr lang="da-DK" dirty="0">
                <a:solidFill>
                  <a:schemeClr val="tx2">
                    <a:lumMod val="10000"/>
                  </a:schemeClr>
                </a:solidFill>
              </a:rPr>
              <a:t> </a:t>
            </a:r>
            <a:r>
              <a:rPr lang="da-DK" dirty="0" err="1">
                <a:solidFill>
                  <a:schemeClr val="tx2">
                    <a:lumMod val="10000"/>
                  </a:schemeClr>
                </a:solidFill>
              </a:rPr>
              <a:t>organization</a:t>
            </a:r>
            <a:r>
              <a:rPr lang="da-DK" dirty="0">
                <a:solidFill>
                  <a:schemeClr val="tx2">
                    <a:lumMod val="10000"/>
                  </a:schemeClr>
                </a:solidFill>
              </a:rPr>
              <a:t>?</a:t>
            </a:r>
          </a:p>
          <a:p>
            <a:r>
              <a:rPr lang="da-DK" dirty="0">
                <a:solidFill>
                  <a:schemeClr val="tx2">
                    <a:lumMod val="10000"/>
                  </a:schemeClr>
                </a:solidFill>
              </a:rPr>
              <a:t>Is it </a:t>
            </a:r>
            <a:r>
              <a:rPr lang="da-DK" dirty="0" err="1">
                <a:solidFill>
                  <a:schemeClr val="tx2">
                    <a:lumMod val="10000"/>
                  </a:schemeClr>
                </a:solidFill>
              </a:rPr>
              <a:t>likely</a:t>
            </a:r>
            <a:r>
              <a:rPr lang="da-DK" dirty="0">
                <a:solidFill>
                  <a:schemeClr val="tx2">
                    <a:lumMod val="10000"/>
                  </a:schemeClr>
                </a:solidFill>
              </a:rPr>
              <a:t> </a:t>
            </a:r>
            <a:r>
              <a:rPr lang="da-DK" dirty="0" err="1">
                <a:solidFill>
                  <a:schemeClr val="tx2">
                    <a:lumMod val="10000"/>
                  </a:schemeClr>
                </a:solidFill>
              </a:rPr>
              <a:t>that</a:t>
            </a:r>
            <a:r>
              <a:rPr lang="da-DK" dirty="0">
                <a:solidFill>
                  <a:schemeClr val="tx2">
                    <a:lumMod val="10000"/>
                  </a:schemeClr>
                </a:solidFill>
              </a:rPr>
              <a:t> a (social) media </a:t>
            </a:r>
            <a:r>
              <a:rPr lang="da-DK" dirty="0" err="1">
                <a:solidFill>
                  <a:schemeClr val="tx2">
                    <a:lumMod val="10000"/>
                  </a:schemeClr>
                </a:solidFill>
              </a:rPr>
              <a:t>discourse</a:t>
            </a:r>
            <a:r>
              <a:rPr lang="da-DK" dirty="0">
                <a:solidFill>
                  <a:schemeClr val="tx2">
                    <a:lumMod val="10000"/>
                  </a:schemeClr>
                </a:solidFill>
              </a:rPr>
              <a:t> is to </a:t>
            </a:r>
            <a:r>
              <a:rPr lang="da-DK" dirty="0" err="1">
                <a:solidFill>
                  <a:schemeClr val="tx2">
                    <a:lumMod val="10000"/>
                  </a:schemeClr>
                </a:solidFill>
              </a:rPr>
              <a:t>follow</a:t>
            </a:r>
            <a:r>
              <a:rPr lang="da-DK" dirty="0">
                <a:solidFill>
                  <a:schemeClr val="tx2">
                    <a:lumMod val="10000"/>
                  </a:schemeClr>
                </a:solidFill>
              </a:rPr>
              <a:t>? </a:t>
            </a:r>
          </a:p>
        </p:txBody>
      </p:sp>
      <p:pic>
        <p:nvPicPr>
          <p:cNvPr id="10" name="Graphic 9" descr="Magnifying glass with solid fill">
            <a:extLst>
              <a:ext uri="{FF2B5EF4-FFF2-40B4-BE49-F238E27FC236}">
                <a16:creationId xmlns:a16="http://schemas.microsoft.com/office/drawing/2014/main" id="{2B95E1B2-C6A1-461E-976C-C80D5B0F236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723647" y="2853628"/>
            <a:ext cx="914400" cy="914400"/>
          </a:xfrm>
          <a:prstGeom prst="rect">
            <a:avLst/>
          </a:prstGeom>
        </p:spPr>
      </p:pic>
      <p:pic>
        <p:nvPicPr>
          <p:cNvPr id="11" name="Graphic 10" descr="Magnifying glass with solid fill">
            <a:extLst>
              <a:ext uri="{FF2B5EF4-FFF2-40B4-BE49-F238E27FC236}">
                <a16:creationId xmlns:a16="http://schemas.microsoft.com/office/drawing/2014/main" id="{39465BC5-1A54-471C-B19F-88F132A6B8E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203871" y="2853628"/>
            <a:ext cx="914400" cy="914400"/>
          </a:xfrm>
          <a:prstGeom prst="rect">
            <a:avLst/>
          </a:prstGeom>
        </p:spPr>
      </p:pic>
      <p:sp>
        <p:nvSpPr>
          <p:cNvPr id="12" name="Title 1">
            <a:extLst>
              <a:ext uri="{FF2B5EF4-FFF2-40B4-BE49-F238E27FC236}">
                <a16:creationId xmlns:a16="http://schemas.microsoft.com/office/drawing/2014/main" id="{7E2D40A8-F8E7-44FF-B45C-A6501B568BD0}"/>
              </a:ext>
            </a:extLst>
          </p:cNvPr>
          <p:cNvSpPr>
            <a:spLocks noGrp="1"/>
          </p:cNvSpPr>
          <p:nvPr>
            <p:ph type="title"/>
          </p:nvPr>
        </p:nvSpPr>
        <p:spPr>
          <a:xfrm>
            <a:off x="1371600" y="685800"/>
            <a:ext cx="9601200" cy="1485900"/>
          </a:xfrm>
        </p:spPr>
        <p:txBody>
          <a:bodyPr/>
          <a:lstStyle/>
          <a:p>
            <a:r>
              <a:rPr lang="da-DK" dirty="0" err="1">
                <a:solidFill>
                  <a:schemeClr val="tx2">
                    <a:lumMod val="10000"/>
                  </a:schemeClr>
                </a:solidFill>
              </a:rPr>
              <a:t>Criteria</a:t>
            </a:r>
            <a:r>
              <a:rPr lang="da-DK" dirty="0">
                <a:solidFill>
                  <a:schemeClr val="tx2">
                    <a:lumMod val="10000"/>
                  </a:schemeClr>
                </a:solidFill>
              </a:rPr>
              <a:t> for </a:t>
            </a:r>
            <a:r>
              <a:rPr lang="da-DK" dirty="0" err="1">
                <a:solidFill>
                  <a:schemeClr val="tx2">
                    <a:lumMod val="10000"/>
                  </a:schemeClr>
                </a:solidFill>
              </a:rPr>
              <a:t>assessing</a:t>
            </a:r>
            <a:r>
              <a:rPr lang="da-DK" dirty="0">
                <a:solidFill>
                  <a:schemeClr val="tx2">
                    <a:lumMod val="10000"/>
                  </a:schemeClr>
                </a:solidFill>
              </a:rPr>
              <a:t> </a:t>
            </a:r>
            <a:r>
              <a:rPr lang="da-DK" dirty="0" err="1">
                <a:solidFill>
                  <a:schemeClr val="tx2">
                    <a:lumMod val="10000"/>
                  </a:schemeClr>
                </a:solidFill>
              </a:rPr>
              <a:t>your</a:t>
            </a:r>
            <a:r>
              <a:rPr lang="da-DK" dirty="0">
                <a:solidFill>
                  <a:schemeClr val="tx2">
                    <a:lumMod val="10000"/>
                  </a:schemeClr>
                </a:solidFill>
              </a:rPr>
              <a:t> </a:t>
            </a:r>
            <a:r>
              <a:rPr lang="da-DK" dirty="0" err="1">
                <a:solidFill>
                  <a:schemeClr val="tx2">
                    <a:lumMod val="10000"/>
                  </a:schemeClr>
                </a:solidFill>
              </a:rPr>
              <a:t>project</a:t>
            </a:r>
            <a:r>
              <a:rPr lang="da-DK" dirty="0">
                <a:solidFill>
                  <a:schemeClr val="tx2">
                    <a:lumMod val="10000"/>
                  </a:schemeClr>
                </a:solidFill>
              </a:rPr>
              <a:t>: Project Development </a:t>
            </a:r>
          </a:p>
        </p:txBody>
      </p:sp>
    </p:spTree>
    <p:extLst>
      <p:ext uri="{BB962C8B-B14F-4D97-AF65-F5344CB8AC3E}">
        <p14:creationId xmlns:p14="http://schemas.microsoft.com/office/powerpoint/2010/main" val="1473781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1A06E70-C48F-4A81-A30F-CBD3B5175AD9}"/>
              </a:ext>
            </a:extLst>
          </p:cNvPr>
          <p:cNvSpPr>
            <a:spLocks noGrp="1"/>
          </p:cNvSpPr>
          <p:nvPr>
            <p:ph type="sldNum" sz="quarter" idx="12"/>
          </p:nvPr>
        </p:nvSpPr>
        <p:spPr/>
        <p:txBody>
          <a:bodyPr/>
          <a:lstStyle/>
          <a:p>
            <a:pPr>
              <a:defRPr/>
            </a:pPr>
            <a:fld id="{4E0D2331-F92B-4E4F-8962-9A6A8C889751}" type="slidenum">
              <a:rPr lang="it-IT" smtClean="0"/>
              <a:t>15</a:t>
            </a:fld>
            <a:endParaRPr lang="it-IT" dirty="0"/>
          </a:p>
        </p:txBody>
      </p:sp>
      <p:sp>
        <p:nvSpPr>
          <p:cNvPr id="5" name="Content Placeholder 4">
            <a:extLst>
              <a:ext uri="{FF2B5EF4-FFF2-40B4-BE49-F238E27FC236}">
                <a16:creationId xmlns:a16="http://schemas.microsoft.com/office/drawing/2014/main" id="{AF4EF864-CF9C-479F-A6DE-7EAA390384D9}"/>
              </a:ext>
            </a:extLst>
          </p:cNvPr>
          <p:cNvSpPr txBox="1">
            <a:spLocks noGrp="1"/>
          </p:cNvSpPr>
          <p:nvPr>
            <p:ph idx="1"/>
          </p:nvPr>
        </p:nvSpPr>
        <p:spPr bwMode="auto">
          <a:xfrm>
            <a:off x="1371600" y="2642716"/>
            <a:ext cx="4724400" cy="2154436"/>
          </a:xfrm>
          <a:prstGeom prst="rect">
            <a:avLst/>
          </a:prstGeom>
          <a:noFill/>
          <a:ln>
            <a:solidFill>
              <a:srgbClr val="0070C0"/>
            </a:solidFill>
          </a:ln>
        </p:spPr>
        <p:txBody>
          <a:bodyPr wrap="square" rtlCol="0">
            <a:spAutoFit/>
          </a:bodyPr>
          <a:lstStyle/>
          <a:p>
            <a:pPr marL="0" indent="0">
              <a:buNone/>
            </a:pPr>
            <a:endParaRPr lang="da-DK" dirty="0">
              <a:solidFill>
                <a:schemeClr val="tx2">
                  <a:lumMod val="10000"/>
                </a:schemeClr>
              </a:solidFill>
            </a:endParaRPr>
          </a:p>
          <a:p>
            <a:pPr marL="0" indent="0">
              <a:buNone/>
            </a:pPr>
            <a:r>
              <a:rPr lang="da-DK" b="1" dirty="0" err="1">
                <a:solidFill>
                  <a:schemeClr val="tx2">
                    <a:lumMod val="10000"/>
                  </a:schemeClr>
                </a:solidFill>
              </a:rPr>
              <a:t>Assessment</a:t>
            </a:r>
            <a:r>
              <a:rPr lang="da-DK" b="1" dirty="0">
                <a:solidFill>
                  <a:schemeClr val="tx2">
                    <a:lumMod val="10000"/>
                  </a:schemeClr>
                </a:solidFill>
              </a:rPr>
              <a:t>: Project Development</a:t>
            </a:r>
            <a:r>
              <a:rPr lang="da-DK" dirty="0">
                <a:solidFill>
                  <a:schemeClr val="tx2">
                    <a:lumMod val="10000"/>
                  </a:schemeClr>
                </a:solidFill>
              </a:rPr>
              <a:t> </a:t>
            </a:r>
            <a:endParaRPr lang="en-US" dirty="0">
              <a:solidFill>
                <a:schemeClr val="tx2">
                  <a:lumMod val="10000"/>
                </a:schemeClr>
              </a:solidFill>
            </a:endParaRPr>
          </a:p>
          <a:p>
            <a:r>
              <a:rPr lang="en-US" dirty="0">
                <a:solidFill>
                  <a:schemeClr val="tx2">
                    <a:lumMod val="10000"/>
                  </a:schemeClr>
                </a:solidFill>
              </a:rPr>
              <a:t>Criterion 5: Social relevance</a:t>
            </a:r>
          </a:p>
          <a:p>
            <a:pPr marL="0" indent="0">
              <a:buNone/>
            </a:pPr>
            <a:endParaRPr lang="en-US" dirty="0">
              <a:solidFill>
                <a:schemeClr val="tx2">
                  <a:lumMod val="10000"/>
                </a:schemeClr>
              </a:solidFill>
            </a:endParaRPr>
          </a:p>
          <a:p>
            <a:pPr marL="0" indent="0">
              <a:buNone/>
            </a:pPr>
            <a:endParaRPr lang="en-US" dirty="0">
              <a:solidFill>
                <a:schemeClr val="tx2">
                  <a:lumMod val="10000"/>
                </a:schemeClr>
              </a:solidFill>
            </a:endParaRPr>
          </a:p>
        </p:txBody>
      </p:sp>
      <p:sp>
        <p:nvSpPr>
          <p:cNvPr id="6" name="Content Placeholder 4">
            <a:extLst>
              <a:ext uri="{FF2B5EF4-FFF2-40B4-BE49-F238E27FC236}">
                <a16:creationId xmlns:a16="http://schemas.microsoft.com/office/drawing/2014/main" id="{464C7F3D-788B-4E67-AEBF-8B4B3F99CB5F}"/>
              </a:ext>
            </a:extLst>
          </p:cNvPr>
          <p:cNvSpPr txBox="1">
            <a:spLocks/>
          </p:cNvSpPr>
          <p:nvPr/>
        </p:nvSpPr>
        <p:spPr bwMode="auto">
          <a:xfrm>
            <a:off x="6916216" y="2642716"/>
            <a:ext cx="4724400" cy="2000548"/>
          </a:xfrm>
          <a:prstGeom prst="rect">
            <a:avLst/>
          </a:prstGeom>
          <a:noFill/>
          <a:ln>
            <a:solidFill>
              <a:srgbClr val="0070C0"/>
            </a:solidFill>
          </a:ln>
        </p:spPr>
        <p:txBody>
          <a:bodyPr vert="horz" wrap="square" lIns="91440" tIns="45720" rIns="91440" bIns="45720" rtlCol="0">
            <a:spAutoFit/>
          </a:bodyPr>
          <a:lstStyle>
            <a:lvl1pPr marL="384048" indent="-384048" algn="l" defTabSz="914400">
              <a:lnSpc>
                <a:spcPct val="94000"/>
              </a:lnSpc>
              <a:spcBef>
                <a:spcPts val="1000"/>
              </a:spcBef>
              <a:spcAft>
                <a:spcPts val="200"/>
              </a:spcAft>
              <a:buFont typeface="Franklin Gothic Book"/>
              <a:buChar char="■"/>
              <a:defRPr sz="2000">
                <a:solidFill>
                  <a:schemeClr val="tx2"/>
                </a:solidFill>
                <a:latin typeface="+mn-lt"/>
                <a:ea typeface="+mn-ea"/>
                <a:cs typeface="+mn-cs"/>
              </a:defRPr>
            </a:lvl1pPr>
            <a:lvl2pPr marL="914400" indent="-384048" algn="l" defTabSz="914400">
              <a:lnSpc>
                <a:spcPct val="94000"/>
              </a:lnSpc>
              <a:spcBef>
                <a:spcPts val="500"/>
              </a:spcBef>
              <a:spcAft>
                <a:spcPts val="200"/>
              </a:spcAft>
              <a:buFont typeface="Franklin Gothic Book"/>
              <a:buChar char="–"/>
              <a:defRPr sz="2000" i="1">
                <a:solidFill>
                  <a:schemeClr val="tx2"/>
                </a:solidFill>
                <a:latin typeface="+mn-lt"/>
                <a:ea typeface="+mn-ea"/>
                <a:cs typeface="+mn-cs"/>
              </a:defRPr>
            </a:lvl2pPr>
            <a:lvl3pPr marL="1371600" indent="-384048" algn="l" defTabSz="914400">
              <a:lnSpc>
                <a:spcPct val="94000"/>
              </a:lnSpc>
              <a:spcBef>
                <a:spcPts val="500"/>
              </a:spcBef>
              <a:spcAft>
                <a:spcPts val="200"/>
              </a:spcAft>
              <a:buFont typeface="Franklin Gothic Book"/>
              <a:buChar char="■"/>
              <a:defRPr sz="1800">
                <a:solidFill>
                  <a:schemeClr val="tx2"/>
                </a:solidFill>
                <a:latin typeface="+mn-lt"/>
                <a:ea typeface="+mn-ea"/>
                <a:cs typeface="+mn-cs"/>
              </a:defRPr>
            </a:lvl3pPr>
            <a:lvl4pPr marL="1828800" indent="-384048" algn="l" defTabSz="914400">
              <a:lnSpc>
                <a:spcPct val="94000"/>
              </a:lnSpc>
              <a:spcBef>
                <a:spcPts val="500"/>
              </a:spcBef>
              <a:spcAft>
                <a:spcPts val="200"/>
              </a:spcAft>
              <a:buFont typeface="Franklin Gothic Book"/>
              <a:buChar char="–"/>
              <a:defRPr sz="1800" i="1">
                <a:solidFill>
                  <a:schemeClr val="tx2"/>
                </a:solidFill>
                <a:latin typeface="+mn-lt"/>
                <a:ea typeface="+mn-ea"/>
                <a:cs typeface="+mn-cs"/>
              </a:defRPr>
            </a:lvl4pPr>
            <a:lvl5pPr marL="2286000" indent="-384048" algn="l" defTabSz="914400">
              <a:lnSpc>
                <a:spcPct val="94000"/>
              </a:lnSpc>
              <a:spcBef>
                <a:spcPts val="500"/>
              </a:spcBef>
              <a:spcAft>
                <a:spcPts val="200"/>
              </a:spcAft>
              <a:buFont typeface="Franklin Gothic Book"/>
              <a:buChar char="■"/>
              <a:defRPr sz="1600">
                <a:solidFill>
                  <a:schemeClr val="tx2"/>
                </a:solidFill>
                <a:latin typeface="+mn-lt"/>
                <a:ea typeface="+mn-ea"/>
                <a:cs typeface="+mn-cs"/>
              </a:defRPr>
            </a:lvl5pPr>
            <a:lvl6pPr marL="2743200" indent="-384048" algn="l" defTabSz="914400">
              <a:lnSpc>
                <a:spcPct val="94000"/>
              </a:lnSpc>
              <a:spcBef>
                <a:spcPts val="500"/>
              </a:spcBef>
              <a:spcAft>
                <a:spcPts val="200"/>
              </a:spcAft>
              <a:buFont typeface="Franklin Gothic Book"/>
              <a:buChar char="–"/>
              <a:defRPr sz="1600" i="1">
                <a:solidFill>
                  <a:schemeClr val="tx2"/>
                </a:solidFill>
                <a:latin typeface="+mn-lt"/>
                <a:ea typeface="+mn-ea"/>
                <a:cs typeface="+mn-cs"/>
              </a:defRPr>
            </a:lvl6pPr>
            <a:lvl7pPr marL="3200400" indent="-384048" algn="l" defTabSz="914400">
              <a:lnSpc>
                <a:spcPct val="94000"/>
              </a:lnSpc>
              <a:spcBef>
                <a:spcPts val="500"/>
              </a:spcBef>
              <a:spcAft>
                <a:spcPts val="200"/>
              </a:spcAft>
              <a:buFont typeface="Franklin Gothic Book"/>
              <a:buChar char="■"/>
              <a:defRPr sz="1400">
                <a:solidFill>
                  <a:schemeClr val="tx2"/>
                </a:solidFill>
                <a:latin typeface="+mn-lt"/>
                <a:ea typeface="+mn-ea"/>
                <a:cs typeface="+mn-cs"/>
              </a:defRPr>
            </a:lvl7pPr>
            <a:lvl8pPr marL="3657600" indent="-384048" algn="l" defTabSz="914400">
              <a:lnSpc>
                <a:spcPct val="94000"/>
              </a:lnSpc>
              <a:spcBef>
                <a:spcPts val="500"/>
              </a:spcBef>
              <a:spcAft>
                <a:spcPts val="200"/>
              </a:spcAft>
              <a:buFont typeface="Franklin Gothic Book"/>
              <a:buChar char="–"/>
              <a:defRPr sz="1400" i="1">
                <a:solidFill>
                  <a:schemeClr val="tx2"/>
                </a:solidFill>
                <a:latin typeface="+mn-lt"/>
                <a:ea typeface="+mn-ea"/>
                <a:cs typeface="+mn-cs"/>
              </a:defRPr>
            </a:lvl8pPr>
            <a:lvl9pPr marL="4114800" indent="-384048" algn="l" defTabSz="914400">
              <a:lnSpc>
                <a:spcPct val="94000"/>
              </a:lnSpc>
              <a:spcBef>
                <a:spcPts val="500"/>
              </a:spcBef>
              <a:spcAft>
                <a:spcPts val="200"/>
              </a:spcAft>
              <a:buFont typeface="Franklin Gothic Book"/>
              <a:buChar char="■"/>
              <a:defRPr sz="1400">
                <a:solidFill>
                  <a:schemeClr val="tx2"/>
                </a:solidFill>
                <a:latin typeface="+mn-lt"/>
                <a:ea typeface="+mn-ea"/>
                <a:cs typeface="+mn-cs"/>
              </a:defRPr>
            </a:lvl9pPr>
          </a:lstStyle>
          <a:p>
            <a:pPr marL="0" indent="0">
              <a:buFont typeface="Franklin Gothic Book"/>
              <a:buNone/>
            </a:pPr>
            <a:endParaRPr lang="da-DK" dirty="0">
              <a:solidFill>
                <a:schemeClr val="tx2">
                  <a:lumMod val="10000"/>
                </a:schemeClr>
              </a:solidFill>
            </a:endParaRPr>
          </a:p>
          <a:p>
            <a:pPr marL="0" indent="0">
              <a:buFont typeface="Franklin Gothic Book"/>
              <a:buNone/>
            </a:pPr>
            <a:r>
              <a:rPr lang="da-DK" b="1" dirty="0">
                <a:solidFill>
                  <a:schemeClr val="tx2">
                    <a:lumMod val="10000"/>
                  </a:schemeClr>
                </a:solidFill>
              </a:rPr>
              <a:t>Check:</a:t>
            </a:r>
          </a:p>
          <a:p>
            <a:r>
              <a:rPr lang="da-DK" dirty="0">
                <a:solidFill>
                  <a:schemeClr val="tx2">
                    <a:lumMod val="10000"/>
                  </a:schemeClr>
                </a:solidFill>
              </a:rPr>
              <a:t>Will stakeholders </a:t>
            </a:r>
            <a:r>
              <a:rPr lang="da-DK" dirty="0" err="1">
                <a:solidFill>
                  <a:schemeClr val="tx2">
                    <a:lumMod val="10000"/>
                  </a:schemeClr>
                </a:solidFill>
              </a:rPr>
              <a:t>socially</a:t>
            </a:r>
            <a:r>
              <a:rPr lang="da-DK" dirty="0">
                <a:solidFill>
                  <a:schemeClr val="tx2">
                    <a:lumMod val="10000"/>
                  </a:schemeClr>
                </a:solidFill>
              </a:rPr>
              <a:t> and / or </a:t>
            </a:r>
            <a:r>
              <a:rPr lang="da-DK" dirty="0" err="1">
                <a:solidFill>
                  <a:schemeClr val="tx2">
                    <a:lumMod val="10000"/>
                  </a:schemeClr>
                </a:solidFill>
              </a:rPr>
              <a:t>culturally</a:t>
            </a:r>
            <a:r>
              <a:rPr lang="da-DK" dirty="0">
                <a:solidFill>
                  <a:schemeClr val="tx2">
                    <a:lumMod val="10000"/>
                  </a:schemeClr>
                </a:solidFill>
              </a:rPr>
              <a:t> benefit from </a:t>
            </a:r>
            <a:r>
              <a:rPr lang="da-DK" dirty="0" err="1">
                <a:solidFill>
                  <a:schemeClr val="tx2">
                    <a:lumMod val="10000"/>
                  </a:schemeClr>
                </a:solidFill>
              </a:rPr>
              <a:t>this</a:t>
            </a:r>
            <a:r>
              <a:rPr lang="da-DK" dirty="0">
                <a:solidFill>
                  <a:schemeClr val="tx2">
                    <a:lumMod val="10000"/>
                  </a:schemeClr>
                </a:solidFill>
              </a:rPr>
              <a:t> </a:t>
            </a:r>
            <a:r>
              <a:rPr lang="da-DK" dirty="0" err="1">
                <a:solidFill>
                  <a:schemeClr val="tx2">
                    <a:lumMod val="10000"/>
                  </a:schemeClr>
                </a:solidFill>
              </a:rPr>
              <a:t>project</a:t>
            </a:r>
            <a:r>
              <a:rPr lang="da-DK" dirty="0">
                <a:solidFill>
                  <a:schemeClr val="tx2">
                    <a:lumMod val="10000"/>
                  </a:schemeClr>
                </a:solidFill>
              </a:rPr>
              <a:t>? </a:t>
            </a:r>
            <a:endParaRPr lang="en-US" dirty="0">
              <a:solidFill>
                <a:schemeClr val="tx2">
                  <a:lumMod val="10000"/>
                </a:schemeClr>
              </a:solidFill>
            </a:endParaRPr>
          </a:p>
          <a:p>
            <a:pPr marL="0" indent="0">
              <a:buNone/>
            </a:pPr>
            <a:endParaRPr lang="da-DK" dirty="0">
              <a:solidFill>
                <a:schemeClr val="tx2">
                  <a:lumMod val="10000"/>
                </a:schemeClr>
              </a:solidFill>
            </a:endParaRPr>
          </a:p>
        </p:txBody>
      </p:sp>
      <p:pic>
        <p:nvPicPr>
          <p:cNvPr id="10" name="Graphic 9" descr="Magnifying glass with solid fill">
            <a:extLst>
              <a:ext uri="{FF2B5EF4-FFF2-40B4-BE49-F238E27FC236}">
                <a16:creationId xmlns:a16="http://schemas.microsoft.com/office/drawing/2014/main" id="{2B95E1B2-C6A1-461E-976C-C80D5B0F236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723647" y="2642716"/>
            <a:ext cx="914400" cy="914400"/>
          </a:xfrm>
          <a:prstGeom prst="rect">
            <a:avLst/>
          </a:prstGeom>
        </p:spPr>
      </p:pic>
      <p:pic>
        <p:nvPicPr>
          <p:cNvPr id="11" name="Graphic 10" descr="Magnifying glass with solid fill">
            <a:extLst>
              <a:ext uri="{FF2B5EF4-FFF2-40B4-BE49-F238E27FC236}">
                <a16:creationId xmlns:a16="http://schemas.microsoft.com/office/drawing/2014/main" id="{39465BC5-1A54-471C-B19F-88F132A6B8E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203871" y="2642716"/>
            <a:ext cx="914400" cy="914400"/>
          </a:xfrm>
          <a:prstGeom prst="rect">
            <a:avLst/>
          </a:prstGeom>
        </p:spPr>
      </p:pic>
      <p:sp>
        <p:nvSpPr>
          <p:cNvPr id="12" name="Title 1">
            <a:extLst>
              <a:ext uri="{FF2B5EF4-FFF2-40B4-BE49-F238E27FC236}">
                <a16:creationId xmlns:a16="http://schemas.microsoft.com/office/drawing/2014/main" id="{DD950A8E-94AA-4C6A-9B75-453911FC5C6E}"/>
              </a:ext>
            </a:extLst>
          </p:cNvPr>
          <p:cNvSpPr>
            <a:spLocks noGrp="1"/>
          </p:cNvSpPr>
          <p:nvPr>
            <p:ph type="title"/>
          </p:nvPr>
        </p:nvSpPr>
        <p:spPr>
          <a:xfrm>
            <a:off x="1371600" y="685800"/>
            <a:ext cx="9601200" cy="1485900"/>
          </a:xfrm>
        </p:spPr>
        <p:txBody>
          <a:bodyPr/>
          <a:lstStyle/>
          <a:p>
            <a:r>
              <a:rPr lang="da-DK" dirty="0" err="1">
                <a:solidFill>
                  <a:schemeClr val="tx2">
                    <a:lumMod val="10000"/>
                  </a:schemeClr>
                </a:solidFill>
              </a:rPr>
              <a:t>Criteria</a:t>
            </a:r>
            <a:r>
              <a:rPr lang="da-DK" dirty="0">
                <a:solidFill>
                  <a:schemeClr val="tx2">
                    <a:lumMod val="10000"/>
                  </a:schemeClr>
                </a:solidFill>
              </a:rPr>
              <a:t> for </a:t>
            </a:r>
            <a:r>
              <a:rPr lang="da-DK" dirty="0" err="1">
                <a:solidFill>
                  <a:schemeClr val="tx2">
                    <a:lumMod val="10000"/>
                  </a:schemeClr>
                </a:solidFill>
              </a:rPr>
              <a:t>assessing</a:t>
            </a:r>
            <a:r>
              <a:rPr lang="da-DK" dirty="0">
                <a:solidFill>
                  <a:schemeClr val="tx2">
                    <a:lumMod val="10000"/>
                  </a:schemeClr>
                </a:solidFill>
              </a:rPr>
              <a:t> </a:t>
            </a:r>
            <a:r>
              <a:rPr lang="da-DK" dirty="0" err="1">
                <a:solidFill>
                  <a:schemeClr val="tx2">
                    <a:lumMod val="10000"/>
                  </a:schemeClr>
                </a:solidFill>
              </a:rPr>
              <a:t>your</a:t>
            </a:r>
            <a:r>
              <a:rPr lang="da-DK" dirty="0">
                <a:solidFill>
                  <a:schemeClr val="tx2">
                    <a:lumMod val="10000"/>
                  </a:schemeClr>
                </a:solidFill>
              </a:rPr>
              <a:t> </a:t>
            </a:r>
            <a:r>
              <a:rPr lang="da-DK" dirty="0" err="1">
                <a:solidFill>
                  <a:schemeClr val="tx2">
                    <a:lumMod val="10000"/>
                  </a:schemeClr>
                </a:solidFill>
              </a:rPr>
              <a:t>project</a:t>
            </a:r>
            <a:r>
              <a:rPr lang="da-DK" dirty="0">
                <a:solidFill>
                  <a:schemeClr val="tx2">
                    <a:lumMod val="10000"/>
                  </a:schemeClr>
                </a:solidFill>
              </a:rPr>
              <a:t>: Project Development </a:t>
            </a:r>
          </a:p>
        </p:txBody>
      </p:sp>
    </p:spTree>
    <p:extLst>
      <p:ext uri="{BB962C8B-B14F-4D97-AF65-F5344CB8AC3E}">
        <p14:creationId xmlns:p14="http://schemas.microsoft.com/office/powerpoint/2010/main" val="1145815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1A06E70-C48F-4A81-A30F-CBD3B5175AD9}"/>
              </a:ext>
            </a:extLst>
          </p:cNvPr>
          <p:cNvSpPr>
            <a:spLocks noGrp="1"/>
          </p:cNvSpPr>
          <p:nvPr>
            <p:ph type="sldNum" sz="quarter" idx="12"/>
          </p:nvPr>
        </p:nvSpPr>
        <p:spPr/>
        <p:txBody>
          <a:bodyPr/>
          <a:lstStyle/>
          <a:p>
            <a:pPr>
              <a:defRPr/>
            </a:pPr>
            <a:fld id="{4E0D2331-F92B-4E4F-8962-9A6A8C889751}" type="slidenum">
              <a:rPr lang="it-IT" smtClean="0"/>
              <a:t>16</a:t>
            </a:fld>
            <a:endParaRPr lang="it-IT" dirty="0"/>
          </a:p>
        </p:txBody>
      </p:sp>
      <p:sp>
        <p:nvSpPr>
          <p:cNvPr id="5" name="Content Placeholder 4">
            <a:extLst>
              <a:ext uri="{FF2B5EF4-FFF2-40B4-BE49-F238E27FC236}">
                <a16:creationId xmlns:a16="http://schemas.microsoft.com/office/drawing/2014/main" id="{AF4EF864-CF9C-479F-A6DE-7EAA390384D9}"/>
              </a:ext>
            </a:extLst>
          </p:cNvPr>
          <p:cNvSpPr txBox="1">
            <a:spLocks noGrp="1"/>
          </p:cNvSpPr>
          <p:nvPr>
            <p:ph idx="1"/>
          </p:nvPr>
        </p:nvSpPr>
        <p:spPr bwMode="auto">
          <a:xfrm>
            <a:off x="1371600" y="2492310"/>
            <a:ext cx="4724400" cy="2154436"/>
          </a:xfrm>
          <a:prstGeom prst="rect">
            <a:avLst/>
          </a:prstGeom>
          <a:noFill/>
          <a:ln>
            <a:solidFill>
              <a:srgbClr val="0070C0"/>
            </a:solidFill>
          </a:ln>
        </p:spPr>
        <p:txBody>
          <a:bodyPr wrap="square" rtlCol="0">
            <a:spAutoFit/>
          </a:bodyPr>
          <a:lstStyle/>
          <a:p>
            <a:pPr marL="0" indent="0">
              <a:buNone/>
            </a:pPr>
            <a:endParaRPr lang="da-DK" dirty="0">
              <a:solidFill>
                <a:schemeClr val="tx2">
                  <a:lumMod val="10000"/>
                </a:schemeClr>
              </a:solidFill>
            </a:endParaRPr>
          </a:p>
          <a:p>
            <a:pPr marL="0" indent="0">
              <a:buNone/>
            </a:pPr>
            <a:r>
              <a:rPr lang="da-DK" b="1" dirty="0" err="1">
                <a:solidFill>
                  <a:schemeClr val="tx2">
                    <a:lumMod val="10000"/>
                  </a:schemeClr>
                </a:solidFill>
              </a:rPr>
              <a:t>Assessment</a:t>
            </a:r>
            <a:r>
              <a:rPr lang="da-DK" b="1" dirty="0">
                <a:solidFill>
                  <a:schemeClr val="tx2">
                    <a:lumMod val="10000"/>
                  </a:schemeClr>
                </a:solidFill>
              </a:rPr>
              <a:t>: Project Development</a:t>
            </a:r>
          </a:p>
          <a:p>
            <a:r>
              <a:rPr lang="en-US" dirty="0">
                <a:solidFill>
                  <a:schemeClr val="tx2">
                    <a:lumMod val="10000"/>
                  </a:schemeClr>
                </a:solidFill>
              </a:rPr>
              <a:t>Criterion 6: Long term sustainability</a:t>
            </a:r>
            <a:endParaRPr lang="da-DK" dirty="0">
              <a:solidFill>
                <a:schemeClr val="tx2">
                  <a:lumMod val="10000"/>
                </a:schemeClr>
              </a:solidFill>
            </a:endParaRPr>
          </a:p>
          <a:p>
            <a:pPr marL="0" indent="0">
              <a:buNone/>
            </a:pPr>
            <a:endParaRPr lang="en-US" dirty="0">
              <a:solidFill>
                <a:schemeClr val="tx2">
                  <a:lumMod val="10000"/>
                </a:schemeClr>
              </a:solidFill>
            </a:endParaRPr>
          </a:p>
          <a:p>
            <a:pPr marL="0" indent="0">
              <a:buNone/>
            </a:pPr>
            <a:endParaRPr lang="en-US" dirty="0">
              <a:solidFill>
                <a:schemeClr val="tx2">
                  <a:lumMod val="10000"/>
                </a:schemeClr>
              </a:solidFill>
            </a:endParaRPr>
          </a:p>
        </p:txBody>
      </p:sp>
      <p:sp>
        <p:nvSpPr>
          <p:cNvPr id="6" name="Content Placeholder 4">
            <a:extLst>
              <a:ext uri="{FF2B5EF4-FFF2-40B4-BE49-F238E27FC236}">
                <a16:creationId xmlns:a16="http://schemas.microsoft.com/office/drawing/2014/main" id="{464C7F3D-788B-4E67-AEBF-8B4B3F99CB5F}"/>
              </a:ext>
            </a:extLst>
          </p:cNvPr>
          <p:cNvSpPr txBox="1">
            <a:spLocks/>
          </p:cNvSpPr>
          <p:nvPr/>
        </p:nvSpPr>
        <p:spPr bwMode="auto">
          <a:xfrm>
            <a:off x="6916216" y="2492310"/>
            <a:ext cx="4724400" cy="3600986"/>
          </a:xfrm>
          <a:prstGeom prst="rect">
            <a:avLst/>
          </a:prstGeom>
          <a:noFill/>
          <a:ln>
            <a:solidFill>
              <a:srgbClr val="0070C0"/>
            </a:solidFill>
          </a:ln>
        </p:spPr>
        <p:txBody>
          <a:bodyPr vert="horz" wrap="square" lIns="91440" tIns="45720" rIns="91440" bIns="45720" rtlCol="0">
            <a:spAutoFit/>
          </a:bodyPr>
          <a:lstStyle>
            <a:lvl1pPr marL="384048" indent="-384048" algn="l" defTabSz="914400">
              <a:lnSpc>
                <a:spcPct val="94000"/>
              </a:lnSpc>
              <a:spcBef>
                <a:spcPts val="1000"/>
              </a:spcBef>
              <a:spcAft>
                <a:spcPts val="200"/>
              </a:spcAft>
              <a:buFont typeface="Franklin Gothic Book"/>
              <a:buChar char="■"/>
              <a:defRPr sz="2000">
                <a:solidFill>
                  <a:schemeClr val="tx2"/>
                </a:solidFill>
                <a:latin typeface="+mn-lt"/>
                <a:ea typeface="+mn-ea"/>
                <a:cs typeface="+mn-cs"/>
              </a:defRPr>
            </a:lvl1pPr>
            <a:lvl2pPr marL="914400" indent="-384048" algn="l" defTabSz="914400">
              <a:lnSpc>
                <a:spcPct val="94000"/>
              </a:lnSpc>
              <a:spcBef>
                <a:spcPts val="500"/>
              </a:spcBef>
              <a:spcAft>
                <a:spcPts val="200"/>
              </a:spcAft>
              <a:buFont typeface="Franklin Gothic Book"/>
              <a:buChar char="–"/>
              <a:defRPr sz="2000" i="1">
                <a:solidFill>
                  <a:schemeClr val="tx2"/>
                </a:solidFill>
                <a:latin typeface="+mn-lt"/>
                <a:ea typeface="+mn-ea"/>
                <a:cs typeface="+mn-cs"/>
              </a:defRPr>
            </a:lvl2pPr>
            <a:lvl3pPr marL="1371600" indent="-384048" algn="l" defTabSz="914400">
              <a:lnSpc>
                <a:spcPct val="94000"/>
              </a:lnSpc>
              <a:spcBef>
                <a:spcPts val="500"/>
              </a:spcBef>
              <a:spcAft>
                <a:spcPts val="200"/>
              </a:spcAft>
              <a:buFont typeface="Franklin Gothic Book"/>
              <a:buChar char="■"/>
              <a:defRPr sz="1800">
                <a:solidFill>
                  <a:schemeClr val="tx2"/>
                </a:solidFill>
                <a:latin typeface="+mn-lt"/>
                <a:ea typeface="+mn-ea"/>
                <a:cs typeface="+mn-cs"/>
              </a:defRPr>
            </a:lvl3pPr>
            <a:lvl4pPr marL="1828800" indent="-384048" algn="l" defTabSz="914400">
              <a:lnSpc>
                <a:spcPct val="94000"/>
              </a:lnSpc>
              <a:spcBef>
                <a:spcPts val="500"/>
              </a:spcBef>
              <a:spcAft>
                <a:spcPts val="200"/>
              </a:spcAft>
              <a:buFont typeface="Franklin Gothic Book"/>
              <a:buChar char="–"/>
              <a:defRPr sz="1800" i="1">
                <a:solidFill>
                  <a:schemeClr val="tx2"/>
                </a:solidFill>
                <a:latin typeface="+mn-lt"/>
                <a:ea typeface="+mn-ea"/>
                <a:cs typeface="+mn-cs"/>
              </a:defRPr>
            </a:lvl4pPr>
            <a:lvl5pPr marL="2286000" indent="-384048" algn="l" defTabSz="914400">
              <a:lnSpc>
                <a:spcPct val="94000"/>
              </a:lnSpc>
              <a:spcBef>
                <a:spcPts val="500"/>
              </a:spcBef>
              <a:spcAft>
                <a:spcPts val="200"/>
              </a:spcAft>
              <a:buFont typeface="Franklin Gothic Book"/>
              <a:buChar char="■"/>
              <a:defRPr sz="1600">
                <a:solidFill>
                  <a:schemeClr val="tx2"/>
                </a:solidFill>
                <a:latin typeface="+mn-lt"/>
                <a:ea typeface="+mn-ea"/>
                <a:cs typeface="+mn-cs"/>
              </a:defRPr>
            </a:lvl5pPr>
            <a:lvl6pPr marL="2743200" indent="-384048" algn="l" defTabSz="914400">
              <a:lnSpc>
                <a:spcPct val="94000"/>
              </a:lnSpc>
              <a:spcBef>
                <a:spcPts val="500"/>
              </a:spcBef>
              <a:spcAft>
                <a:spcPts val="200"/>
              </a:spcAft>
              <a:buFont typeface="Franklin Gothic Book"/>
              <a:buChar char="–"/>
              <a:defRPr sz="1600" i="1">
                <a:solidFill>
                  <a:schemeClr val="tx2"/>
                </a:solidFill>
                <a:latin typeface="+mn-lt"/>
                <a:ea typeface="+mn-ea"/>
                <a:cs typeface="+mn-cs"/>
              </a:defRPr>
            </a:lvl6pPr>
            <a:lvl7pPr marL="3200400" indent="-384048" algn="l" defTabSz="914400">
              <a:lnSpc>
                <a:spcPct val="94000"/>
              </a:lnSpc>
              <a:spcBef>
                <a:spcPts val="500"/>
              </a:spcBef>
              <a:spcAft>
                <a:spcPts val="200"/>
              </a:spcAft>
              <a:buFont typeface="Franklin Gothic Book"/>
              <a:buChar char="■"/>
              <a:defRPr sz="1400">
                <a:solidFill>
                  <a:schemeClr val="tx2"/>
                </a:solidFill>
                <a:latin typeface="+mn-lt"/>
                <a:ea typeface="+mn-ea"/>
                <a:cs typeface="+mn-cs"/>
              </a:defRPr>
            </a:lvl7pPr>
            <a:lvl8pPr marL="3657600" indent="-384048" algn="l" defTabSz="914400">
              <a:lnSpc>
                <a:spcPct val="94000"/>
              </a:lnSpc>
              <a:spcBef>
                <a:spcPts val="500"/>
              </a:spcBef>
              <a:spcAft>
                <a:spcPts val="200"/>
              </a:spcAft>
              <a:buFont typeface="Franklin Gothic Book"/>
              <a:buChar char="–"/>
              <a:defRPr sz="1400" i="1">
                <a:solidFill>
                  <a:schemeClr val="tx2"/>
                </a:solidFill>
                <a:latin typeface="+mn-lt"/>
                <a:ea typeface="+mn-ea"/>
                <a:cs typeface="+mn-cs"/>
              </a:defRPr>
            </a:lvl8pPr>
            <a:lvl9pPr marL="4114800" indent="-384048" algn="l" defTabSz="914400">
              <a:lnSpc>
                <a:spcPct val="94000"/>
              </a:lnSpc>
              <a:spcBef>
                <a:spcPts val="500"/>
              </a:spcBef>
              <a:spcAft>
                <a:spcPts val="200"/>
              </a:spcAft>
              <a:buFont typeface="Franklin Gothic Book"/>
              <a:buChar char="■"/>
              <a:defRPr sz="1400">
                <a:solidFill>
                  <a:schemeClr val="tx2"/>
                </a:solidFill>
                <a:latin typeface="+mn-lt"/>
                <a:ea typeface="+mn-ea"/>
                <a:cs typeface="+mn-cs"/>
              </a:defRPr>
            </a:lvl9pPr>
          </a:lstStyle>
          <a:p>
            <a:pPr marL="0" indent="0">
              <a:buFont typeface="Franklin Gothic Book"/>
              <a:buNone/>
            </a:pPr>
            <a:endParaRPr lang="da-DK" dirty="0">
              <a:solidFill>
                <a:schemeClr val="tx2">
                  <a:lumMod val="10000"/>
                </a:schemeClr>
              </a:solidFill>
            </a:endParaRPr>
          </a:p>
          <a:p>
            <a:pPr marL="0" indent="0">
              <a:buFont typeface="Franklin Gothic Book"/>
              <a:buNone/>
            </a:pPr>
            <a:r>
              <a:rPr lang="da-DK" b="1" dirty="0" err="1">
                <a:solidFill>
                  <a:schemeClr val="tx2">
                    <a:lumMod val="10000"/>
                  </a:schemeClr>
                </a:solidFill>
              </a:rPr>
              <a:t>Assessment</a:t>
            </a:r>
            <a:r>
              <a:rPr lang="da-DK" b="1" dirty="0">
                <a:solidFill>
                  <a:schemeClr val="tx2">
                    <a:lumMod val="10000"/>
                  </a:schemeClr>
                </a:solidFill>
              </a:rPr>
              <a:t>: Pitch </a:t>
            </a:r>
          </a:p>
          <a:p>
            <a:r>
              <a:rPr lang="da-DK" dirty="0">
                <a:solidFill>
                  <a:schemeClr val="tx2">
                    <a:lumMod val="10000"/>
                  </a:schemeClr>
                </a:solidFill>
              </a:rPr>
              <a:t>Will the </a:t>
            </a:r>
            <a:r>
              <a:rPr lang="da-DK" dirty="0" err="1">
                <a:solidFill>
                  <a:schemeClr val="tx2">
                    <a:lumMod val="10000"/>
                  </a:schemeClr>
                </a:solidFill>
              </a:rPr>
              <a:t>project</a:t>
            </a:r>
            <a:r>
              <a:rPr lang="da-DK" dirty="0">
                <a:solidFill>
                  <a:schemeClr val="tx2">
                    <a:lumMod val="10000"/>
                  </a:schemeClr>
                </a:solidFill>
              </a:rPr>
              <a:t> have a durable </a:t>
            </a:r>
            <a:r>
              <a:rPr lang="da-DK" dirty="0" err="1">
                <a:solidFill>
                  <a:schemeClr val="tx2">
                    <a:lumMod val="10000"/>
                  </a:schemeClr>
                </a:solidFill>
              </a:rPr>
              <a:t>impact</a:t>
            </a:r>
            <a:r>
              <a:rPr lang="da-DK" dirty="0">
                <a:solidFill>
                  <a:schemeClr val="tx2">
                    <a:lumMod val="10000"/>
                  </a:schemeClr>
                </a:solidFill>
              </a:rPr>
              <a:t> on stakeholders and relevant </a:t>
            </a:r>
            <a:r>
              <a:rPr lang="da-DK" dirty="0" err="1">
                <a:solidFill>
                  <a:schemeClr val="tx2">
                    <a:lumMod val="10000"/>
                  </a:schemeClr>
                </a:solidFill>
              </a:rPr>
              <a:t>communities</a:t>
            </a:r>
            <a:r>
              <a:rPr lang="da-DK" dirty="0">
                <a:solidFill>
                  <a:schemeClr val="tx2">
                    <a:lumMod val="10000"/>
                  </a:schemeClr>
                </a:solidFill>
              </a:rPr>
              <a:t>? </a:t>
            </a:r>
          </a:p>
          <a:p>
            <a:r>
              <a:rPr lang="da-DK" dirty="0">
                <a:solidFill>
                  <a:schemeClr val="tx2">
                    <a:lumMod val="10000"/>
                  </a:schemeClr>
                </a:solidFill>
              </a:rPr>
              <a:t>Will the </a:t>
            </a:r>
            <a:r>
              <a:rPr lang="da-DK" dirty="0" err="1">
                <a:solidFill>
                  <a:schemeClr val="tx2">
                    <a:lumMod val="10000"/>
                  </a:schemeClr>
                </a:solidFill>
              </a:rPr>
              <a:t>project</a:t>
            </a:r>
            <a:r>
              <a:rPr lang="da-DK" dirty="0">
                <a:solidFill>
                  <a:schemeClr val="tx2">
                    <a:lumMod val="10000"/>
                  </a:schemeClr>
                </a:solidFill>
              </a:rPr>
              <a:t> cause long-term </a:t>
            </a:r>
            <a:r>
              <a:rPr lang="da-DK" dirty="0" err="1">
                <a:solidFill>
                  <a:schemeClr val="tx2">
                    <a:lumMod val="10000"/>
                  </a:schemeClr>
                </a:solidFill>
              </a:rPr>
              <a:t>change</a:t>
            </a:r>
            <a:r>
              <a:rPr lang="da-DK" dirty="0">
                <a:solidFill>
                  <a:schemeClr val="tx2">
                    <a:lumMod val="10000"/>
                  </a:schemeClr>
                </a:solidFill>
              </a:rPr>
              <a:t>?</a:t>
            </a:r>
          </a:p>
          <a:p>
            <a:r>
              <a:rPr lang="da-DK" dirty="0">
                <a:solidFill>
                  <a:schemeClr val="tx2">
                    <a:lumMod val="10000"/>
                  </a:schemeClr>
                </a:solidFill>
              </a:rPr>
              <a:t>Will the </a:t>
            </a:r>
            <a:r>
              <a:rPr lang="da-DK" dirty="0" err="1">
                <a:solidFill>
                  <a:schemeClr val="tx2">
                    <a:lumMod val="10000"/>
                  </a:schemeClr>
                </a:solidFill>
              </a:rPr>
              <a:t>project</a:t>
            </a:r>
            <a:r>
              <a:rPr lang="da-DK" dirty="0">
                <a:solidFill>
                  <a:schemeClr val="tx2">
                    <a:lumMod val="10000"/>
                  </a:schemeClr>
                </a:solidFill>
              </a:rPr>
              <a:t> </a:t>
            </a:r>
            <a:r>
              <a:rPr lang="da-DK" dirty="0" err="1">
                <a:solidFill>
                  <a:schemeClr val="tx2">
                    <a:lumMod val="10000"/>
                  </a:schemeClr>
                </a:solidFill>
              </a:rPr>
              <a:t>contribute</a:t>
            </a:r>
            <a:r>
              <a:rPr lang="da-DK" dirty="0">
                <a:solidFill>
                  <a:schemeClr val="tx2">
                    <a:lumMod val="10000"/>
                  </a:schemeClr>
                </a:solidFill>
              </a:rPr>
              <a:t> to a long-range </a:t>
            </a:r>
            <a:r>
              <a:rPr lang="da-DK" dirty="0" err="1">
                <a:solidFill>
                  <a:schemeClr val="tx2">
                    <a:lumMod val="10000"/>
                  </a:schemeClr>
                </a:solidFill>
              </a:rPr>
              <a:t>effect</a:t>
            </a:r>
            <a:r>
              <a:rPr lang="da-DK" dirty="0">
                <a:solidFill>
                  <a:schemeClr val="tx2">
                    <a:lumMod val="10000"/>
                  </a:schemeClr>
                </a:solidFill>
              </a:rPr>
              <a:t> on </a:t>
            </a:r>
            <a:r>
              <a:rPr lang="da-DK" dirty="0" err="1">
                <a:solidFill>
                  <a:schemeClr val="tx2">
                    <a:lumMod val="10000"/>
                  </a:schemeClr>
                </a:solidFill>
              </a:rPr>
              <a:t>how</a:t>
            </a:r>
            <a:r>
              <a:rPr lang="da-DK" dirty="0">
                <a:solidFill>
                  <a:schemeClr val="tx2">
                    <a:lumMod val="10000"/>
                  </a:schemeClr>
                </a:solidFill>
              </a:rPr>
              <a:t> </a:t>
            </a:r>
            <a:r>
              <a:rPr lang="da-DK" dirty="0" err="1">
                <a:solidFill>
                  <a:schemeClr val="tx2">
                    <a:lumMod val="10000"/>
                  </a:schemeClr>
                </a:solidFill>
              </a:rPr>
              <a:t>cultural</a:t>
            </a:r>
            <a:r>
              <a:rPr lang="da-DK" dirty="0">
                <a:solidFill>
                  <a:schemeClr val="tx2">
                    <a:lumMod val="10000"/>
                  </a:schemeClr>
                </a:solidFill>
              </a:rPr>
              <a:t> heritage </a:t>
            </a:r>
            <a:r>
              <a:rPr lang="da-DK" dirty="0" err="1">
                <a:solidFill>
                  <a:schemeClr val="tx2">
                    <a:lumMod val="10000"/>
                  </a:schemeClr>
                </a:solidFill>
              </a:rPr>
              <a:t>matters</a:t>
            </a:r>
            <a:r>
              <a:rPr lang="da-DK" dirty="0">
                <a:solidFill>
                  <a:schemeClr val="tx2">
                    <a:lumMod val="10000"/>
                  </a:schemeClr>
                </a:solidFill>
              </a:rPr>
              <a:t> </a:t>
            </a:r>
            <a:r>
              <a:rPr lang="da-DK" dirty="0" err="1">
                <a:solidFill>
                  <a:schemeClr val="tx2">
                    <a:lumMod val="10000"/>
                  </a:schemeClr>
                </a:solidFill>
              </a:rPr>
              <a:t>are</a:t>
            </a:r>
            <a:r>
              <a:rPr lang="da-DK" dirty="0">
                <a:solidFill>
                  <a:schemeClr val="tx2">
                    <a:lumMod val="10000"/>
                  </a:schemeClr>
                </a:solidFill>
              </a:rPr>
              <a:t> </a:t>
            </a:r>
            <a:r>
              <a:rPr lang="da-DK" dirty="0" err="1">
                <a:solidFill>
                  <a:schemeClr val="tx2">
                    <a:lumMod val="10000"/>
                  </a:schemeClr>
                </a:solidFill>
              </a:rPr>
              <a:t>perceived</a:t>
            </a:r>
            <a:r>
              <a:rPr lang="da-DK" dirty="0">
                <a:solidFill>
                  <a:schemeClr val="tx2">
                    <a:lumMod val="10000"/>
                  </a:schemeClr>
                </a:solidFill>
              </a:rPr>
              <a:t>? </a:t>
            </a:r>
          </a:p>
        </p:txBody>
      </p:sp>
      <p:pic>
        <p:nvPicPr>
          <p:cNvPr id="10" name="Graphic 9" descr="Magnifying glass with solid fill">
            <a:extLst>
              <a:ext uri="{FF2B5EF4-FFF2-40B4-BE49-F238E27FC236}">
                <a16:creationId xmlns:a16="http://schemas.microsoft.com/office/drawing/2014/main" id="{2B95E1B2-C6A1-461E-976C-C80D5B0F236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723647" y="2492310"/>
            <a:ext cx="914400" cy="914400"/>
          </a:xfrm>
          <a:prstGeom prst="rect">
            <a:avLst/>
          </a:prstGeom>
        </p:spPr>
      </p:pic>
      <p:pic>
        <p:nvPicPr>
          <p:cNvPr id="11" name="Graphic 10" descr="Magnifying glass with solid fill">
            <a:extLst>
              <a:ext uri="{FF2B5EF4-FFF2-40B4-BE49-F238E27FC236}">
                <a16:creationId xmlns:a16="http://schemas.microsoft.com/office/drawing/2014/main" id="{39465BC5-1A54-471C-B19F-88F132A6B8E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203871" y="2492310"/>
            <a:ext cx="914400" cy="914400"/>
          </a:xfrm>
          <a:prstGeom prst="rect">
            <a:avLst/>
          </a:prstGeom>
        </p:spPr>
      </p:pic>
      <p:sp>
        <p:nvSpPr>
          <p:cNvPr id="12" name="Title 1">
            <a:extLst>
              <a:ext uri="{FF2B5EF4-FFF2-40B4-BE49-F238E27FC236}">
                <a16:creationId xmlns:a16="http://schemas.microsoft.com/office/drawing/2014/main" id="{C936E9C4-F057-4C6E-B1E1-8D757AE89583}"/>
              </a:ext>
            </a:extLst>
          </p:cNvPr>
          <p:cNvSpPr>
            <a:spLocks noGrp="1"/>
          </p:cNvSpPr>
          <p:nvPr>
            <p:ph type="title"/>
          </p:nvPr>
        </p:nvSpPr>
        <p:spPr>
          <a:xfrm>
            <a:off x="1371600" y="685800"/>
            <a:ext cx="9601200" cy="1485900"/>
          </a:xfrm>
        </p:spPr>
        <p:txBody>
          <a:bodyPr/>
          <a:lstStyle/>
          <a:p>
            <a:r>
              <a:rPr lang="da-DK" dirty="0" err="1">
                <a:solidFill>
                  <a:schemeClr val="tx2">
                    <a:lumMod val="10000"/>
                  </a:schemeClr>
                </a:solidFill>
              </a:rPr>
              <a:t>Criteria</a:t>
            </a:r>
            <a:r>
              <a:rPr lang="da-DK" dirty="0">
                <a:solidFill>
                  <a:schemeClr val="tx2">
                    <a:lumMod val="10000"/>
                  </a:schemeClr>
                </a:solidFill>
              </a:rPr>
              <a:t> for </a:t>
            </a:r>
            <a:r>
              <a:rPr lang="da-DK" dirty="0" err="1">
                <a:solidFill>
                  <a:schemeClr val="tx2">
                    <a:lumMod val="10000"/>
                  </a:schemeClr>
                </a:solidFill>
              </a:rPr>
              <a:t>assessing</a:t>
            </a:r>
            <a:r>
              <a:rPr lang="da-DK" dirty="0">
                <a:solidFill>
                  <a:schemeClr val="tx2">
                    <a:lumMod val="10000"/>
                  </a:schemeClr>
                </a:solidFill>
              </a:rPr>
              <a:t> </a:t>
            </a:r>
            <a:r>
              <a:rPr lang="da-DK" dirty="0" err="1">
                <a:solidFill>
                  <a:schemeClr val="tx2">
                    <a:lumMod val="10000"/>
                  </a:schemeClr>
                </a:solidFill>
              </a:rPr>
              <a:t>your</a:t>
            </a:r>
            <a:r>
              <a:rPr lang="da-DK" dirty="0">
                <a:solidFill>
                  <a:schemeClr val="tx2">
                    <a:lumMod val="10000"/>
                  </a:schemeClr>
                </a:solidFill>
              </a:rPr>
              <a:t> </a:t>
            </a:r>
            <a:r>
              <a:rPr lang="da-DK" dirty="0" err="1">
                <a:solidFill>
                  <a:schemeClr val="tx2">
                    <a:lumMod val="10000"/>
                  </a:schemeClr>
                </a:solidFill>
              </a:rPr>
              <a:t>project</a:t>
            </a:r>
            <a:r>
              <a:rPr lang="da-DK" dirty="0">
                <a:solidFill>
                  <a:schemeClr val="tx2">
                    <a:lumMod val="10000"/>
                  </a:schemeClr>
                </a:solidFill>
              </a:rPr>
              <a:t>: Project Development </a:t>
            </a:r>
          </a:p>
        </p:txBody>
      </p:sp>
    </p:spTree>
    <p:extLst>
      <p:ext uri="{BB962C8B-B14F-4D97-AF65-F5344CB8AC3E}">
        <p14:creationId xmlns:p14="http://schemas.microsoft.com/office/powerpoint/2010/main" val="37450710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1A06E70-C48F-4A81-A30F-CBD3B5175AD9}"/>
              </a:ext>
            </a:extLst>
          </p:cNvPr>
          <p:cNvSpPr>
            <a:spLocks noGrp="1"/>
          </p:cNvSpPr>
          <p:nvPr>
            <p:ph type="sldNum" sz="quarter" idx="12"/>
          </p:nvPr>
        </p:nvSpPr>
        <p:spPr/>
        <p:txBody>
          <a:bodyPr/>
          <a:lstStyle/>
          <a:p>
            <a:pPr>
              <a:defRPr/>
            </a:pPr>
            <a:fld id="{4E0D2331-F92B-4E4F-8962-9A6A8C889751}" type="slidenum">
              <a:rPr lang="it-IT" smtClean="0"/>
              <a:t>17</a:t>
            </a:fld>
            <a:endParaRPr lang="it-IT" dirty="0"/>
          </a:p>
        </p:txBody>
      </p:sp>
      <p:sp>
        <p:nvSpPr>
          <p:cNvPr id="6" name="Content Placeholder 4">
            <a:extLst>
              <a:ext uri="{FF2B5EF4-FFF2-40B4-BE49-F238E27FC236}">
                <a16:creationId xmlns:a16="http://schemas.microsoft.com/office/drawing/2014/main" id="{464C7F3D-788B-4E67-AEBF-8B4B3F99CB5F}"/>
              </a:ext>
            </a:extLst>
          </p:cNvPr>
          <p:cNvSpPr txBox="1">
            <a:spLocks/>
          </p:cNvSpPr>
          <p:nvPr/>
        </p:nvSpPr>
        <p:spPr bwMode="auto">
          <a:xfrm>
            <a:off x="1487488" y="2670123"/>
            <a:ext cx="4724400" cy="3927229"/>
          </a:xfrm>
          <a:prstGeom prst="rect">
            <a:avLst/>
          </a:prstGeom>
          <a:noFill/>
          <a:ln>
            <a:solidFill>
              <a:srgbClr val="0070C0"/>
            </a:solidFill>
          </a:ln>
        </p:spPr>
        <p:txBody>
          <a:bodyPr vert="horz" wrap="square" lIns="91440" tIns="45720" rIns="91440" bIns="45720" rtlCol="0">
            <a:spAutoFit/>
          </a:bodyPr>
          <a:lstStyle>
            <a:lvl1pPr marL="384048" indent="-384048" algn="l" defTabSz="914400">
              <a:lnSpc>
                <a:spcPct val="94000"/>
              </a:lnSpc>
              <a:spcBef>
                <a:spcPts val="1000"/>
              </a:spcBef>
              <a:spcAft>
                <a:spcPts val="200"/>
              </a:spcAft>
              <a:buFont typeface="Franklin Gothic Book"/>
              <a:buChar char="■"/>
              <a:defRPr sz="2000">
                <a:solidFill>
                  <a:schemeClr val="tx2"/>
                </a:solidFill>
                <a:latin typeface="+mn-lt"/>
                <a:ea typeface="+mn-ea"/>
                <a:cs typeface="+mn-cs"/>
              </a:defRPr>
            </a:lvl1pPr>
            <a:lvl2pPr marL="914400" indent="-384048" algn="l" defTabSz="914400">
              <a:lnSpc>
                <a:spcPct val="94000"/>
              </a:lnSpc>
              <a:spcBef>
                <a:spcPts val="500"/>
              </a:spcBef>
              <a:spcAft>
                <a:spcPts val="200"/>
              </a:spcAft>
              <a:buFont typeface="Franklin Gothic Book"/>
              <a:buChar char="–"/>
              <a:defRPr sz="2000" i="1">
                <a:solidFill>
                  <a:schemeClr val="tx2"/>
                </a:solidFill>
                <a:latin typeface="+mn-lt"/>
                <a:ea typeface="+mn-ea"/>
                <a:cs typeface="+mn-cs"/>
              </a:defRPr>
            </a:lvl2pPr>
            <a:lvl3pPr marL="1371600" indent="-384048" algn="l" defTabSz="914400">
              <a:lnSpc>
                <a:spcPct val="94000"/>
              </a:lnSpc>
              <a:spcBef>
                <a:spcPts val="500"/>
              </a:spcBef>
              <a:spcAft>
                <a:spcPts val="200"/>
              </a:spcAft>
              <a:buFont typeface="Franklin Gothic Book"/>
              <a:buChar char="■"/>
              <a:defRPr sz="1800">
                <a:solidFill>
                  <a:schemeClr val="tx2"/>
                </a:solidFill>
                <a:latin typeface="+mn-lt"/>
                <a:ea typeface="+mn-ea"/>
                <a:cs typeface="+mn-cs"/>
              </a:defRPr>
            </a:lvl3pPr>
            <a:lvl4pPr marL="1828800" indent="-384048" algn="l" defTabSz="914400">
              <a:lnSpc>
                <a:spcPct val="94000"/>
              </a:lnSpc>
              <a:spcBef>
                <a:spcPts val="500"/>
              </a:spcBef>
              <a:spcAft>
                <a:spcPts val="200"/>
              </a:spcAft>
              <a:buFont typeface="Franklin Gothic Book"/>
              <a:buChar char="–"/>
              <a:defRPr sz="1800" i="1">
                <a:solidFill>
                  <a:schemeClr val="tx2"/>
                </a:solidFill>
                <a:latin typeface="+mn-lt"/>
                <a:ea typeface="+mn-ea"/>
                <a:cs typeface="+mn-cs"/>
              </a:defRPr>
            </a:lvl4pPr>
            <a:lvl5pPr marL="2286000" indent="-384048" algn="l" defTabSz="914400">
              <a:lnSpc>
                <a:spcPct val="94000"/>
              </a:lnSpc>
              <a:spcBef>
                <a:spcPts val="500"/>
              </a:spcBef>
              <a:spcAft>
                <a:spcPts val="200"/>
              </a:spcAft>
              <a:buFont typeface="Franklin Gothic Book"/>
              <a:buChar char="■"/>
              <a:defRPr sz="1600">
                <a:solidFill>
                  <a:schemeClr val="tx2"/>
                </a:solidFill>
                <a:latin typeface="+mn-lt"/>
                <a:ea typeface="+mn-ea"/>
                <a:cs typeface="+mn-cs"/>
              </a:defRPr>
            </a:lvl5pPr>
            <a:lvl6pPr marL="2743200" indent="-384048" algn="l" defTabSz="914400">
              <a:lnSpc>
                <a:spcPct val="94000"/>
              </a:lnSpc>
              <a:spcBef>
                <a:spcPts val="500"/>
              </a:spcBef>
              <a:spcAft>
                <a:spcPts val="200"/>
              </a:spcAft>
              <a:buFont typeface="Franklin Gothic Book"/>
              <a:buChar char="–"/>
              <a:defRPr sz="1600" i="1">
                <a:solidFill>
                  <a:schemeClr val="tx2"/>
                </a:solidFill>
                <a:latin typeface="+mn-lt"/>
                <a:ea typeface="+mn-ea"/>
                <a:cs typeface="+mn-cs"/>
              </a:defRPr>
            </a:lvl6pPr>
            <a:lvl7pPr marL="3200400" indent="-384048" algn="l" defTabSz="914400">
              <a:lnSpc>
                <a:spcPct val="94000"/>
              </a:lnSpc>
              <a:spcBef>
                <a:spcPts val="500"/>
              </a:spcBef>
              <a:spcAft>
                <a:spcPts val="200"/>
              </a:spcAft>
              <a:buFont typeface="Franklin Gothic Book"/>
              <a:buChar char="■"/>
              <a:defRPr sz="1400">
                <a:solidFill>
                  <a:schemeClr val="tx2"/>
                </a:solidFill>
                <a:latin typeface="+mn-lt"/>
                <a:ea typeface="+mn-ea"/>
                <a:cs typeface="+mn-cs"/>
              </a:defRPr>
            </a:lvl7pPr>
            <a:lvl8pPr marL="3657600" indent="-384048" algn="l" defTabSz="914400">
              <a:lnSpc>
                <a:spcPct val="94000"/>
              </a:lnSpc>
              <a:spcBef>
                <a:spcPts val="500"/>
              </a:spcBef>
              <a:spcAft>
                <a:spcPts val="200"/>
              </a:spcAft>
              <a:buFont typeface="Franklin Gothic Book"/>
              <a:buChar char="–"/>
              <a:defRPr sz="1400" i="1">
                <a:solidFill>
                  <a:schemeClr val="tx2"/>
                </a:solidFill>
                <a:latin typeface="+mn-lt"/>
                <a:ea typeface="+mn-ea"/>
                <a:cs typeface="+mn-cs"/>
              </a:defRPr>
            </a:lvl8pPr>
            <a:lvl9pPr marL="4114800" indent="-384048" algn="l" defTabSz="914400">
              <a:lnSpc>
                <a:spcPct val="94000"/>
              </a:lnSpc>
              <a:spcBef>
                <a:spcPts val="500"/>
              </a:spcBef>
              <a:spcAft>
                <a:spcPts val="200"/>
              </a:spcAft>
              <a:buFont typeface="Franklin Gothic Book"/>
              <a:buChar char="■"/>
              <a:defRPr sz="1400">
                <a:solidFill>
                  <a:schemeClr val="tx2"/>
                </a:solidFill>
                <a:latin typeface="+mn-lt"/>
                <a:ea typeface="+mn-ea"/>
                <a:cs typeface="+mn-cs"/>
              </a:defRPr>
            </a:lvl9pPr>
          </a:lstStyle>
          <a:p>
            <a:pPr marL="0" indent="0">
              <a:buFont typeface="Franklin Gothic Book"/>
              <a:buNone/>
            </a:pPr>
            <a:endParaRPr lang="da-DK" dirty="0">
              <a:solidFill>
                <a:schemeClr val="tx2">
                  <a:lumMod val="10000"/>
                </a:schemeClr>
              </a:solidFill>
            </a:endParaRPr>
          </a:p>
          <a:p>
            <a:pPr marL="0" indent="0">
              <a:buFont typeface="Franklin Gothic Book"/>
              <a:buNone/>
            </a:pPr>
            <a:r>
              <a:rPr lang="da-DK" b="1" dirty="0" err="1">
                <a:solidFill>
                  <a:schemeClr val="tx2">
                    <a:lumMod val="10000"/>
                  </a:schemeClr>
                </a:solidFill>
              </a:rPr>
              <a:t>Assessment</a:t>
            </a:r>
            <a:r>
              <a:rPr lang="da-DK" b="1" dirty="0">
                <a:solidFill>
                  <a:schemeClr val="tx2">
                    <a:lumMod val="10000"/>
                  </a:schemeClr>
                </a:solidFill>
              </a:rPr>
              <a:t>: Pitch </a:t>
            </a:r>
          </a:p>
          <a:p>
            <a:r>
              <a:rPr lang="da-DK" dirty="0" err="1">
                <a:solidFill>
                  <a:schemeClr val="tx2">
                    <a:lumMod val="10000"/>
                  </a:schemeClr>
                </a:solidFill>
              </a:rPr>
              <a:t>Criterion</a:t>
            </a:r>
            <a:r>
              <a:rPr lang="da-DK" dirty="0">
                <a:solidFill>
                  <a:schemeClr val="tx2">
                    <a:lumMod val="10000"/>
                  </a:schemeClr>
                </a:solidFill>
              </a:rPr>
              <a:t> 1: </a:t>
            </a:r>
            <a:r>
              <a:rPr lang="en-US" dirty="0">
                <a:solidFill>
                  <a:schemeClr val="tx2">
                    <a:lumMod val="10000"/>
                  </a:schemeClr>
                </a:solidFill>
              </a:rPr>
              <a:t>Power point quality</a:t>
            </a:r>
          </a:p>
          <a:p>
            <a:pPr marL="0" indent="0">
              <a:buNone/>
            </a:pPr>
            <a:endParaRPr lang="en-US" dirty="0">
              <a:solidFill>
                <a:schemeClr val="tx2">
                  <a:lumMod val="10000"/>
                </a:schemeClr>
              </a:solidFill>
            </a:endParaRPr>
          </a:p>
          <a:p>
            <a:pPr marL="0" indent="0">
              <a:buNone/>
            </a:pPr>
            <a:endParaRPr lang="da-DK" dirty="0">
              <a:solidFill>
                <a:schemeClr val="tx2">
                  <a:lumMod val="10000"/>
                </a:schemeClr>
              </a:solidFill>
            </a:endParaRPr>
          </a:p>
          <a:p>
            <a:pPr marL="0" indent="0">
              <a:buNone/>
            </a:pPr>
            <a:endParaRPr lang="da-DK" dirty="0">
              <a:solidFill>
                <a:schemeClr val="tx2">
                  <a:lumMod val="10000"/>
                </a:schemeClr>
              </a:solidFill>
            </a:endParaRPr>
          </a:p>
          <a:p>
            <a:pPr marL="0" indent="0">
              <a:buNone/>
            </a:pPr>
            <a:endParaRPr lang="da-DK" dirty="0">
              <a:solidFill>
                <a:schemeClr val="tx2">
                  <a:lumMod val="10000"/>
                </a:schemeClr>
              </a:solidFill>
            </a:endParaRPr>
          </a:p>
          <a:p>
            <a:pPr marL="0" indent="0">
              <a:buNone/>
            </a:pPr>
            <a:endParaRPr lang="da-DK" dirty="0">
              <a:solidFill>
                <a:schemeClr val="tx2">
                  <a:lumMod val="10000"/>
                </a:schemeClr>
              </a:solidFill>
            </a:endParaRPr>
          </a:p>
          <a:p>
            <a:pPr marL="0" indent="0">
              <a:buNone/>
            </a:pPr>
            <a:endParaRPr lang="da-DK" dirty="0">
              <a:solidFill>
                <a:schemeClr val="tx2">
                  <a:lumMod val="10000"/>
                </a:schemeClr>
              </a:solidFill>
            </a:endParaRPr>
          </a:p>
        </p:txBody>
      </p:sp>
      <p:pic>
        <p:nvPicPr>
          <p:cNvPr id="10" name="Graphic 9" descr="Magnifying glass with solid fill">
            <a:extLst>
              <a:ext uri="{FF2B5EF4-FFF2-40B4-BE49-F238E27FC236}">
                <a16:creationId xmlns:a16="http://schemas.microsoft.com/office/drawing/2014/main" id="{2B95E1B2-C6A1-461E-976C-C80D5B0F236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014248" y="2658616"/>
            <a:ext cx="914400" cy="914400"/>
          </a:xfrm>
          <a:prstGeom prst="rect">
            <a:avLst/>
          </a:prstGeom>
        </p:spPr>
      </p:pic>
      <p:pic>
        <p:nvPicPr>
          <p:cNvPr id="11" name="Graphic 10" descr="Magnifying glass with solid fill">
            <a:extLst>
              <a:ext uri="{FF2B5EF4-FFF2-40B4-BE49-F238E27FC236}">
                <a16:creationId xmlns:a16="http://schemas.microsoft.com/office/drawing/2014/main" id="{39465BC5-1A54-471C-B19F-88F132A6B8E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203871" y="2670123"/>
            <a:ext cx="914400" cy="914400"/>
          </a:xfrm>
          <a:prstGeom prst="rect">
            <a:avLst/>
          </a:prstGeom>
        </p:spPr>
      </p:pic>
      <p:sp>
        <p:nvSpPr>
          <p:cNvPr id="12" name="Content Placeholder 4">
            <a:extLst>
              <a:ext uri="{FF2B5EF4-FFF2-40B4-BE49-F238E27FC236}">
                <a16:creationId xmlns:a16="http://schemas.microsoft.com/office/drawing/2014/main" id="{6E8880F4-F90F-4F27-AFDC-741455BCE976}"/>
              </a:ext>
            </a:extLst>
          </p:cNvPr>
          <p:cNvSpPr txBox="1">
            <a:spLocks/>
          </p:cNvSpPr>
          <p:nvPr/>
        </p:nvSpPr>
        <p:spPr bwMode="auto">
          <a:xfrm>
            <a:off x="7204248" y="2670123"/>
            <a:ext cx="4724400" cy="2443746"/>
          </a:xfrm>
          <a:prstGeom prst="rect">
            <a:avLst/>
          </a:prstGeom>
          <a:noFill/>
          <a:ln>
            <a:solidFill>
              <a:srgbClr val="0070C0"/>
            </a:solidFill>
          </a:ln>
        </p:spPr>
        <p:txBody>
          <a:bodyPr vert="horz" wrap="square" lIns="91440" tIns="45720" rIns="91440" bIns="45720" rtlCol="0">
            <a:spAutoFit/>
          </a:bodyPr>
          <a:lstStyle>
            <a:lvl1pPr marL="384048" indent="-384048" algn="l" defTabSz="914400">
              <a:lnSpc>
                <a:spcPct val="94000"/>
              </a:lnSpc>
              <a:spcBef>
                <a:spcPts val="1000"/>
              </a:spcBef>
              <a:spcAft>
                <a:spcPts val="200"/>
              </a:spcAft>
              <a:buFont typeface="Franklin Gothic Book"/>
              <a:buChar char="■"/>
              <a:defRPr sz="2000">
                <a:solidFill>
                  <a:schemeClr val="tx2"/>
                </a:solidFill>
                <a:latin typeface="+mn-lt"/>
                <a:ea typeface="+mn-ea"/>
                <a:cs typeface="+mn-cs"/>
              </a:defRPr>
            </a:lvl1pPr>
            <a:lvl2pPr marL="914400" indent="-384048" algn="l" defTabSz="914400">
              <a:lnSpc>
                <a:spcPct val="94000"/>
              </a:lnSpc>
              <a:spcBef>
                <a:spcPts val="500"/>
              </a:spcBef>
              <a:spcAft>
                <a:spcPts val="200"/>
              </a:spcAft>
              <a:buFont typeface="Franklin Gothic Book"/>
              <a:buChar char="–"/>
              <a:defRPr sz="2000" i="1">
                <a:solidFill>
                  <a:schemeClr val="tx2"/>
                </a:solidFill>
                <a:latin typeface="+mn-lt"/>
                <a:ea typeface="+mn-ea"/>
                <a:cs typeface="+mn-cs"/>
              </a:defRPr>
            </a:lvl2pPr>
            <a:lvl3pPr marL="1371600" indent="-384048" algn="l" defTabSz="914400">
              <a:lnSpc>
                <a:spcPct val="94000"/>
              </a:lnSpc>
              <a:spcBef>
                <a:spcPts val="500"/>
              </a:spcBef>
              <a:spcAft>
                <a:spcPts val="200"/>
              </a:spcAft>
              <a:buFont typeface="Franklin Gothic Book"/>
              <a:buChar char="■"/>
              <a:defRPr sz="1800">
                <a:solidFill>
                  <a:schemeClr val="tx2"/>
                </a:solidFill>
                <a:latin typeface="+mn-lt"/>
                <a:ea typeface="+mn-ea"/>
                <a:cs typeface="+mn-cs"/>
              </a:defRPr>
            </a:lvl3pPr>
            <a:lvl4pPr marL="1828800" indent="-384048" algn="l" defTabSz="914400">
              <a:lnSpc>
                <a:spcPct val="94000"/>
              </a:lnSpc>
              <a:spcBef>
                <a:spcPts val="500"/>
              </a:spcBef>
              <a:spcAft>
                <a:spcPts val="200"/>
              </a:spcAft>
              <a:buFont typeface="Franklin Gothic Book"/>
              <a:buChar char="–"/>
              <a:defRPr sz="1800" i="1">
                <a:solidFill>
                  <a:schemeClr val="tx2"/>
                </a:solidFill>
                <a:latin typeface="+mn-lt"/>
                <a:ea typeface="+mn-ea"/>
                <a:cs typeface="+mn-cs"/>
              </a:defRPr>
            </a:lvl4pPr>
            <a:lvl5pPr marL="2286000" indent="-384048" algn="l" defTabSz="914400">
              <a:lnSpc>
                <a:spcPct val="94000"/>
              </a:lnSpc>
              <a:spcBef>
                <a:spcPts val="500"/>
              </a:spcBef>
              <a:spcAft>
                <a:spcPts val="200"/>
              </a:spcAft>
              <a:buFont typeface="Franklin Gothic Book"/>
              <a:buChar char="■"/>
              <a:defRPr sz="1600">
                <a:solidFill>
                  <a:schemeClr val="tx2"/>
                </a:solidFill>
                <a:latin typeface="+mn-lt"/>
                <a:ea typeface="+mn-ea"/>
                <a:cs typeface="+mn-cs"/>
              </a:defRPr>
            </a:lvl5pPr>
            <a:lvl6pPr marL="2743200" indent="-384048" algn="l" defTabSz="914400">
              <a:lnSpc>
                <a:spcPct val="94000"/>
              </a:lnSpc>
              <a:spcBef>
                <a:spcPts val="500"/>
              </a:spcBef>
              <a:spcAft>
                <a:spcPts val="200"/>
              </a:spcAft>
              <a:buFont typeface="Franklin Gothic Book"/>
              <a:buChar char="–"/>
              <a:defRPr sz="1600" i="1">
                <a:solidFill>
                  <a:schemeClr val="tx2"/>
                </a:solidFill>
                <a:latin typeface="+mn-lt"/>
                <a:ea typeface="+mn-ea"/>
                <a:cs typeface="+mn-cs"/>
              </a:defRPr>
            </a:lvl6pPr>
            <a:lvl7pPr marL="3200400" indent="-384048" algn="l" defTabSz="914400">
              <a:lnSpc>
                <a:spcPct val="94000"/>
              </a:lnSpc>
              <a:spcBef>
                <a:spcPts val="500"/>
              </a:spcBef>
              <a:spcAft>
                <a:spcPts val="200"/>
              </a:spcAft>
              <a:buFont typeface="Franklin Gothic Book"/>
              <a:buChar char="■"/>
              <a:defRPr sz="1400">
                <a:solidFill>
                  <a:schemeClr val="tx2"/>
                </a:solidFill>
                <a:latin typeface="+mn-lt"/>
                <a:ea typeface="+mn-ea"/>
                <a:cs typeface="+mn-cs"/>
              </a:defRPr>
            </a:lvl7pPr>
            <a:lvl8pPr marL="3657600" indent="-384048" algn="l" defTabSz="914400">
              <a:lnSpc>
                <a:spcPct val="94000"/>
              </a:lnSpc>
              <a:spcBef>
                <a:spcPts val="500"/>
              </a:spcBef>
              <a:spcAft>
                <a:spcPts val="200"/>
              </a:spcAft>
              <a:buFont typeface="Franklin Gothic Book"/>
              <a:buChar char="–"/>
              <a:defRPr sz="1400" i="1">
                <a:solidFill>
                  <a:schemeClr val="tx2"/>
                </a:solidFill>
                <a:latin typeface="+mn-lt"/>
                <a:ea typeface="+mn-ea"/>
                <a:cs typeface="+mn-cs"/>
              </a:defRPr>
            </a:lvl8pPr>
            <a:lvl9pPr marL="4114800" indent="-384048" algn="l" defTabSz="914400">
              <a:lnSpc>
                <a:spcPct val="94000"/>
              </a:lnSpc>
              <a:spcBef>
                <a:spcPts val="500"/>
              </a:spcBef>
              <a:spcAft>
                <a:spcPts val="200"/>
              </a:spcAft>
              <a:buFont typeface="Franklin Gothic Book"/>
              <a:buChar char="■"/>
              <a:defRPr sz="1400">
                <a:solidFill>
                  <a:schemeClr val="tx2"/>
                </a:solidFill>
                <a:latin typeface="+mn-lt"/>
                <a:ea typeface="+mn-ea"/>
                <a:cs typeface="+mn-cs"/>
              </a:defRPr>
            </a:lvl9pPr>
          </a:lstStyle>
          <a:p>
            <a:pPr marL="0" indent="0">
              <a:buFont typeface="Franklin Gothic Book"/>
              <a:buNone/>
            </a:pPr>
            <a:endParaRPr lang="da-DK" dirty="0">
              <a:solidFill>
                <a:schemeClr val="tx2">
                  <a:lumMod val="10000"/>
                </a:schemeClr>
              </a:solidFill>
            </a:endParaRPr>
          </a:p>
          <a:p>
            <a:pPr marL="0" indent="0">
              <a:buFont typeface="Franklin Gothic Book"/>
              <a:buNone/>
            </a:pPr>
            <a:r>
              <a:rPr lang="da-DK" b="1" dirty="0">
                <a:solidFill>
                  <a:schemeClr val="tx2">
                    <a:lumMod val="10000"/>
                  </a:schemeClr>
                </a:solidFill>
              </a:rPr>
              <a:t>Check: </a:t>
            </a:r>
          </a:p>
          <a:p>
            <a:r>
              <a:rPr lang="da-DK" dirty="0">
                <a:solidFill>
                  <a:schemeClr val="tx2">
                    <a:lumMod val="10000"/>
                  </a:schemeClr>
                </a:solidFill>
              </a:rPr>
              <a:t>Is the </a:t>
            </a:r>
            <a:r>
              <a:rPr lang="da-DK" dirty="0" err="1">
                <a:solidFill>
                  <a:schemeClr val="tx2">
                    <a:lumMod val="10000"/>
                  </a:schemeClr>
                </a:solidFill>
              </a:rPr>
              <a:t>presentation</a:t>
            </a:r>
            <a:r>
              <a:rPr lang="da-DK" dirty="0">
                <a:solidFill>
                  <a:schemeClr val="tx2">
                    <a:lumMod val="10000"/>
                  </a:schemeClr>
                </a:solidFill>
              </a:rPr>
              <a:t> </a:t>
            </a:r>
            <a:r>
              <a:rPr lang="da-DK" dirty="0" err="1">
                <a:solidFill>
                  <a:schemeClr val="tx2">
                    <a:lumMod val="10000"/>
                  </a:schemeClr>
                </a:solidFill>
              </a:rPr>
              <a:t>comprehensible</a:t>
            </a:r>
            <a:r>
              <a:rPr lang="da-DK" dirty="0">
                <a:solidFill>
                  <a:schemeClr val="tx2">
                    <a:lumMod val="10000"/>
                  </a:schemeClr>
                </a:solidFill>
              </a:rPr>
              <a:t>?</a:t>
            </a:r>
          </a:p>
          <a:p>
            <a:r>
              <a:rPr lang="da-DK" dirty="0">
                <a:solidFill>
                  <a:schemeClr val="tx2">
                    <a:lumMod val="10000"/>
                  </a:schemeClr>
                </a:solidFill>
              </a:rPr>
              <a:t>Is the </a:t>
            </a:r>
            <a:r>
              <a:rPr lang="da-DK" dirty="0" err="1">
                <a:solidFill>
                  <a:schemeClr val="tx2">
                    <a:lumMod val="10000"/>
                  </a:schemeClr>
                </a:solidFill>
              </a:rPr>
              <a:t>presentation</a:t>
            </a:r>
            <a:r>
              <a:rPr lang="da-DK" dirty="0">
                <a:solidFill>
                  <a:schemeClr val="tx2">
                    <a:lumMod val="10000"/>
                  </a:schemeClr>
                </a:solidFill>
              </a:rPr>
              <a:t> </a:t>
            </a:r>
            <a:r>
              <a:rPr lang="da-DK" dirty="0" err="1">
                <a:solidFill>
                  <a:schemeClr val="tx2">
                    <a:lumMod val="10000"/>
                  </a:schemeClr>
                </a:solidFill>
              </a:rPr>
              <a:t>convincing</a:t>
            </a:r>
            <a:r>
              <a:rPr lang="da-DK" dirty="0">
                <a:solidFill>
                  <a:schemeClr val="tx2">
                    <a:lumMod val="10000"/>
                  </a:schemeClr>
                </a:solidFill>
              </a:rPr>
              <a:t>?</a:t>
            </a:r>
          </a:p>
          <a:p>
            <a:r>
              <a:rPr lang="da-DK" dirty="0">
                <a:solidFill>
                  <a:schemeClr val="tx2">
                    <a:lumMod val="10000"/>
                  </a:schemeClr>
                </a:solidFill>
              </a:rPr>
              <a:t>Is the </a:t>
            </a:r>
            <a:r>
              <a:rPr lang="da-DK" dirty="0" err="1">
                <a:solidFill>
                  <a:schemeClr val="tx2">
                    <a:lumMod val="10000"/>
                  </a:schemeClr>
                </a:solidFill>
              </a:rPr>
              <a:t>presentation</a:t>
            </a:r>
            <a:r>
              <a:rPr lang="da-DK" dirty="0">
                <a:solidFill>
                  <a:schemeClr val="tx2">
                    <a:lumMod val="10000"/>
                  </a:schemeClr>
                </a:solidFill>
              </a:rPr>
              <a:t> </a:t>
            </a:r>
            <a:r>
              <a:rPr lang="da-DK" dirty="0" err="1">
                <a:solidFill>
                  <a:schemeClr val="tx2">
                    <a:lumMod val="10000"/>
                  </a:schemeClr>
                </a:solidFill>
              </a:rPr>
              <a:t>appealing</a:t>
            </a:r>
            <a:r>
              <a:rPr lang="da-DK" dirty="0">
                <a:solidFill>
                  <a:schemeClr val="tx2">
                    <a:lumMod val="10000"/>
                  </a:schemeClr>
                </a:solidFill>
              </a:rPr>
              <a:t> and </a:t>
            </a:r>
            <a:r>
              <a:rPr lang="da-DK" dirty="0" err="1">
                <a:solidFill>
                  <a:schemeClr val="tx2">
                    <a:lumMod val="10000"/>
                  </a:schemeClr>
                </a:solidFill>
              </a:rPr>
              <a:t>interesting</a:t>
            </a:r>
            <a:r>
              <a:rPr lang="da-DK" dirty="0">
                <a:solidFill>
                  <a:schemeClr val="tx2">
                    <a:lumMod val="10000"/>
                  </a:schemeClr>
                </a:solidFill>
              </a:rPr>
              <a:t>?</a:t>
            </a:r>
            <a:endParaRPr lang="en-US" dirty="0">
              <a:solidFill>
                <a:schemeClr val="tx2">
                  <a:lumMod val="10000"/>
                </a:schemeClr>
              </a:solidFill>
            </a:endParaRPr>
          </a:p>
        </p:txBody>
      </p:sp>
      <p:sp>
        <p:nvSpPr>
          <p:cNvPr id="13" name="Title 1">
            <a:extLst>
              <a:ext uri="{FF2B5EF4-FFF2-40B4-BE49-F238E27FC236}">
                <a16:creationId xmlns:a16="http://schemas.microsoft.com/office/drawing/2014/main" id="{49C1ED1B-6E29-44AB-8EE9-3A65B4AF02C9}"/>
              </a:ext>
            </a:extLst>
          </p:cNvPr>
          <p:cNvSpPr>
            <a:spLocks noGrp="1"/>
          </p:cNvSpPr>
          <p:nvPr>
            <p:ph type="title"/>
          </p:nvPr>
        </p:nvSpPr>
        <p:spPr>
          <a:xfrm>
            <a:off x="1371600" y="685800"/>
            <a:ext cx="9601200" cy="1485900"/>
          </a:xfrm>
        </p:spPr>
        <p:txBody>
          <a:bodyPr/>
          <a:lstStyle/>
          <a:p>
            <a:r>
              <a:rPr lang="da-DK" dirty="0" err="1">
                <a:solidFill>
                  <a:schemeClr val="tx2">
                    <a:lumMod val="10000"/>
                  </a:schemeClr>
                </a:solidFill>
              </a:rPr>
              <a:t>Criteria</a:t>
            </a:r>
            <a:r>
              <a:rPr lang="da-DK" dirty="0">
                <a:solidFill>
                  <a:schemeClr val="tx2">
                    <a:lumMod val="10000"/>
                  </a:schemeClr>
                </a:solidFill>
              </a:rPr>
              <a:t> for </a:t>
            </a:r>
            <a:r>
              <a:rPr lang="da-DK" dirty="0" err="1">
                <a:solidFill>
                  <a:schemeClr val="tx2">
                    <a:lumMod val="10000"/>
                  </a:schemeClr>
                </a:solidFill>
              </a:rPr>
              <a:t>assessing</a:t>
            </a:r>
            <a:r>
              <a:rPr lang="da-DK" dirty="0">
                <a:solidFill>
                  <a:schemeClr val="tx2">
                    <a:lumMod val="10000"/>
                  </a:schemeClr>
                </a:solidFill>
              </a:rPr>
              <a:t> </a:t>
            </a:r>
            <a:r>
              <a:rPr lang="da-DK" dirty="0" err="1">
                <a:solidFill>
                  <a:schemeClr val="tx2">
                    <a:lumMod val="10000"/>
                  </a:schemeClr>
                </a:solidFill>
              </a:rPr>
              <a:t>your</a:t>
            </a:r>
            <a:r>
              <a:rPr lang="da-DK" dirty="0">
                <a:solidFill>
                  <a:schemeClr val="tx2">
                    <a:lumMod val="10000"/>
                  </a:schemeClr>
                </a:solidFill>
              </a:rPr>
              <a:t> </a:t>
            </a:r>
            <a:r>
              <a:rPr lang="da-DK" dirty="0" err="1">
                <a:solidFill>
                  <a:schemeClr val="tx2">
                    <a:lumMod val="10000"/>
                  </a:schemeClr>
                </a:solidFill>
              </a:rPr>
              <a:t>project</a:t>
            </a:r>
            <a:r>
              <a:rPr lang="da-DK" dirty="0">
                <a:solidFill>
                  <a:schemeClr val="tx2">
                    <a:lumMod val="10000"/>
                  </a:schemeClr>
                </a:solidFill>
              </a:rPr>
              <a:t>: Project Presentation</a:t>
            </a:r>
          </a:p>
        </p:txBody>
      </p:sp>
    </p:spTree>
    <p:extLst>
      <p:ext uri="{BB962C8B-B14F-4D97-AF65-F5344CB8AC3E}">
        <p14:creationId xmlns:p14="http://schemas.microsoft.com/office/powerpoint/2010/main" val="40332920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1A06E70-C48F-4A81-A30F-CBD3B5175AD9}"/>
              </a:ext>
            </a:extLst>
          </p:cNvPr>
          <p:cNvSpPr>
            <a:spLocks noGrp="1"/>
          </p:cNvSpPr>
          <p:nvPr>
            <p:ph type="sldNum" sz="quarter" idx="12"/>
          </p:nvPr>
        </p:nvSpPr>
        <p:spPr/>
        <p:txBody>
          <a:bodyPr/>
          <a:lstStyle/>
          <a:p>
            <a:pPr>
              <a:defRPr/>
            </a:pPr>
            <a:fld id="{4E0D2331-F92B-4E4F-8962-9A6A8C889751}" type="slidenum">
              <a:rPr lang="it-IT" smtClean="0"/>
              <a:t>18</a:t>
            </a:fld>
            <a:endParaRPr lang="it-IT" dirty="0"/>
          </a:p>
        </p:txBody>
      </p:sp>
      <p:sp>
        <p:nvSpPr>
          <p:cNvPr id="6" name="Content Placeholder 4">
            <a:extLst>
              <a:ext uri="{FF2B5EF4-FFF2-40B4-BE49-F238E27FC236}">
                <a16:creationId xmlns:a16="http://schemas.microsoft.com/office/drawing/2014/main" id="{464C7F3D-788B-4E67-AEBF-8B4B3F99CB5F}"/>
              </a:ext>
            </a:extLst>
          </p:cNvPr>
          <p:cNvSpPr txBox="1">
            <a:spLocks/>
          </p:cNvSpPr>
          <p:nvPr/>
        </p:nvSpPr>
        <p:spPr bwMode="auto">
          <a:xfrm>
            <a:off x="1487488" y="2514957"/>
            <a:ext cx="4724400" cy="4370427"/>
          </a:xfrm>
          <a:prstGeom prst="rect">
            <a:avLst/>
          </a:prstGeom>
          <a:noFill/>
          <a:ln>
            <a:solidFill>
              <a:srgbClr val="0070C0"/>
            </a:solidFill>
          </a:ln>
        </p:spPr>
        <p:txBody>
          <a:bodyPr vert="horz" wrap="square" lIns="91440" tIns="45720" rIns="91440" bIns="45720" rtlCol="0">
            <a:spAutoFit/>
          </a:bodyPr>
          <a:lstStyle>
            <a:lvl1pPr marL="384048" indent="-384048" algn="l" defTabSz="914400">
              <a:lnSpc>
                <a:spcPct val="94000"/>
              </a:lnSpc>
              <a:spcBef>
                <a:spcPts val="1000"/>
              </a:spcBef>
              <a:spcAft>
                <a:spcPts val="200"/>
              </a:spcAft>
              <a:buFont typeface="Franklin Gothic Book"/>
              <a:buChar char="■"/>
              <a:defRPr sz="2000">
                <a:solidFill>
                  <a:schemeClr val="tx2"/>
                </a:solidFill>
                <a:latin typeface="+mn-lt"/>
                <a:ea typeface="+mn-ea"/>
                <a:cs typeface="+mn-cs"/>
              </a:defRPr>
            </a:lvl1pPr>
            <a:lvl2pPr marL="914400" indent="-384048" algn="l" defTabSz="914400">
              <a:lnSpc>
                <a:spcPct val="94000"/>
              </a:lnSpc>
              <a:spcBef>
                <a:spcPts val="500"/>
              </a:spcBef>
              <a:spcAft>
                <a:spcPts val="200"/>
              </a:spcAft>
              <a:buFont typeface="Franklin Gothic Book"/>
              <a:buChar char="–"/>
              <a:defRPr sz="2000" i="1">
                <a:solidFill>
                  <a:schemeClr val="tx2"/>
                </a:solidFill>
                <a:latin typeface="+mn-lt"/>
                <a:ea typeface="+mn-ea"/>
                <a:cs typeface="+mn-cs"/>
              </a:defRPr>
            </a:lvl2pPr>
            <a:lvl3pPr marL="1371600" indent="-384048" algn="l" defTabSz="914400">
              <a:lnSpc>
                <a:spcPct val="94000"/>
              </a:lnSpc>
              <a:spcBef>
                <a:spcPts val="500"/>
              </a:spcBef>
              <a:spcAft>
                <a:spcPts val="200"/>
              </a:spcAft>
              <a:buFont typeface="Franklin Gothic Book"/>
              <a:buChar char="■"/>
              <a:defRPr sz="1800">
                <a:solidFill>
                  <a:schemeClr val="tx2"/>
                </a:solidFill>
                <a:latin typeface="+mn-lt"/>
                <a:ea typeface="+mn-ea"/>
                <a:cs typeface="+mn-cs"/>
              </a:defRPr>
            </a:lvl3pPr>
            <a:lvl4pPr marL="1828800" indent="-384048" algn="l" defTabSz="914400">
              <a:lnSpc>
                <a:spcPct val="94000"/>
              </a:lnSpc>
              <a:spcBef>
                <a:spcPts val="500"/>
              </a:spcBef>
              <a:spcAft>
                <a:spcPts val="200"/>
              </a:spcAft>
              <a:buFont typeface="Franklin Gothic Book"/>
              <a:buChar char="–"/>
              <a:defRPr sz="1800" i="1">
                <a:solidFill>
                  <a:schemeClr val="tx2"/>
                </a:solidFill>
                <a:latin typeface="+mn-lt"/>
                <a:ea typeface="+mn-ea"/>
                <a:cs typeface="+mn-cs"/>
              </a:defRPr>
            </a:lvl4pPr>
            <a:lvl5pPr marL="2286000" indent="-384048" algn="l" defTabSz="914400">
              <a:lnSpc>
                <a:spcPct val="94000"/>
              </a:lnSpc>
              <a:spcBef>
                <a:spcPts val="500"/>
              </a:spcBef>
              <a:spcAft>
                <a:spcPts val="200"/>
              </a:spcAft>
              <a:buFont typeface="Franklin Gothic Book"/>
              <a:buChar char="■"/>
              <a:defRPr sz="1600">
                <a:solidFill>
                  <a:schemeClr val="tx2"/>
                </a:solidFill>
                <a:latin typeface="+mn-lt"/>
                <a:ea typeface="+mn-ea"/>
                <a:cs typeface="+mn-cs"/>
              </a:defRPr>
            </a:lvl5pPr>
            <a:lvl6pPr marL="2743200" indent="-384048" algn="l" defTabSz="914400">
              <a:lnSpc>
                <a:spcPct val="94000"/>
              </a:lnSpc>
              <a:spcBef>
                <a:spcPts val="500"/>
              </a:spcBef>
              <a:spcAft>
                <a:spcPts val="200"/>
              </a:spcAft>
              <a:buFont typeface="Franklin Gothic Book"/>
              <a:buChar char="–"/>
              <a:defRPr sz="1600" i="1">
                <a:solidFill>
                  <a:schemeClr val="tx2"/>
                </a:solidFill>
                <a:latin typeface="+mn-lt"/>
                <a:ea typeface="+mn-ea"/>
                <a:cs typeface="+mn-cs"/>
              </a:defRPr>
            </a:lvl6pPr>
            <a:lvl7pPr marL="3200400" indent="-384048" algn="l" defTabSz="914400">
              <a:lnSpc>
                <a:spcPct val="94000"/>
              </a:lnSpc>
              <a:spcBef>
                <a:spcPts val="500"/>
              </a:spcBef>
              <a:spcAft>
                <a:spcPts val="200"/>
              </a:spcAft>
              <a:buFont typeface="Franklin Gothic Book"/>
              <a:buChar char="■"/>
              <a:defRPr sz="1400">
                <a:solidFill>
                  <a:schemeClr val="tx2"/>
                </a:solidFill>
                <a:latin typeface="+mn-lt"/>
                <a:ea typeface="+mn-ea"/>
                <a:cs typeface="+mn-cs"/>
              </a:defRPr>
            </a:lvl7pPr>
            <a:lvl8pPr marL="3657600" indent="-384048" algn="l" defTabSz="914400">
              <a:lnSpc>
                <a:spcPct val="94000"/>
              </a:lnSpc>
              <a:spcBef>
                <a:spcPts val="500"/>
              </a:spcBef>
              <a:spcAft>
                <a:spcPts val="200"/>
              </a:spcAft>
              <a:buFont typeface="Franklin Gothic Book"/>
              <a:buChar char="–"/>
              <a:defRPr sz="1400" i="1">
                <a:solidFill>
                  <a:schemeClr val="tx2"/>
                </a:solidFill>
                <a:latin typeface="+mn-lt"/>
                <a:ea typeface="+mn-ea"/>
                <a:cs typeface="+mn-cs"/>
              </a:defRPr>
            </a:lvl8pPr>
            <a:lvl9pPr marL="4114800" indent="-384048" algn="l" defTabSz="914400">
              <a:lnSpc>
                <a:spcPct val="94000"/>
              </a:lnSpc>
              <a:spcBef>
                <a:spcPts val="500"/>
              </a:spcBef>
              <a:spcAft>
                <a:spcPts val="200"/>
              </a:spcAft>
              <a:buFont typeface="Franklin Gothic Book"/>
              <a:buChar char="■"/>
              <a:defRPr sz="1400">
                <a:solidFill>
                  <a:schemeClr val="tx2"/>
                </a:solidFill>
                <a:latin typeface="+mn-lt"/>
                <a:ea typeface="+mn-ea"/>
                <a:cs typeface="+mn-cs"/>
              </a:defRPr>
            </a:lvl9pPr>
          </a:lstStyle>
          <a:p>
            <a:pPr marL="0" indent="0">
              <a:buFont typeface="Franklin Gothic Book"/>
              <a:buNone/>
            </a:pPr>
            <a:endParaRPr lang="da-DK" dirty="0">
              <a:solidFill>
                <a:schemeClr val="tx2">
                  <a:lumMod val="10000"/>
                </a:schemeClr>
              </a:solidFill>
            </a:endParaRPr>
          </a:p>
          <a:p>
            <a:pPr marL="0" indent="0">
              <a:buFont typeface="Franklin Gothic Book"/>
              <a:buNone/>
            </a:pPr>
            <a:r>
              <a:rPr lang="da-DK" b="1" dirty="0" err="1">
                <a:solidFill>
                  <a:schemeClr val="tx2">
                    <a:lumMod val="10000"/>
                  </a:schemeClr>
                </a:solidFill>
              </a:rPr>
              <a:t>Assessment</a:t>
            </a:r>
            <a:r>
              <a:rPr lang="da-DK" b="1" dirty="0">
                <a:solidFill>
                  <a:schemeClr val="tx2">
                    <a:lumMod val="10000"/>
                  </a:schemeClr>
                </a:solidFill>
              </a:rPr>
              <a:t>: Pitch </a:t>
            </a:r>
          </a:p>
          <a:p>
            <a:r>
              <a:rPr lang="en-US" dirty="0">
                <a:solidFill>
                  <a:schemeClr val="tx2">
                    <a:lumMod val="10000"/>
                  </a:schemeClr>
                </a:solidFill>
              </a:rPr>
              <a:t>Criterion 2: Clarity of language</a:t>
            </a:r>
          </a:p>
          <a:p>
            <a:pPr marL="0" indent="0">
              <a:buNone/>
            </a:pPr>
            <a:endParaRPr lang="en-US" dirty="0">
              <a:solidFill>
                <a:schemeClr val="tx2">
                  <a:lumMod val="10000"/>
                </a:schemeClr>
              </a:solidFill>
            </a:endParaRPr>
          </a:p>
          <a:p>
            <a:pPr marL="0" indent="0">
              <a:buNone/>
            </a:pPr>
            <a:endParaRPr lang="en-US" dirty="0">
              <a:solidFill>
                <a:schemeClr val="tx2">
                  <a:lumMod val="10000"/>
                </a:schemeClr>
              </a:solidFill>
            </a:endParaRPr>
          </a:p>
          <a:p>
            <a:pPr marL="0" indent="0">
              <a:buNone/>
            </a:pPr>
            <a:endParaRPr lang="da-DK" dirty="0">
              <a:solidFill>
                <a:schemeClr val="tx2">
                  <a:lumMod val="10000"/>
                </a:schemeClr>
              </a:solidFill>
            </a:endParaRPr>
          </a:p>
          <a:p>
            <a:pPr marL="0" indent="0">
              <a:buNone/>
            </a:pPr>
            <a:endParaRPr lang="da-DK" dirty="0">
              <a:solidFill>
                <a:schemeClr val="tx2">
                  <a:lumMod val="10000"/>
                </a:schemeClr>
              </a:solidFill>
            </a:endParaRPr>
          </a:p>
          <a:p>
            <a:pPr marL="0" indent="0">
              <a:buNone/>
            </a:pPr>
            <a:endParaRPr lang="da-DK" dirty="0">
              <a:solidFill>
                <a:schemeClr val="tx2">
                  <a:lumMod val="10000"/>
                </a:schemeClr>
              </a:solidFill>
            </a:endParaRPr>
          </a:p>
          <a:p>
            <a:pPr marL="0" indent="0">
              <a:buNone/>
            </a:pPr>
            <a:endParaRPr lang="da-DK" dirty="0">
              <a:solidFill>
                <a:schemeClr val="tx2">
                  <a:lumMod val="10000"/>
                </a:schemeClr>
              </a:solidFill>
            </a:endParaRPr>
          </a:p>
          <a:p>
            <a:pPr marL="0" indent="0">
              <a:buNone/>
            </a:pPr>
            <a:endParaRPr lang="da-DK" dirty="0">
              <a:solidFill>
                <a:schemeClr val="tx2">
                  <a:lumMod val="10000"/>
                </a:schemeClr>
              </a:solidFill>
            </a:endParaRPr>
          </a:p>
        </p:txBody>
      </p:sp>
      <p:pic>
        <p:nvPicPr>
          <p:cNvPr id="10" name="Graphic 9" descr="Magnifying glass with solid fill">
            <a:extLst>
              <a:ext uri="{FF2B5EF4-FFF2-40B4-BE49-F238E27FC236}">
                <a16:creationId xmlns:a16="http://schemas.microsoft.com/office/drawing/2014/main" id="{2B95E1B2-C6A1-461E-976C-C80D5B0F236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992544" y="2514600"/>
            <a:ext cx="914400" cy="914400"/>
          </a:xfrm>
          <a:prstGeom prst="rect">
            <a:avLst/>
          </a:prstGeom>
        </p:spPr>
      </p:pic>
      <p:pic>
        <p:nvPicPr>
          <p:cNvPr id="11" name="Graphic 10" descr="Magnifying glass with solid fill">
            <a:extLst>
              <a:ext uri="{FF2B5EF4-FFF2-40B4-BE49-F238E27FC236}">
                <a16:creationId xmlns:a16="http://schemas.microsoft.com/office/drawing/2014/main" id="{39465BC5-1A54-471C-B19F-88F132A6B8E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203871" y="2514957"/>
            <a:ext cx="914400" cy="914400"/>
          </a:xfrm>
          <a:prstGeom prst="rect">
            <a:avLst/>
          </a:prstGeom>
        </p:spPr>
      </p:pic>
      <p:sp>
        <p:nvSpPr>
          <p:cNvPr id="12" name="Content Placeholder 4">
            <a:extLst>
              <a:ext uri="{FF2B5EF4-FFF2-40B4-BE49-F238E27FC236}">
                <a16:creationId xmlns:a16="http://schemas.microsoft.com/office/drawing/2014/main" id="{6E8880F4-F90F-4F27-AFDC-741455BCE976}"/>
              </a:ext>
            </a:extLst>
          </p:cNvPr>
          <p:cNvSpPr txBox="1">
            <a:spLocks/>
          </p:cNvSpPr>
          <p:nvPr/>
        </p:nvSpPr>
        <p:spPr bwMode="auto">
          <a:xfrm>
            <a:off x="7204248" y="2514957"/>
            <a:ext cx="4724400" cy="2443746"/>
          </a:xfrm>
          <a:prstGeom prst="rect">
            <a:avLst/>
          </a:prstGeom>
          <a:noFill/>
          <a:ln>
            <a:solidFill>
              <a:srgbClr val="0070C0"/>
            </a:solidFill>
          </a:ln>
        </p:spPr>
        <p:txBody>
          <a:bodyPr vert="horz" wrap="square" lIns="91440" tIns="45720" rIns="91440" bIns="45720" rtlCol="0">
            <a:spAutoFit/>
          </a:bodyPr>
          <a:lstStyle>
            <a:lvl1pPr marL="384048" indent="-384048" algn="l" defTabSz="914400">
              <a:lnSpc>
                <a:spcPct val="94000"/>
              </a:lnSpc>
              <a:spcBef>
                <a:spcPts val="1000"/>
              </a:spcBef>
              <a:spcAft>
                <a:spcPts val="200"/>
              </a:spcAft>
              <a:buFont typeface="Franklin Gothic Book"/>
              <a:buChar char="■"/>
              <a:defRPr sz="2000">
                <a:solidFill>
                  <a:schemeClr val="tx2"/>
                </a:solidFill>
                <a:latin typeface="+mn-lt"/>
                <a:ea typeface="+mn-ea"/>
                <a:cs typeface="+mn-cs"/>
              </a:defRPr>
            </a:lvl1pPr>
            <a:lvl2pPr marL="914400" indent="-384048" algn="l" defTabSz="914400">
              <a:lnSpc>
                <a:spcPct val="94000"/>
              </a:lnSpc>
              <a:spcBef>
                <a:spcPts val="500"/>
              </a:spcBef>
              <a:spcAft>
                <a:spcPts val="200"/>
              </a:spcAft>
              <a:buFont typeface="Franklin Gothic Book"/>
              <a:buChar char="–"/>
              <a:defRPr sz="2000" i="1">
                <a:solidFill>
                  <a:schemeClr val="tx2"/>
                </a:solidFill>
                <a:latin typeface="+mn-lt"/>
                <a:ea typeface="+mn-ea"/>
                <a:cs typeface="+mn-cs"/>
              </a:defRPr>
            </a:lvl2pPr>
            <a:lvl3pPr marL="1371600" indent="-384048" algn="l" defTabSz="914400">
              <a:lnSpc>
                <a:spcPct val="94000"/>
              </a:lnSpc>
              <a:spcBef>
                <a:spcPts val="500"/>
              </a:spcBef>
              <a:spcAft>
                <a:spcPts val="200"/>
              </a:spcAft>
              <a:buFont typeface="Franklin Gothic Book"/>
              <a:buChar char="■"/>
              <a:defRPr sz="1800">
                <a:solidFill>
                  <a:schemeClr val="tx2"/>
                </a:solidFill>
                <a:latin typeface="+mn-lt"/>
                <a:ea typeface="+mn-ea"/>
                <a:cs typeface="+mn-cs"/>
              </a:defRPr>
            </a:lvl3pPr>
            <a:lvl4pPr marL="1828800" indent="-384048" algn="l" defTabSz="914400">
              <a:lnSpc>
                <a:spcPct val="94000"/>
              </a:lnSpc>
              <a:spcBef>
                <a:spcPts val="500"/>
              </a:spcBef>
              <a:spcAft>
                <a:spcPts val="200"/>
              </a:spcAft>
              <a:buFont typeface="Franklin Gothic Book"/>
              <a:buChar char="–"/>
              <a:defRPr sz="1800" i="1">
                <a:solidFill>
                  <a:schemeClr val="tx2"/>
                </a:solidFill>
                <a:latin typeface="+mn-lt"/>
                <a:ea typeface="+mn-ea"/>
                <a:cs typeface="+mn-cs"/>
              </a:defRPr>
            </a:lvl4pPr>
            <a:lvl5pPr marL="2286000" indent="-384048" algn="l" defTabSz="914400">
              <a:lnSpc>
                <a:spcPct val="94000"/>
              </a:lnSpc>
              <a:spcBef>
                <a:spcPts val="500"/>
              </a:spcBef>
              <a:spcAft>
                <a:spcPts val="200"/>
              </a:spcAft>
              <a:buFont typeface="Franklin Gothic Book"/>
              <a:buChar char="■"/>
              <a:defRPr sz="1600">
                <a:solidFill>
                  <a:schemeClr val="tx2"/>
                </a:solidFill>
                <a:latin typeface="+mn-lt"/>
                <a:ea typeface="+mn-ea"/>
                <a:cs typeface="+mn-cs"/>
              </a:defRPr>
            </a:lvl5pPr>
            <a:lvl6pPr marL="2743200" indent="-384048" algn="l" defTabSz="914400">
              <a:lnSpc>
                <a:spcPct val="94000"/>
              </a:lnSpc>
              <a:spcBef>
                <a:spcPts val="500"/>
              </a:spcBef>
              <a:spcAft>
                <a:spcPts val="200"/>
              </a:spcAft>
              <a:buFont typeface="Franklin Gothic Book"/>
              <a:buChar char="–"/>
              <a:defRPr sz="1600" i="1">
                <a:solidFill>
                  <a:schemeClr val="tx2"/>
                </a:solidFill>
                <a:latin typeface="+mn-lt"/>
                <a:ea typeface="+mn-ea"/>
                <a:cs typeface="+mn-cs"/>
              </a:defRPr>
            </a:lvl6pPr>
            <a:lvl7pPr marL="3200400" indent="-384048" algn="l" defTabSz="914400">
              <a:lnSpc>
                <a:spcPct val="94000"/>
              </a:lnSpc>
              <a:spcBef>
                <a:spcPts val="500"/>
              </a:spcBef>
              <a:spcAft>
                <a:spcPts val="200"/>
              </a:spcAft>
              <a:buFont typeface="Franklin Gothic Book"/>
              <a:buChar char="■"/>
              <a:defRPr sz="1400">
                <a:solidFill>
                  <a:schemeClr val="tx2"/>
                </a:solidFill>
                <a:latin typeface="+mn-lt"/>
                <a:ea typeface="+mn-ea"/>
                <a:cs typeface="+mn-cs"/>
              </a:defRPr>
            </a:lvl7pPr>
            <a:lvl8pPr marL="3657600" indent="-384048" algn="l" defTabSz="914400">
              <a:lnSpc>
                <a:spcPct val="94000"/>
              </a:lnSpc>
              <a:spcBef>
                <a:spcPts val="500"/>
              </a:spcBef>
              <a:spcAft>
                <a:spcPts val="200"/>
              </a:spcAft>
              <a:buFont typeface="Franklin Gothic Book"/>
              <a:buChar char="–"/>
              <a:defRPr sz="1400" i="1">
                <a:solidFill>
                  <a:schemeClr val="tx2"/>
                </a:solidFill>
                <a:latin typeface="+mn-lt"/>
                <a:ea typeface="+mn-ea"/>
                <a:cs typeface="+mn-cs"/>
              </a:defRPr>
            </a:lvl8pPr>
            <a:lvl9pPr marL="4114800" indent="-384048" algn="l" defTabSz="914400">
              <a:lnSpc>
                <a:spcPct val="94000"/>
              </a:lnSpc>
              <a:spcBef>
                <a:spcPts val="500"/>
              </a:spcBef>
              <a:spcAft>
                <a:spcPts val="200"/>
              </a:spcAft>
              <a:buFont typeface="Franklin Gothic Book"/>
              <a:buChar char="■"/>
              <a:defRPr sz="1400">
                <a:solidFill>
                  <a:schemeClr val="tx2"/>
                </a:solidFill>
                <a:latin typeface="+mn-lt"/>
                <a:ea typeface="+mn-ea"/>
                <a:cs typeface="+mn-cs"/>
              </a:defRPr>
            </a:lvl9pPr>
          </a:lstStyle>
          <a:p>
            <a:pPr marL="0" indent="0">
              <a:buFont typeface="Franklin Gothic Book"/>
              <a:buNone/>
            </a:pPr>
            <a:endParaRPr lang="da-DK" dirty="0">
              <a:solidFill>
                <a:schemeClr val="tx2">
                  <a:lumMod val="10000"/>
                </a:schemeClr>
              </a:solidFill>
            </a:endParaRPr>
          </a:p>
          <a:p>
            <a:pPr marL="0" indent="0">
              <a:buFont typeface="Franklin Gothic Book"/>
              <a:buNone/>
            </a:pPr>
            <a:r>
              <a:rPr lang="da-DK" b="1" dirty="0">
                <a:solidFill>
                  <a:schemeClr val="tx2">
                    <a:lumMod val="10000"/>
                  </a:schemeClr>
                </a:solidFill>
              </a:rPr>
              <a:t>Check: </a:t>
            </a:r>
          </a:p>
          <a:p>
            <a:r>
              <a:rPr lang="da-DK" dirty="0">
                <a:solidFill>
                  <a:schemeClr val="tx2">
                    <a:lumMod val="10000"/>
                  </a:schemeClr>
                </a:solidFill>
              </a:rPr>
              <a:t>Is the </a:t>
            </a:r>
            <a:r>
              <a:rPr lang="da-DK" dirty="0" err="1">
                <a:solidFill>
                  <a:schemeClr val="tx2">
                    <a:lumMod val="10000"/>
                  </a:schemeClr>
                </a:solidFill>
              </a:rPr>
              <a:t>language</a:t>
            </a:r>
            <a:r>
              <a:rPr lang="da-DK" dirty="0">
                <a:solidFill>
                  <a:schemeClr val="tx2">
                    <a:lumMod val="10000"/>
                  </a:schemeClr>
                </a:solidFill>
              </a:rPr>
              <a:t> of the </a:t>
            </a:r>
            <a:r>
              <a:rPr lang="da-DK" dirty="0" err="1">
                <a:solidFill>
                  <a:schemeClr val="tx2">
                    <a:lumMod val="10000"/>
                  </a:schemeClr>
                </a:solidFill>
              </a:rPr>
              <a:t>presentation</a:t>
            </a:r>
            <a:r>
              <a:rPr lang="da-DK" dirty="0">
                <a:solidFill>
                  <a:schemeClr val="tx2">
                    <a:lumMod val="10000"/>
                  </a:schemeClr>
                </a:solidFill>
              </a:rPr>
              <a:t> </a:t>
            </a:r>
            <a:r>
              <a:rPr lang="da-DK" dirty="0" err="1">
                <a:solidFill>
                  <a:schemeClr val="tx2">
                    <a:lumMod val="10000"/>
                  </a:schemeClr>
                </a:solidFill>
              </a:rPr>
              <a:t>comprehensible</a:t>
            </a:r>
            <a:r>
              <a:rPr lang="da-DK" dirty="0">
                <a:solidFill>
                  <a:schemeClr val="tx2">
                    <a:lumMod val="10000"/>
                  </a:schemeClr>
                </a:solidFill>
              </a:rPr>
              <a:t>?</a:t>
            </a:r>
          </a:p>
          <a:p>
            <a:r>
              <a:rPr lang="da-DK" dirty="0">
                <a:solidFill>
                  <a:schemeClr val="tx2">
                    <a:lumMod val="10000"/>
                  </a:schemeClr>
                </a:solidFill>
              </a:rPr>
              <a:t>Is the </a:t>
            </a:r>
            <a:r>
              <a:rPr lang="da-DK" dirty="0" err="1">
                <a:solidFill>
                  <a:schemeClr val="tx2">
                    <a:lumMod val="10000"/>
                  </a:schemeClr>
                </a:solidFill>
              </a:rPr>
              <a:t>language</a:t>
            </a:r>
            <a:r>
              <a:rPr lang="da-DK" dirty="0">
                <a:solidFill>
                  <a:schemeClr val="tx2">
                    <a:lumMod val="10000"/>
                  </a:schemeClr>
                </a:solidFill>
              </a:rPr>
              <a:t> </a:t>
            </a:r>
            <a:r>
              <a:rPr lang="da-DK" dirty="0" err="1">
                <a:solidFill>
                  <a:schemeClr val="tx2">
                    <a:lumMod val="10000"/>
                  </a:schemeClr>
                </a:solidFill>
              </a:rPr>
              <a:t>appropriate</a:t>
            </a:r>
            <a:r>
              <a:rPr lang="da-DK" dirty="0">
                <a:solidFill>
                  <a:schemeClr val="tx2">
                    <a:lumMod val="10000"/>
                  </a:schemeClr>
                </a:solidFill>
              </a:rPr>
              <a:t>? </a:t>
            </a:r>
          </a:p>
          <a:p>
            <a:r>
              <a:rPr lang="da-DK" dirty="0">
                <a:solidFill>
                  <a:schemeClr val="tx2">
                    <a:lumMod val="10000"/>
                  </a:schemeClr>
                </a:solidFill>
              </a:rPr>
              <a:t>Is the </a:t>
            </a:r>
            <a:r>
              <a:rPr lang="da-DK" dirty="0" err="1">
                <a:solidFill>
                  <a:schemeClr val="tx2">
                    <a:lumMod val="10000"/>
                  </a:schemeClr>
                </a:solidFill>
              </a:rPr>
              <a:t>language</a:t>
            </a:r>
            <a:r>
              <a:rPr lang="da-DK" dirty="0">
                <a:solidFill>
                  <a:schemeClr val="tx2">
                    <a:lumMod val="10000"/>
                  </a:schemeClr>
                </a:solidFill>
              </a:rPr>
              <a:t> </a:t>
            </a:r>
            <a:r>
              <a:rPr lang="da-DK" dirty="0" err="1">
                <a:solidFill>
                  <a:schemeClr val="tx2">
                    <a:lumMod val="10000"/>
                  </a:schemeClr>
                </a:solidFill>
              </a:rPr>
              <a:t>appealing</a:t>
            </a:r>
            <a:r>
              <a:rPr lang="da-DK" dirty="0">
                <a:solidFill>
                  <a:schemeClr val="tx2">
                    <a:lumMod val="10000"/>
                  </a:schemeClr>
                </a:solidFill>
              </a:rPr>
              <a:t>? </a:t>
            </a:r>
            <a:endParaRPr lang="en-US" dirty="0">
              <a:solidFill>
                <a:schemeClr val="tx2">
                  <a:lumMod val="10000"/>
                </a:schemeClr>
              </a:solidFill>
            </a:endParaRPr>
          </a:p>
        </p:txBody>
      </p:sp>
      <p:sp>
        <p:nvSpPr>
          <p:cNvPr id="13" name="Title 1">
            <a:extLst>
              <a:ext uri="{FF2B5EF4-FFF2-40B4-BE49-F238E27FC236}">
                <a16:creationId xmlns:a16="http://schemas.microsoft.com/office/drawing/2014/main" id="{2487EDE8-0816-4E7B-AD2E-F727F4910538}"/>
              </a:ext>
            </a:extLst>
          </p:cNvPr>
          <p:cNvSpPr>
            <a:spLocks noGrp="1"/>
          </p:cNvSpPr>
          <p:nvPr>
            <p:ph type="title"/>
          </p:nvPr>
        </p:nvSpPr>
        <p:spPr>
          <a:xfrm>
            <a:off x="1371600" y="685800"/>
            <a:ext cx="9601200" cy="1485900"/>
          </a:xfrm>
        </p:spPr>
        <p:txBody>
          <a:bodyPr/>
          <a:lstStyle/>
          <a:p>
            <a:r>
              <a:rPr lang="da-DK" dirty="0" err="1">
                <a:solidFill>
                  <a:schemeClr val="tx2">
                    <a:lumMod val="10000"/>
                  </a:schemeClr>
                </a:solidFill>
              </a:rPr>
              <a:t>Criteria</a:t>
            </a:r>
            <a:r>
              <a:rPr lang="da-DK" dirty="0">
                <a:solidFill>
                  <a:schemeClr val="tx2">
                    <a:lumMod val="10000"/>
                  </a:schemeClr>
                </a:solidFill>
              </a:rPr>
              <a:t> for </a:t>
            </a:r>
            <a:r>
              <a:rPr lang="da-DK" dirty="0" err="1">
                <a:solidFill>
                  <a:schemeClr val="tx2">
                    <a:lumMod val="10000"/>
                  </a:schemeClr>
                </a:solidFill>
              </a:rPr>
              <a:t>assessing</a:t>
            </a:r>
            <a:r>
              <a:rPr lang="da-DK" dirty="0">
                <a:solidFill>
                  <a:schemeClr val="tx2">
                    <a:lumMod val="10000"/>
                  </a:schemeClr>
                </a:solidFill>
              </a:rPr>
              <a:t> </a:t>
            </a:r>
            <a:r>
              <a:rPr lang="da-DK" dirty="0" err="1">
                <a:solidFill>
                  <a:schemeClr val="tx2">
                    <a:lumMod val="10000"/>
                  </a:schemeClr>
                </a:solidFill>
              </a:rPr>
              <a:t>your</a:t>
            </a:r>
            <a:r>
              <a:rPr lang="da-DK" dirty="0">
                <a:solidFill>
                  <a:schemeClr val="tx2">
                    <a:lumMod val="10000"/>
                  </a:schemeClr>
                </a:solidFill>
              </a:rPr>
              <a:t> </a:t>
            </a:r>
            <a:r>
              <a:rPr lang="da-DK" dirty="0" err="1">
                <a:solidFill>
                  <a:schemeClr val="tx2">
                    <a:lumMod val="10000"/>
                  </a:schemeClr>
                </a:solidFill>
              </a:rPr>
              <a:t>project</a:t>
            </a:r>
            <a:r>
              <a:rPr lang="da-DK" dirty="0">
                <a:solidFill>
                  <a:schemeClr val="tx2">
                    <a:lumMod val="10000"/>
                  </a:schemeClr>
                </a:solidFill>
              </a:rPr>
              <a:t>: Project Presentation</a:t>
            </a:r>
          </a:p>
        </p:txBody>
      </p:sp>
    </p:spTree>
    <p:extLst>
      <p:ext uri="{BB962C8B-B14F-4D97-AF65-F5344CB8AC3E}">
        <p14:creationId xmlns:p14="http://schemas.microsoft.com/office/powerpoint/2010/main" val="3902456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1A06E70-C48F-4A81-A30F-CBD3B5175AD9}"/>
              </a:ext>
            </a:extLst>
          </p:cNvPr>
          <p:cNvSpPr>
            <a:spLocks noGrp="1"/>
          </p:cNvSpPr>
          <p:nvPr>
            <p:ph type="sldNum" sz="quarter" idx="12"/>
          </p:nvPr>
        </p:nvSpPr>
        <p:spPr/>
        <p:txBody>
          <a:bodyPr/>
          <a:lstStyle/>
          <a:p>
            <a:pPr>
              <a:defRPr/>
            </a:pPr>
            <a:fld id="{4E0D2331-F92B-4E4F-8962-9A6A8C889751}" type="slidenum">
              <a:rPr lang="it-IT" smtClean="0"/>
              <a:t>19</a:t>
            </a:fld>
            <a:endParaRPr lang="it-IT" dirty="0"/>
          </a:p>
        </p:txBody>
      </p:sp>
      <p:sp>
        <p:nvSpPr>
          <p:cNvPr id="6" name="Content Placeholder 4">
            <a:extLst>
              <a:ext uri="{FF2B5EF4-FFF2-40B4-BE49-F238E27FC236}">
                <a16:creationId xmlns:a16="http://schemas.microsoft.com/office/drawing/2014/main" id="{464C7F3D-788B-4E67-AEBF-8B4B3F99CB5F}"/>
              </a:ext>
            </a:extLst>
          </p:cNvPr>
          <p:cNvSpPr txBox="1">
            <a:spLocks/>
          </p:cNvSpPr>
          <p:nvPr/>
        </p:nvSpPr>
        <p:spPr bwMode="auto">
          <a:xfrm>
            <a:off x="1487488" y="2382091"/>
            <a:ext cx="4724400" cy="3927229"/>
          </a:xfrm>
          <a:prstGeom prst="rect">
            <a:avLst/>
          </a:prstGeom>
          <a:noFill/>
          <a:ln>
            <a:solidFill>
              <a:srgbClr val="0070C0"/>
            </a:solidFill>
          </a:ln>
        </p:spPr>
        <p:txBody>
          <a:bodyPr vert="horz" wrap="square" lIns="91440" tIns="45720" rIns="91440" bIns="45720" rtlCol="0">
            <a:spAutoFit/>
          </a:bodyPr>
          <a:lstStyle>
            <a:lvl1pPr marL="384048" indent="-384048" algn="l" defTabSz="914400">
              <a:lnSpc>
                <a:spcPct val="94000"/>
              </a:lnSpc>
              <a:spcBef>
                <a:spcPts val="1000"/>
              </a:spcBef>
              <a:spcAft>
                <a:spcPts val="200"/>
              </a:spcAft>
              <a:buFont typeface="Franklin Gothic Book"/>
              <a:buChar char="■"/>
              <a:defRPr sz="2000">
                <a:solidFill>
                  <a:schemeClr val="tx2"/>
                </a:solidFill>
                <a:latin typeface="+mn-lt"/>
                <a:ea typeface="+mn-ea"/>
                <a:cs typeface="+mn-cs"/>
              </a:defRPr>
            </a:lvl1pPr>
            <a:lvl2pPr marL="914400" indent="-384048" algn="l" defTabSz="914400">
              <a:lnSpc>
                <a:spcPct val="94000"/>
              </a:lnSpc>
              <a:spcBef>
                <a:spcPts val="500"/>
              </a:spcBef>
              <a:spcAft>
                <a:spcPts val="200"/>
              </a:spcAft>
              <a:buFont typeface="Franklin Gothic Book"/>
              <a:buChar char="–"/>
              <a:defRPr sz="2000" i="1">
                <a:solidFill>
                  <a:schemeClr val="tx2"/>
                </a:solidFill>
                <a:latin typeface="+mn-lt"/>
                <a:ea typeface="+mn-ea"/>
                <a:cs typeface="+mn-cs"/>
              </a:defRPr>
            </a:lvl2pPr>
            <a:lvl3pPr marL="1371600" indent="-384048" algn="l" defTabSz="914400">
              <a:lnSpc>
                <a:spcPct val="94000"/>
              </a:lnSpc>
              <a:spcBef>
                <a:spcPts val="500"/>
              </a:spcBef>
              <a:spcAft>
                <a:spcPts val="200"/>
              </a:spcAft>
              <a:buFont typeface="Franklin Gothic Book"/>
              <a:buChar char="■"/>
              <a:defRPr sz="1800">
                <a:solidFill>
                  <a:schemeClr val="tx2"/>
                </a:solidFill>
                <a:latin typeface="+mn-lt"/>
                <a:ea typeface="+mn-ea"/>
                <a:cs typeface="+mn-cs"/>
              </a:defRPr>
            </a:lvl3pPr>
            <a:lvl4pPr marL="1828800" indent="-384048" algn="l" defTabSz="914400">
              <a:lnSpc>
                <a:spcPct val="94000"/>
              </a:lnSpc>
              <a:spcBef>
                <a:spcPts val="500"/>
              </a:spcBef>
              <a:spcAft>
                <a:spcPts val="200"/>
              </a:spcAft>
              <a:buFont typeface="Franklin Gothic Book"/>
              <a:buChar char="–"/>
              <a:defRPr sz="1800" i="1">
                <a:solidFill>
                  <a:schemeClr val="tx2"/>
                </a:solidFill>
                <a:latin typeface="+mn-lt"/>
                <a:ea typeface="+mn-ea"/>
                <a:cs typeface="+mn-cs"/>
              </a:defRPr>
            </a:lvl4pPr>
            <a:lvl5pPr marL="2286000" indent="-384048" algn="l" defTabSz="914400">
              <a:lnSpc>
                <a:spcPct val="94000"/>
              </a:lnSpc>
              <a:spcBef>
                <a:spcPts val="500"/>
              </a:spcBef>
              <a:spcAft>
                <a:spcPts val="200"/>
              </a:spcAft>
              <a:buFont typeface="Franklin Gothic Book"/>
              <a:buChar char="■"/>
              <a:defRPr sz="1600">
                <a:solidFill>
                  <a:schemeClr val="tx2"/>
                </a:solidFill>
                <a:latin typeface="+mn-lt"/>
                <a:ea typeface="+mn-ea"/>
                <a:cs typeface="+mn-cs"/>
              </a:defRPr>
            </a:lvl5pPr>
            <a:lvl6pPr marL="2743200" indent="-384048" algn="l" defTabSz="914400">
              <a:lnSpc>
                <a:spcPct val="94000"/>
              </a:lnSpc>
              <a:spcBef>
                <a:spcPts val="500"/>
              </a:spcBef>
              <a:spcAft>
                <a:spcPts val="200"/>
              </a:spcAft>
              <a:buFont typeface="Franklin Gothic Book"/>
              <a:buChar char="–"/>
              <a:defRPr sz="1600" i="1">
                <a:solidFill>
                  <a:schemeClr val="tx2"/>
                </a:solidFill>
                <a:latin typeface="+mn-lt"/>
                <a:ea typeface="+mn-ea"/>
                <a:cs typeface="+mn-cs"/>
              </a:defRPr>
            </a:lvl6pPr>
            <a:lvl7pPr marL="3200400" indent="-384048" algn="l" defTabSz="914400">
              <a:lnSpc>
                <a:spcPct val="94000"/>
              </a:lnSpc>
              <a:spcBef>
                <a:spcPts val="500"/>
              </a:spcBef>
              <a:spcAft>
                <a:spcPts val="200"/>
              </a:spcAft>
              <a:buFont typeface="Franklin Gothic Book"/>
              <a:buChar char="■"/>
              <a:defRPr sz="1400">
                <a:solidFill>
                  <a:schemeClr val="tx2"/>
                </a:solidFill>
                <a:latin typeface="+mn-lt"/>
                <a:ea typeface="+mn-ea"/>
                <a:cs typeface="+mn-cs"/>
              </a:defRPr>
            </a:lvl7pPr>
            <a:lvl8pPr marL="3657600" indent="-384048" algn="l" defTabSz="914400">
              <a:lnSpc>
                <a:spcPct val="94000"/>
              </a:lnSpc>
              <a:spcBef>
                <a:spcPts val="500"/>
              </a:spcBef>
              <a:spcAft>
                <a:spcPts val="200"/>
              </a:spcAft>
              <a:buFont typeface="Franklin Gothic Book"/>
              <a:buChar char="–"/>
              <a:defRPr sz="1400" i="1">
                <a:solidFill>
                  <a:schemeClr val="tx2"/>
                </a:solidFill>
                <a:latin typeface="+mn-lt"/>
                <a:ea typeface="+mn-ea"/>
                <a:cs typeface="+mn-cs"/>
              </a:defRPr>
            </a:lvl8pPr>
            <a:lvl9pPr marL="4114800" indent="-384048" algn="l" defTabSz="914400">
              <a:lnSpc>
                <a:spcPct val="94000"/>
              </a:lnSpc>
              <a:spcBef>
                <a:spcPts val="500"/>
              </a:spcBef>
              <a:spcAft>
                <a:spcPts val="200"/>
              </a:spcAft>
              <a:buFont typeface="Franklin Gothic Book"/>
              <a:buChar char="■"/>
              <a:defRPr sz="1400">
                <a:solidFill>
                  <a:schemeClr val="tx2"/>
                </a:solidFill>
                <a:latin typeface="+mn-lt"/>
                <a:ea typeface="+mn-ea"/>
                <a:cs typeface="+mn-cs"/>
              </a:defRPr>
            </a:lvl9pPr>
          </a:lstStyle>
          <a:p>
            <a:pPr marL="0" indent="0">
              <a:buFont typeface="Franklin Gothic Book"/>
              <a:buNone/>
            </a:pPr>
            <a:endParaRPr lang="da-DK" dirty="0">
              <a:solidFill>
                <a:schemeClr val="tx2">
                  <a:lumMod val="10000"/>
                </a:schemeClr>
              </a:solidFill>
            </a:endParaRPr>
          </a:p>
          <a:p>
            <a:pPr marL="0" indent="0">
              <a:buFont typeface="Franklin Gothic Book"/>
              <a:buNone/>
            </a:pPr>
            <a:r>
              <a:rPr lang="da-DK" b="1" dirty="0" err="1">
                <a:solidFill>
                  <a:schemeClr val="tx2">
                    <a:lumMod val="10000"/>
                  </a:schemeClr>
                </a:solidFill>
              </a:rPr>
              <a:t>Assessment</a:t>
            </a:r>
            <a:r>
              <a:rPr lang="da-DK" b="1" dirty="0">
                <a:solidFill>
                  <a:schemeClr val="tx2">
                    <a:lumMod val="10000"/>
                  </a:schemeClr>
                </a:solidFill>
              </a:rPr>
              <a:t>: Pitch </a:t>
            </a:r>
          </a:p>
          <a:p>
            <a:r>
              <a:rPr lang="en-US" dirty="0">
                <a:solidFill>
                  <a:schemeClr val="tx2">
                    <a:lumMod val="10000"/>
                  </a:schemeClr>
                </a:solidFill>
              </a:rPr>
              <a:t>Criterion 3: Creativity</a:t>
            </a:r>
          </a:p>
          <a:p>
            <a:pPr marL="0" indent="0">
              <a:buNone/>
            </a:pPr>
            <a:endParaRPr lang="en-US" dirty="0">
              <a:solidFill>
                <a:schemeClr val="tx2">
                  <a:lumMod val="10000"/>
                </a:schemeClr>
              </a:solidFill>
            </a:endParaRPr>
          </a:p>
          <a:p>
            <a:pPr marL="0" indent="0">
              <a:buNone/>
            </a:pPr>
            <a:endParaRPr lang="da-DK" dirty="0">
              <a:solidFill>
                <a:schemeClr val="tx2">
                  <a:lumMod val="10000"/>
                </a:schemeClr>
              </a:solidFill>
            </a:endParaRPr>
          </a:p>
          <a:p>
            <a:pPr marL="0" indent="0">
              <a:buNone/>
            </a:pPr>
            <a:endParaRPr lang="da-DK" dirty="0">
              <a:solidFill>
                <a:schemeClr val="tx2">
                  <a:lumMod val="10000"/>
                </a:schemeClr>
              </a:solidFill>
            </a:endParaRPr>
          </a:p>
          <a:p>
            <a:pPr marL="0" indent="0">
              <a:buNone/>
            </a:pPr>
            <a:endParaRPr lang="da-DK" dirty="0">
              <a:solidFill>
                <a:schemeClr val="tx2">
                  <a:lumMod val="10000"/>
                </a:schemeClr>
              </a:solidFill>
            </a:endParaRPr>
          </a:p>
          <a:p>
            <a:pPr marL="0" indent="0">
              <a:buNone/>
            </a:pPr>
            <a:endParaRPr lang="da-DK" dirty="0">
              <a:solidFill>
                <a:schemeClr val="tx2">
                  <a:lumMod val="10000"/>
                </a:schemeClr>
              </a:solidFill>
            </a:endParaRPr>
          </a:p>
          <a:p>
            <a:pPr marL="0" indent="0">
              <a:buNone/>
            </a:pPr>
            <a:endParaRPr lang="da-DK" dirty="0">
              <a:solidFill>
                <a:schemeClr val="tx2">
                  <a:lumMod val="10000"/>
                </a:schemeClr>
              </a:solidFill>
            </a:endParaRPr>
          </a:p>
        </p:txBody>
      </p:sp>
      <p:pic>
        <p:nvPicPr>
          <p:cNvPr id="10" name="Graphic 9" descr="Magnifying glass with solid fill">
            <a:extLst>
              <a:ext uri="{FF2B5EF4-FFF2-40B4-BE49-F238E27FC236}">
                <a16:creationId xmlns:a16="http://schemas.microsoft.com/office/drawing/2014/main" id="{2B95E1B2-C6A1-461E-976C-C80D5B0F236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014248" y="2348880"/>
            <a:ext cx="914400" cy="914400"/>
          </a:xfrm>
          <a:prstGeom prst="rect">
            <a:avLst/>
          </a:prstGeom>
        </p:spPr>
      </p:pic>
      <p:pic>
        <p:nvPicPr>
          <p:cNvPr id="11" name="Graphic 10" descr="Magnifying glass with solid fill">
            <a:extLst>
              <a:ext uri="{FF2B5EF4-FFF2-40B4-BE49-F238E27FC236}">
                <a16:creationId xmlns:a16="http://schemas.microsoft.com/office/drawing/2014/main" id="{39465BC5-1A54-471C-B19F-88F132A6B8E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203871" y="2382091"/>
            <a:ext cx="914400" cy="914400"/>
          </a:xfrm>
          <a:prstGeom prst="rect">
            <a:avLst/>
          </a:prstGeom>
        </p:spPr>
      </p:pic>
      <p:sp>
        <p:nvSpPr>
          <p:cNvPr id="12" name="Content Placeholder 4">
            <a:extLst>
              <a:ext uri="{FF2B5EF4-FFF2-40B4-BE49-F238E27FC236}">
                <a16:creationId xmlns:a16="http://schemas.microsoft.com/office/drawing/2014/main" id="{6E8880F4-F90F-4F27-AFDC-741455BCE976}"/>
              </a:ext>
            </a:extLst>
          </p:cNvPr>
          <p:cNvSpPr txBox="1">
            <a:spLocks/>
          </p:cNvSpPr>
          <p:nvPr/>
        </p:nvSpPr>
        <p:spPr bwMode="auto">
          <a:xfrm>
            <a:off x="7204248" y="2382091"/>
            <a:ext cx="4724400" cy="3022366"/>
          </a:xfrm>
          <a:prstGeom prst="rect">
            <a:avLst/>
          </a:prstGeom>
          <a:noFill/>
          <a:ln>
            <a:solidFill>
              <a:srgbClr val="0070C0"/>
            </a:solidFill>
          </a:ln>
        </p:spPr>
        <p:txBody>
          <a:bodyPr vert="horz" wrap="square" lIns="91440" tIns="45720" rIns="91440" bIns="45720" rtlCol="0">
            <a:spAutoFit/>
          </a:bodyPr>
          <a:lstStyle>
            <a:lvl1pPr marL="384048" indent="-384048" algn="l" defTabSz="914400">
              <a:lnSpc>
                <a:spcPct val="94000"/>
              </a:lnSpc>
              <a:spcBef>
                <a:spcPts val="1000"/>
              </a:spcBef>
              <a:spcAft>
                <a:spcPts val="200"/>
              </a:spcAft>
              <a:buFont typeface="Franklin Gothic Book"/>
              <a:buChar char="■"/>
              <a:defRPr sz="2000">
                <a:solidFill>
                  <a:schemeClr val="tx2"/>
                </a:solidFill>
                <a:latin typeface="+mn-lt"/>
                <a:ea typeface="+mn-ea"/>
                <a:cs typeface="+mn-cs"/>
              </a:defRPr>
            </a:lvl1pPr>
            <a:lvl2pPr marL="914400" indent="-384048" algn="l" defTabSz="914400">
              <a:lnSpc>
                <a:spcPct val="94000"/>
              </a:lnSpc>
              <a:spcBef>
                <a:spcPts val="500"/>
              </a:spcBef>
              <a:spcAft>
                <a:spcPts val="200"/>
              </a:spcAft>
              <a:buFont typeface="Franklin Gothic Book"/>
              <a:buChar char="–"/>
              <a:defRPr sz="2000" i="1">
                <a:solidFill>
                  <a:schemeClr val="tx2"/>
                </a:solidFill>
                <a:latin typeface="+mn-lt"/>
                <a:ea typeface="+mn-ea"/>
                <a:cs typeface="+mn-cs"/>
              </a:defRPr>
            </a:lvl2pPr>
            <a:lvl3pPr marL="1371600" indent="-384048" algn="l" defTabSz="914400">
              <a:lnSpc>
                <a:spcPct val="94000"/>
              </a:lnSpc>
              <a:spcBef>
                <a:spcPts val="500"/>
              </a:spcBef>
              <a:spcAft>
                <a:spcPts val="200"/>
              </a:spcAft>
              <a:buFont typeface="Franklin Gothic Book"/>
              <a:buChar char="■"/>
              <a:defRPr sz="1800">
                <a:solidFill>
                  <a:schemeClr val="tx2"/>
                </a:solidFill>
                <a:latin typeface="+mn-lt"/>
                <a:ea typeface="+mn-ea"/>
                <a:cs typeface="+mn-cs"/>
              </a:defRPr>
            </a:lvl3pPr>
            <a:lvl4pPr marL="1828800" indent="-384048" algn="l" defTabSz="914400">
              <a:lnSpc>
                <a:spcPct val="94000"/>
              </a:lnSpc>
              <a:spcBef>
                <a:spcPts val="500"/>
              </a:spcBef>
              <a:spcAft>
                <a:spcPts val="200"/>
              </a:spcAft>
              <a:buFont typeface="Franklin Gothic Book"/>
              <a:buChar char="–"/>
              <a:defRPr sz="1800" i="1">
                <a:solidFill>
                  <a:schemeClr val="tx2"/>
                </a:solidFill>
                <a:latin typeface="+mn-lt"/>
                <a:ea typeface="+mn-ea"/>
                <a:cs typeface="+mn-cs"/>
              </a:defRPr>
            </a:lvl4pPr>
            <a:lvl5pPr marL="2286000" indent="-384048" algn="l" defTabSz="914400">
              <a:lnSpc>
                <a:spcPct val="94000"/>
              </a:lnSpc>
              <a:spcBef>
                <a:spcPts val="500"/>
              </a:spcBef>
              <a:spcAft>
                <a:spcPts val="200"/>
              </a:spcAft>
              <a:buFont typeface="Franklin Gothic Book"/>
              <a:buChar char="■"/>
              <a:defRPr sz="1600">
                <a:solidFill>
                  <a:schemeClr val="tx2"/>
                </a:solidFill>
                <a:latin typeface="+mn-lt"/>
                <a:ea typeface="+mn-ea"/>
                <a:cs typeface="+mn-cs"/>
              </a:defRPr>
            </a:lvl5pPr>
            <a:lvl6pPr marL="2743200" indent="-384048" algn="l" defTabSz="914400">
              <a:lnSpc>
                <a:spcPct val="94000"/>
              </a:lnSpc>
              <a:spcBef>
                <a:spcPts val="500"/>
              </a:spcBef>
              <a:spcAft>
                <a:spcPts val="200"/>
              </a:spcAft>
              <a:buFont typeface="Franklin Gothic Book"/>
              <a:buChar char="–"/>
              <a:defRPr sz="1600" i="1">
                <a:solidFill>
                  <a:schemeClr val="tx2"/>
                </a:solidFill>
                <a:latin typeface="+mn-lt"/>
                <a:ea typeface="+mn-ea"/>
                <a:cs typeface="+mn-cs"/>
              </a:defRPr>
            </a:lvl6pPr>
            <a:lvl7pPr marL="3200400" indent="-384048" algn="l" defTabSz="914400">
              <a:lnSpc>
                <a:spcPct val="94000"/>
              </a:lnSpc>
              <a:spcBef>
                <a:spcPts val="500"/>
              </a:spcBef>
              <a:spcAft>
                <a:spcPts val="200"/>
              </a:spcAft>
              <a:buFont typeface="Franklin Gothic Book"/>
              <a:buChar char="■"/>
              <a:defRPr sz="1400">
                <a:solidFill>
                  <a:schemeClr val="tx2"/>
                </a:solidFill>
                <a:latin typeface="+mn-lt"/>
                <a:ea typeface="+mn-ea"/>
                <a:cs typeface="+mn-cs"/>
              </a:defRPr>
            </a:lvl7pPr>
            <a:lvl8pPr marL="3657600" indent="-384048" algn="l" defTabSz="914400">
              <a:lnSpc>
                <a:spcPct val="94000"/>
              </a:lnSpc>
              <a:spcBef>
                <a:spcPts val="500"/>
              </a:spcBef>
              <a:spcAft>
                <a:spcPts val="200"/>
              </a:spcAft>
              <a:buFont typeface="Franklin Gothic Book"/>
              <a:buChar char="–"/>
              <a:defRPr sz="1400" i="1">
                <a:solidFill>
                  <a:schemeClr val="tx2"/>
                </a:solidFill>
                <a:latin typeface="+mn-lt"/>
                <a:ea typeface="+mn-ea"/>
                <a:cs typeface="+mn-cs"/>
              </a:defRPr>
            </a:lvl8pPr>
            <a:lvl9pPr marL="4114800" indent="-384048" algn="l" defTabSz="914400">
              <a:lnSpc>
                <a:spcPct val="94000"/>
              </a:lnSpc>
              <a:spcBef>
                <a:spcPts val="500"/>
              </a:spcBef>
              <a:spcAft>
                <a:spcPts val="200"/>
              </a:spcAft>
              <a:buFont typeface="Franklin Gothic Book"/>
              <a:buChar char="■"/>
              <a:defRPr sz="1400">
                <a:solidFill>
                  <a:schemeClr val="tx2"/>
                </a:solidFill>
                <a:latin typeface="+mn-lt"/>
                <a:ea typeface="+mn-ea"/>
                <a:cs typeface="+mn-cs"/>
              </a:defRPr>
            </a:lvl9pPr>
          </a:lstStyle>
          <a:p>
            <a:pPr marL="0" indent="0">
              <a:buFont typeface="Franklin Gothic Book"/>
              <a:buNone/>
            </a:pPr>
            <a:endParaRPr lang="da-DK" dirty="0">
              <a:solidFill>
                <a:schemeClr val="tx2">
                  <a:lumMod val="10000"/>
                </a:schemeClr>
              </a:solidFill>
            </a:endParaRPr>
          </a:p>
          <a:p>
            <a:pPr marL="0" indent="0">
              <a:buFont typeface="Franklin Gothic Book"/>
              <a:buNone/>
            </a:pPr>
            <a:r>
              <a:rPr lang="da-DK" b="1" dirty="0">
                <a:solidFill>
                  <a:schemeClr val="tx2">
                    <a:lumMod val="10000"/>
                  </a:schemeClr>
                </a:solidFill>
              </a:rPr>
              <a:t>Check: </a:t>
            </a:r>
          </a:p>
          <a:p>
            <a:r>
              <a:rPr lang="da-DK" dirty="0">
                <a:solidFill>
                  <a:schemeClr val="tx2">
                    <a:lumMod val="10000"/>
                  </a:schemeClr>
                </a:solidFill>
              </a:rPr>
              <a:t>Is the </a:t>
            </a:r>
            <a:r>
              <a:rPr lang="da-DK" dirty="0" err="1">
                <a:solidFill>
                  <a:schemeClr val="tx2">
                    <a:lumMod val="10000"/>
                  </a:schemeClr>
                </a:solidFill>
              </a:rPr>
              <a:t>presentation</a:t>
            </a:r>
            <a:r>
              <a:rPr lang="da-DK" dirty="0">
                <a:solidFill>
                  <a:schemeClr val="tx2">
                    <a:lumMod val="10000"/>
                  </a:schemeClr>
                </a:solidFill>
              </a:rPr>
              <a:t> </a:t>
            </a:r>
            <a:r>
              <a:rPr lang="da-DK" dirty="0" err="1">
                <a:solidFill>
                  <a:schemeClr val="tx2">
                    <a:lumMod val="10000"/>
                  </a:schemeClr>
                </a:solidFill>
              </a:rPr>
              <a:t>creative</a:t>
            </a:r>
            <a:r>
              <a:rPr lang="da-DK" dirty="0">
                <a:solidFill>
                  <a:schemeClr val="tx2">
                    <a:lumMod val="10000"/>
                  </a:schemeClr>
                </a:solidFill>
              </a:rPr>
              <a:t>?</a:t>
            </a:r>
          </a:p>
          <a:p>
            <a:r>
              <a:rPr lang="da-DK" dirty="0">
                <a:solidFill>
                  <a:schemeClr val="tx2">
                    <a:lumMod val="10000"/>
                  </a:schemeClr>
                </a:solidFill>
              </a:rPr>
              <a:t>Is the </a:t>
            </a:r>
            <a:r>
              <a:rPr lang="da-DK" dirty="0" err="1">
                <a:solidFill>
                  <a:schemeClr val="tx2">
                    <a:lumMod val="10000"/>
                  </a:schemeClr>
                </a:solidFill>
              </a:rPr>
              <a:t>presentation</a:t>
            </a:r>
            <a:r>
              <a:rPr lang="da-DK" dirty="0">
                <a:solidFill>
                  <a:schemeClr val="tx2">
                    <a:lumMod val="10000"/>
                  </a:schemeClr>
                </a:solidFill>
              </a:rPr>
              <a:t> </a:t>
            </a:r>
            <a:r>
              <a:rPr lang="da-DK" dirty="0" err="1">
                <a:solidFill>
                  <a:schemeClr val="tx2">
                    <a:lumMod val="10000"/>
                  </a:schemeClr>
                </a:solidFill>
              </a:rPr>
              <a:t>evoking</a:t>
            </a:r>
            <a:r>
              <a:rPr lang="da-DK" dirty="0">
                <a:solidFill>
                  <a:schemeClr val="tx2">
                    <a:lumMod val="10000"/>
                  </a:schemeClr>
                </a:solidFill>
              </a:rPr>
              <a:t> mental </a:t>
            </a:r>
            <a:r>
              <a:rPr lang="da-DK" dirty="0" err="1">
                <a:solidFill>
                  <a:schemeClr val="tx2">
                    <a:lumMod val="10000"/>
                  </a:schemeClr>
                </a:solidFill>
              </a:rPr>
              <a:t>pictures</a:t>
            </a:r>
            <a:r>
              <a:rPr lang="da-DK" dirty="0">
                <a:solidFill>
                  <a:schemeClr val="tx2">
                    <a:lumMod val="10000"/>
                  </a:schemeClr>
                </a:solidFill>
              </a:rPr>
              <a:t>? </a:t>
            </a:r>
          </a:p>
          <a:p>
            <a:r>
              <a:rPr lang="da-DK" dirty="0" err="1">
                <a:solidFill>
                  <a:schemeClr val="tx2">
                    <a:lumMod val="10000"/>
                  </a:schemeClr>
                </a:solidFill>
              </a:rPr>
              <a:t>Does</a:t>
            </a:r>
            <a:r>
              <a:rPr lang="da-DK" dirty="0">
                <a:solidFill>
                  <a:schemeClr val="tx2">
                    <a:lumMod val="10000"/>
                  </a:schemeClr>
                </a:solidFill>
              </a:rPr>
              <a:t> the </a:t>
            </a:r>
            <a:r>
              <a:rPr lang="da-DK" dirty="0" err="1">
                <a:solidFill>
                  <a:schemeClr val="tx2">
                    <a:lumMod val="10000"/>
                  </a:schemeClr>
                </a:solidFill>
              </a:rPr>
              <a:t>presentation</a:t>
            </a:r>
            <a:r>
              <a:rPr lang="da-DK" dirty="0">
                <a:solidFill>
                  <a:schemeClr val="tx2">
                    <a:lumMod val="10000"/>
                  </a:schemeClr>
                </a:solidFill>
              </a:rPr>
              <a:t> </a:t>
            </a:r>
            <a:r>
              <a:rPr lang="da-DK" dirty="0" err="1">
                <a:solidFill>
                  <a:schemeClr val="tx2">
                    <a:lumMod val="10000"/>
                  </a:schemeClr>
                </a:solidFill>
              </a:rPr>
              <a:t>contain</a:t>
            </a:r>
            <a:r>
              <a:rPr lang="da-DK" dirty="0">
                <a:solidFill>
                  <a:schemeClr val="tx2">
                    <a:lumMod val="10000"/>
                  </a:schemeClr>
                </a:solidFill>
              </a:rPr>
              <a:t> </a:t>
            </a:r>
            <a:r>
              <a:rPr lang="da-DK" dirty="0" err="1">
                <a:solidFill>
                  <a:schemeClr val="tx2">
                    <a:lumMod val="10000"/>
                  </a:schemeClr>
                </a:solidFill>
              </a:rPr>
              <a:t>interesting</a:t>
            </a:r>
            <a:r>
              <a:rPr lang="da-DK" dirty="0">
                <a:solidFill>
                  <a:schemeClr val="tx2">
                    <a:lumMod val="10000"/>
                  </a:schemeClr>
                </a:solidFill>
              </a:rPr>
              <a:t> and / or </a:t>
            </a:r>
            <a:r>
              <a:rPr lang="da-DK" dirty="0" err="1">
                <a:solidFill>
                  <a:schemeClr val="tx2">
                    <a:lumMod val="10000"/>
                  </a:schemeClr>
                </a:solidFill>
              </a:rPr>
              <a:t>surprising</a:t>
            </a:r>
            <a:r>
              <a:rPr lang="da-DK" dirty="0">
                <a:solidFill>
                  <a:schemeClr val="tx2">
                    <a:lumMod val="10000"/>
                  </a:schemeClr>
                </a:solidFill>
              </a:rPr>
              <a:t> elements? </a:t>
            </a:r>
            <a:endParaRPr lang="en-US" dirty="0">
              <a:solidFill>
                <a:schemeClr val="tx2">
                  <a:lumMod val="10000"/>
                </a:schemeClr>
              </a:solidFill>
            </a:endParaRPr>
          </a:p>
        </p:txBody>
      </p:sp>
      <p:sp>
        <p:nvSpPr>
          <p:cNvPr id="13" name="Title 1">
            <a:extLst>
              <a:ext uri="{FF2B5EF4-FFF2-40B4-BE49-F238E27FC236}">
                <a16:creationId xmlns:a16="http://schemas.microsoft.com/office/drawing/2014/main" id="{EA0CB0E3-3F64-4EE8-9424-5482A8AD1A39}"/>
              </a:ext>
            </a:extLst>
          </p:cNvPr>
          <p:cNvSpPr>
            <a:spLocks noGrp="1"/>
          </p:cNvSpPr>
          <p:nvPr>
            <p:ph type="title"/>
          </p:nvPr>
        </p:nvSpPr>
        <p:spPr>
          <a:xfrm>
            <a:off x="1371600" y="685800"/>
            <a:ext cx="9601200" cy="1485900"/>
          </a:xfrm>
        </p:spPr>
        <p:txBody>
          <a:bodyPr/>
          <a:lstStyle/>
          <a:p>
            <a:r>
              <a:rPr lang="da-DK" dirty="0" err="1">
                <a:solidFill>
                  <a:schemeClr val="tx2">
                    <a:lumMod val="10000"/>
                  </a:schemeClr>
                </a:solidFill>
              </a:rPr>
              <a:t>Criteria</a:t>
            </a:r>
            <a:r>
              <a:rPr lang="da-DK" dirty="0">
                <a:solidFill>
                  <a:schemeClr val="tx2">
                    <a:lumMod val="10000"/>
                  </a:schemeClr>
                </a:solidFill>
              </a:rPr>
              <a:t> for </a:t>
            </a:r>
            <a:r>
              <a:rPr lang="da-DK" dirty="0" err="1">
                <a:solidFill>
                  <a:schemeClr val="tx2">
                    <a:lumMod val="10000"/>
                  </a:schemeClr>
                </a:solidFill>
              </a:rPr>
              <a:t>assessing</a:t>
            </a:r>
            <a:r>
              <a:rPr lang="da-DK" dirty="0">
                <a:solidFill>
                  <a:schemeClr val="tx2">
                    <a:lumMod val="10000"/>
                  </a:schemeClr>
                </a:solidFill>
              </a:rPr>
              <a:t> </a:t>
            </a:r>
            <a:r>
              <a:rPr lang="da-DK" dirty="0" err="1">
                <a:solidFill>
                  <a:schemeClr val="tx2">
                    <a:lumMod val="10000"/>
                  </a:schemeClr>
                </a:solidFill>
              </a:rPr>
              <a:t>your</a:t>
            </a:r>
            <a:r>
              <a:rPr lang="da-DK" dirty="0">
                <a:solidFill>
                  <a:schemeClr val="tx2">
                    <a:lumMod val="10000"/>
                  </a:schemeClr>
                </a:solidFill>
              </a:rPr>
              <a:t> </a:t>
            </a:r>
            <a:r>
              <a:rPr lang="da-DK" dirty="0" err="1">
                <a:solidFill>
                  <a:schemeClr val="tx2">
                    <a:lumMod val="10000"/>
                  </a:schemeClr>
                </a:solidFill>
              </a:rPr>
              <a:t>project</a:t>
            </a:r>
            <a:r>
              <a:rPr lang="da-DK" dirty="0">
                <a:solidFill>
                  <a:schemeClr val="tx2">
                    <a:lumMod val="10000"/>
                  </a:schemeClr>
                </a:solidFill>
              </a:rPr>
              <a:t>: Project Presentation</a:t>
            </a:r>
          </a:p>
        </p:txBody>
      </p:sp>
    </p:spTree>
    <p:extLst>
      <p:ext uri="{BB962C8B-B14F-4D97-AF65-F5344CB8AC3E}">
        <p14:creationId xmlns:p14="http://schemas.microsoft.com/office/powerpoint/2010/main" val="16155846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832E7-39F1-4E20-B701-3161277DD9D1}"/>
              </a:ext>
            </a:extLst>
          </p:cNvPr>
          <p:cNvSpPr>
            <a:spLocks noGrp="1"/>
          </p:cNvSpPr>
          <p:nvPr>
            <p:ph type="title"/>
          </p:nvPr>
        </p:nvSpPr>
        <p:spPr/>
        <p:txBody>
          <a:bodyPr/>
          <a:lstStyle/>
          <a:p>
            <a:r>
              <a:rPr lang="da-DK" dirty="0">
                <a:solidFill>
                  <a:schemeClr val="tx2">
                    <a:lumMod val="10000"/>
                  </a:schemeClr>
                </a:solidFill>
              </a:rPr>
              <a:t>Project Work </a:t>
            </a:r>
            <a:r>
              <a:rPr lang="da-DK" dirty="0" err="1">
                <a:solidFill>
                  <a:schemeClr val="tx2">
                    <a:lumMod val="10000"/>
                  </a:schemeClr>
                </a:solidFill>
              </a:rPr>
              <a:t>Assessment</a:t>
            </a:r>
            <a:endParaRPr lang="da-DK" dirty="0">
              <a:solidFill>
                <a:schemeClr val="tx2">
                  <a:lumMod val="10000"/>
                </a:schemeClr>
              </a:solidFill>
            </a:endParaRPr>
          </a:p>
        </p:txBody>
      </p:sp>
      <p:sp>
        <p:nvSpPr>
          <p:cNvPr id="4" name="Slide Number Placeholder 3">
            <a:extLst>
              <a:ext uri="{FF2B5EF4-FFF2-40B4-BE49-F238E27FC236}">
                <a16:creationId xmlns:a16="http://schemas.microsoft.com/office/drawing/2014/main" id="{31A06E70-C48F-4A81-A30F-CBD3B5175AD9}"/>
              </a:ext>
            </a:extLst>
          </p:cNvPr>
          <p:cNvSpPr>
            <a:spLocks noGrp="1"/>
          </p:cNvSpPr>
          <p:nvPr>
            <p:ph type="sldNum" sz="quarter" idx="12"/>
          </p:nvPr>
        </p:nvSpPr>
        <p:spPr/>
        <p:txBody>
          <a:bodyPr/>
          <a:lstStyle/>
          <a:p>
            <a:pPr>
              <a:defRPr/>
            </a:pPr>
            <a:fld id="{4E0D2331-F92B-4E4F-8962-9A6A8C889751}" type="slidenum">
              <a:rPr lang="it-IT" smtClean="0"/>
              <a:t>2</a:t>
            </a:fld>
            <a:endParaRPr lang="it-IT"/>
          </a:p>
        </p:txBody>
      </p:sp>
      <p:sp>
        <p:nvSpPr>
          <p:cNvPr id="5" name="Content Placeholder 4">
            <a:extLst>
              <a:ext uri="{FF2B5EF4-FFF2-40B4-BE49-F238E27FC236}">
                <a16:creationId xmlns:a16="http://schemas.microsoft.com/office/drawing/2014/main" id="{AF4EF864-CF9C-479F-A6DE-7EAA390384D9}"/>
              </a:ext>
            </a:extLst>
          </p:cNvPr>
          <p:cNvSpPr txBox="1">
            <a:spLocks noGrp="1"/>
          </p:cNvSpPr>
          <p:nvPr>
            <p:ph idx="1"/>
          </p:nvPr>
        </p:nvSpPr>
        <p:spPr bwMode="auto">
          <a:xfrm>
            <a:off x="1371600" y="2323933"/>
            <a:ext cx="9601200" cy="2597634"/>
          </a:xfrm>
          <a:prstGeom prst="rect">
            <a:avLst/>
          </a:prstGeom>
          <a:noFill/>
        </p:spPr>
        <p:txBody>
          <a:bodyPr wrap="square" rtlCol="0">
            <a:spAutoFit/>
          </a:bodyPr>
          <a:lstStyle/>
          <a:p>
            <a:pPr marL="457200" indent="-457200">
              <a:buAutoNum type="arabicPeriod"/>
            </a:pPr>
            <a:r>
              <a:rPr lang="da-DK" sz="2000" b="1" dirty="0" err="1">
                <a:solidFill>
                  <a:schemeClr val="tx2">
                    <a:lumMod val="10000"/>
                  </a:schemeClr>
                </a:solidFill>
              </a:rPr>
              <a:t>Introduction</a:t>
            </a:r>
            <a:endParaRPr lang="da-DK" sz="2000" b="1" dirty="0">
              <a:solidFill>
                <a:schemeClr val="tx2">
                  <a:lumMod val="10000"/>
                </a:schemeClr>
              </a:solidFill>
            </a:endParaRPr>
          </a:p>
          <a:p>
            <a:pPr marL="457200" indent="-457200">
              <a:buAutoNum type="arabicPeriod"/>
            </a:pPr>
            <a:r>
              <a:rPr lang="da-DK" dirty="0">
                <a:solidFill>
                  <a:schemeClr val="tx2">
                    <a:lumMod val="10000"/>
                  </a:schemeClr>
                </a:solidFill>
              </a:rPr>
              <a:t>Feedback Method: BEAR</a:t>
            </a:r>
          </a:p>
          <a:p>
            <a:pPr marL="457200" indent="-457200">
              <a:buAutoNum type="arabicPeriod"/>
            </a:pPr>
            <a:r>
              <a:rPr lang="da-DK" dirty="0" err="1">
                <a:solidFill>
                  <a:schemeClr val="tx2">
                    <a:lumMod val="10000"/>
                  </a:schemeClr>
                </a:solidFill>
              </a:rPr>
              <a:t>Criteria</a:t>
            </a:r>
            <a:r>
              <a:rPr lang="da-DK" dirty="0">
                <a:solidFill>
                  <a:schemeClr val="tx2">
                    <a:lumMod val="10000"/>
                  </a:schemeClr>
                </a:solidFill>
              </a:rPr>
              <a:t> for </a:t>
            </a:r>
            <a:r>
              <a:rPr lang="da-DK" dirty="0" err="1">
                <a:solidFill>
                  <a:schemeClr val="tx2">
                    <a:lumMod val="10000"/>
                  </a:schemeClr>
                </a:solidFill>
              </a:rPr>
              <a:t>assessing</a:t>
            </a:r>
            <a:r>
              <a:rPr lang="da-DK" dirty="0">
                <a:solidFill>
                  <a:schemeClr val="tx2">
                    <a:lumMod val="10000"/>
                  </a:schemeClr>
                </a:solidFill>
              </a:rPr>
              <a:t> </a:t>
            </a:r>
            <a:r>
              <a:rPr lang="da-DK" dirty="0" err="1">
                <a:solidFill>
                  <a:schemeClr val="tx2">
                    <a:lumMod val="10000"/>
                  </a:schemeClr>
                </a:solidFill>
              </a:rPr>
              <a:t>your</a:t>
            </a:r>
            <a:r>
              <a:rPr lang="da-DK" dirty="0">
                <a:solidFill>
                  <a:schemeClr val="tx2">
                    <a:lumMod val="10000"/>
                  </a:schemeClr>
                </a:solidFill>
              </a:rPr>
              <a:t> </a:t>
            </a:r>
            <a:r>
              <a:rPr lang="da-DK" dirty="0" err="1">
                <a:solidFill>
                  <a:schemeClr val="tx2">
                    <a:lumMod val="10000"/>
                  </a:schemeClr>
                </a:solidFill>
              </a:rPr>
              <a:t>project</a:t>
            </a:r>
            <a:endParaRPr lang="da-DK" dirty="0">
              <a:solidFill>
                <a:schemeClr val="tx2">
                  <a:lumMod val="10000"/>
                </a:schemeClr>
              </a:solidFill>
            </a:endParaRPr>
          </a:p>
          <a:p>
            <a:pPr marL="457200" indent="-457200">
              <a:buAutoNum type="arabicPeriod"/>
            </a:pPr>
            <a:r>
              <a:rPr lang="da-DK" dirty="0" err="1">
                <a:solidFill>
                  <a:schemeClr val="tx2">
                    <a:lumMod val="10000"/>
                  </a:schemeClr>
                </a:solidFill>
              </a:rPr>
              <a:t>Your</a:t>
            </a:r>
            <a:r>
              <a:rPr lang="da-DK" dirty="0">
                <a:solidFill>
                  <a:schemeClr val="tx2">
                    <a:lumMod val="10000"/>
                  </a:schemeClr>
                </a:solidFill>
              </a:rPr>
              <a:t> task</a:t>
            </a:r>
          </a:p>
          <a:p>
            <a:pPr marL="457200" indent="-457200">
              <a:buAutoNum type="arabicPeriod"/>
            </a:pPr>
            <a:endParaRPr lang="da-DK" sz="2000" b="1" dirty="0">
              <a:solidFill>
                <a:schemeClr val="tx2">
                  <a:lumMod val="10000"/>
                </a:schemeClr>
              </a:solidFill>
            </a:endParaRPr>
          </a:p>
          <a:p>
            <a:pPr marL="457200" indent="-457200">
              <a:buAutoNum type="arabicPeriod"/>
            </a:pPr>
            <a:endParaRPr lang="da-DK" sz="2000" dirty="0">
              <a:solidFill>
                <a:schemeClr val="tx2">
                  <a:lumMod val="10000"/>
                </a:schemeClr>
              </a:solidFill>
            </a:endParaRPr>
          </a:p>
        </p:txBody>
      </p:sp>
    </p:spTree>
    <p:extLst>
      <p:ext uri="{BB962C8B-B14F-4D97-AF65-F5344CB8AC3E}">
        <p14:creationId xmlns:p14="http://schemas.microsoft.com/office/powerpoint/2010/main" val="39100943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832E7-39F1-4E20-B701-3161277DD9D1}"/>
              </a:ext>
            </a:extLst>
          </p:cNvPr>
          <p:cNvSpPr>
            <a:spLocks noGrp="1"/>
          </p:cNvSpPr>
          <p:nvPr>
            <p:ph type="title"/>
          </p:nvPr>
        </p:nvSpPr>
        <p:spPr/>
        <p:txBody>
          <a:bodyPr/>
          <a:lstStyle/>
          <a:p>
            <a:r>
              <a:rPr lang="da-DK" dirty="0">
                <a:solidFill>
                  <a:schemeClr val="tx2">
                    <a:lumMod val="10000"/>
                  </a:schemeClr>
                </a:solidFill>
              </a:rPr>
              <a:t>Project Work </a:t>
            </a:r>
            <a:r>
              <a:rPr lang="da-DK" dirty="0" err="1">
                <a:solidFill>
                  <a:schemeClr val="tx2">
                    <a:lumMod val="10000"/>
                  </a:schemeClr>
                </a:solidFill>
              </a:rPr>
              <a:t>Assessment</a:t>
            </a:r>
            <a:endParaRPr lang="da-DK" dirty="0">
              <a:solidFill>
                <a:schemeClr val="tx2">
                  <a:lumMod val="10000"/>
                </a:schemeClr>
              </a:solidFill>
            </a:endParaRPr>
          </a:p>
        </p:txBody>
      </p:sp>
      <p:sp>
        <p:nvSpPr>
          <p:cNvPr id="4" name="Slide Number Placeholder 3">
            <a:extLst>
              <a:ext uri="{FF2B5EF4-FFF2-40B4-BE49-F238E27FC236}">
                <a16:creationId xmlns:a16="http://schemas.microsoft.com/office/drawing/2014/main" id="{31A06E70-C48F-4A81-A30F-CBD3B5175AD9}"/>
              </a:ext>
            </a:extLst>
          </p:cNvPr>
          <p:cNvSpPr>
            <a:spLocks noGrp="1"/>
          </p:cNvSpPr>
          <p:nvPr>
            <p:ph type="sldNum" sz="quarter" idx="12"/>
          </p:nvPr>
        </p:nvSpPr>
        <p:spPr/>
        <p:txBody>
          <a:bodyPr/>
          <a:lstStyle/>
          <a:p>
            <a:pPr>
              <a:defRPr/>
            </a:pPr>
            <a:fld id="{4E0D2331-F92B-4E4F-8962-9A6A8C889751}" type="slidenum">
              <a:rPr lang="it-IT" smtClean="0"/>
              <a:t>20</a:t>
            </a:fld>
            <a:endParaRPr lang="it-IT"/>
          </a:p>
        </p:txBody>
      </p:sp>
      <p:sp>
        <p:nvSpPr>
          <p:cNvPr id="5" name="Content Placeholder 4">
            <a:extLst>
              <a:ext uri="{FF2B5EF4-FFF2-40B4-BE49-F238E27FC236}">
                <a16:creationId xmlns:a16="http://schemas.microsoft.com/office/drawing/2014/main" id="{AF4EF864-CF9C-479F-A6DE-7EAA390384D9}"/>
              </a:ext>
            </a:extLst>
          </p:cNvPr>
          <p:cNvSpPr txBox="1">
            <a:spLocks noGrp="1"/>
          </p:cNvSpPr>
          <p:nvPr>
            <p:ph idx="1"/>
          </p:nvPr>
        </p:nvSpPr>
        <p:spPr bwMode="auto">
          <a:xfrm>
            <a:off x="1371600" y="2323933"/>
            <a:ext cx="9601200" cy="2597634"/>
          </a:xfrm>
          <a:prstGeom prst="rect">
            <a:avLst/>
          </a:prstGeom>
          <a:noFill/>
        </p:spPr>
        <p:txBody>
          <a:bodyPr wrap="square" rtlCol="0">
            <a:spAutoFit/>
          </a:bodyPr>
          <a:lstStyle/>
          <a:p>
            <a:pPr marL="457200" indent="-457200">
              <a:buAutoNum type="arabicPeriod"/>
            </a:pPr>
            <a:r>
              <a:rPr lang="da-DK" sz="2000" dirty="0" err="1">
                <a:solidFill>
                  <a:schemeClr val="tx2">
                    <a:lumMod val="10000"/>
                  </a:schemeClr>
                </a:solidFill>
              </a:rPr>
              <a:t>Introduction</a:t>
            </a:r>
            <a:endParaRPr lang="da-DK" sz="2000" dirty="0">
              <a:solidFill>
                <a:schemeClr val="tx2">
                  <a:lumMod val="10000"/>
                </a:schemeClr>
              </a:solidFill>
            </a:endParaRPr>
          </a:p>
          <a:p>
            <a:pPr marL="457200" indent="-457200">
              <a:buAutoNum type="arabicPeriod"/>
            </a:pPr>
            <a:r>
              <a:rPr lang="da-DK" dirty="0">
                <a:solidFill>
                  <a:schemeClr val="tx2">
                    <a:lumMod val="10000"/>
                  </a:schemeClr>
                </a:solidFill>
              </a:rPr>
              <a:t>Feedback Method: BEAR</a:t>
            </a:r>
          </a:p>
          <a:p>
            <a:pPr marL="457200" indent="-457200">
              <a:buAutoNum type="arabicPeriod"/>
            </a:pPr>
            <a:r>
              <a:rPr lang="da-DK" dirty="0" err="1">
                <a:solidFill>
                  <a:schemeClr val="tx2">
                    <a:lumMod val="10000"/>
                  </a:schemeClr>
                </a:solidFill>
              </a:rPr>
              <a:t>Criteria</a:t>
            </a:r>
            <a:r>
              <a:rPr lang="da-DK" dirty="0">
                <a:solidFill>
                  <a:schemeClr val="tx2">
                    <a:lumMod val="10000"/>
                  </a:schemeClr>
                </a:solidFill>
              </a:rPr>
              <a:t> for </a:t>
            </a:r>
            <a:r>
              <a:rPr lang="da-DK" dirty="0" err="1">
                <a:solidFill>
                  <a:schemeClr val="tx2">
                    <a:lumMod val="10000"/>
                  </a:schemeClr>
                </a:solidFill>
              </a:rPr>
              <a:t>assessing</a:t>
            </a:r>
            <a:r>
              <a:rPr lang="da-DK" dirty="0">
                <a:solidFill>
                  <a:schemeClr val="tx2">
                    <a:lumMod val="10000"/>
                  </a:schemeClr>
                </a:solidFill>
              </a:rPr>
              <a:t> </a:t>
            </a:r>
            <a:r>
              <a:rPr lang="da-DK" dirty="0" err="1">
                <a:solidFill>
                  <a:schemeClr val="tx2">
                    <a:lumMod val="10000"/>
                  </a:schemeClr>
                </a:solidFill>
              </a:rPr>
              <a:t>your</a:t>
            </a:r>
            <a:r>
              <a:rPr lang="da-DK" dirty="0">
                <a:solidFill>
                  <a:schemeClr val="tx2">
                    <a:lumMod val="10000"/>
                  </a:schemeClr>
                </a:solidFill>
              </a:rPr>
              <a:t> </a:t>
            </a:r>
            <a:r>
              <a:rPr lang="da-DK" dirty="0" err="1">
                <a:solidFill>
                  <a:schemeClr val="tx2">
                    <a:lumMod val="10000"/>
                  </a:schemeClr>
                </a:solidFill>
              </a:rPr>
              <a:t>project</a:t>
            </a:r>
            <a:endParaRPr lang="da-DK" dirty="0">
              <a:solidFill>
                <a:schemeClr val="tx2">
                  <a:lumMod val="10000"/>
                </a:schemeClr>
              </a:solidFill>
            </a:endParaRPr>
          </a:p>
          <a:p>
            <a:pPr marL="457200" indent="-457200">
              <a:buAutoNum type="arabicPeriod"/>
            </a:pPr>
            <a:r>
              <a:rPr lang="da-DK" b="1" dirty="0" err="1">
                <a:solidFill>
                  <a:schemeClr val="tx2">
                    <a:lumMod val="10000"/>
                  </a:schemeClr>
                </a:solidFill>
              </a:rPr>
              <a:t>Your</a:t>
            </a:r>
            <a:r>
              <a:rPr lang="da-DK" b="1" dirty="0">
                <a:solidFill>
                  <a:schemeClr val="tx2">
                    <a:lumMod val="10000"/>
                  </a:schemeClr>
                </a:solidFill>
              </a:rPr>
              <a:t> task</a:t>
            </a:r>
          </a:p>
          <a:p>
            <a:pPr marL="457200" indent="-457200">
              <a:buAutoNum type="arabicPeriod"/>
            </a:pPr>
            <a:endParaRPr lang="da-DK" sz="2000" b="1" dirty="0">
              <a:solidFill>
                <a:schemeClr val="tx2">
                  <a:lumMod val="10000"/>
                </a:schemeClr>
              </a:solidFill>
            </a:endParaRPr>
          </a:p>
          <a:p>
            <a:pPr marL="457200" indent="-457200">
              <a:buAutoNum type="arabicPeriod"/>
            </a:pPr>
            <a:endParaRPr lang="da-DK" sz="2000" dirty="0">
              <a:solidFill>
                <a:schemeClr val="tx2">
                  <a:lumMod val="10000"/>
                </a:schemeClr>
              </a:solidFill>
            </a:endParaRPr>
          </a:p>
        </p:txBody>
      </p:sp>
    </p:spTree>
    <p:extLst>
      <p:ext uri="{BB962C8B-B14F-4D97-AF65-F5344CB8AC3E}">
        <p14:creationId xmlns:p14="http://schemas.microsoft.com/office/powerpoint/2010/main" val="2041535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1A06E70-C48F-4A81-A30F-CBD3B5175AD9}"/>
              </a:ext>
            </a:extLst>
          </p:cNvPr>
          <p:cNvSpPr>
            <a:spLocks noGrp="1"/>
          </p:cNvSpPr>
          <p:nvPr>
            <p:ph type="sldNum" sz="quarter" idx="12"/>
          </p:nvPr>
        </p:nvSpPr>
        <p:spPr/>
        <p:txBody>
          <a:bodyPr/>
          <a:lstStyle/>
          <a:p>
            <a:pPr>
              <a:defRPr/>
            </a:pPr>
            <a:fld id="{4E0D2331-F92B-4E4F-8962-9A6A8C889751}" type="slidenum">
              <a:rPr lang="it-IT" smtClean="0"/>
              <a:t>21</a:t>
            </a:fld>
            <a:endParaRPr lang="it-IT" dirty="0"/>
          </a:p>
        </p:txBody>
      </p:sp>
      <p:sp>
        <p:nvSpPr>
          <p:cNvPr id="6" name="Content Placeholder 4">
            <a:extLst>
              <a:ext uri="{FF2B5EF4-FFF2-40B4-BE49-F238E27FC236}">
                <a16:creationId xmlns:a16="http://schemas.microsoft.com/office/drawing/2014/main" id="{464C7F3D-788B-4E67-AEBF-8B4B3F99CB5F}"/>
              </a:ext>
            </a:extLst>
          </p:cNvPr>
          <p:cNvSpPr txBox="1">
            <a:spLocks/>
          </p:cNvSpPr>
          <p:nvPr/>
        </p:nvSpPr>
        <p:spPr bwMode="auto">
          <a:xfrm>
            <a:off x="1487488" y="2382091"/>
            <a:ext cx="10081120" cy="4044184"/>
          </a:xfrm>
          <a:prstGeom prst="rect">
            <a:avLst/>
          </a:prstGeom>
          <a:noFill/>
          <a:ln>
            <a:solidFill>
              <a:srgbClr val="0070C0"/>
            </a:solidFill>
          </a:ln>
        </p:spPr>
        <p:txBody>
          <a:bodyPr vert="horz" wrap="square" lIns="91440" tIns="45720" rIns="91440" bIns="45720" rtlCol="0">
            <a:spAutoFit/>
          </a:bodyPr>
          <a:lstStyle>
            <a:lvl1pPr marL="384048" indent="-384048" algn="l" defTabSz="914400">
              <a:lnSpc>
                <a:spcPct val="94000"/>
              </a:lnSpc>
              <a:spcBef>
                <a:spcPts val="1000"/>
              </a:spcBef>
              <a:spcAft>
                <a:spcPts val="200"/>
              </a:spcAft>
              <a:buFont typeface="Franklin Gothic Book"/>
              <a:buChar char="■"/>
              <a:defRPr sz="2000">
                <a:solidFill>
                  <a:schemeClr val="tx2"/>
                </a:solidFill>
                <a:latin typeface="+mn-lt"/>
                <a:ea typeface="+mn-ea"/>
                <a:cs typeface="+mn-cs"/>
              </a:defRPr>
            </a:lvl1pPr>
            <a:lvl2pPr marL="914400" indent="-384048" algn="l" defTabSz="914400">
              <a:lnSpc>
                <a:spcPct val="94000"/>
              </a:lnSpc>
              <a:spcBef>
                <a:spcPts val="500"/>
              </a:spcBef>
              <a:spcAft>
                <a:spcPts val="200"/>
              </a:spcAft>
              <a:buFont typeface="Franklin Gothic Book"/>
              <a:buChar char="–"/>
              <a:defRPr sz="2000" i="1">
                <a:solidFill>
                  <a:schemeClr val="tx2"/>
                </a:solidFill>
                <a:latin typeface="+mn-lt"/>
                <a:ea typeface="+mn-ea"/>
                <a:cs typeface="+mn-cs"/>
              </a:defRPr>
            </a:lvl2pPr>
            <a:lvl3pPr marL="1371600" indent="-384048" algn="l" defTabSz="914400">
              <a:lnSpc>
                <a:spcPct val="94000"/>
              </a:lnSpc>
              <a:spcBef>
                <a:spcPts val="500"/>
              </a:spcBef>
              <a:spcAft>
                <a:spcPts val="200"/>
              </a:spcAft>
              <a:buFont typeface="Franklin Gothic Book"/>
              <a:buChar char="■"/>
              <a:defRPr sz="1800">
                <a:solidFill>
                  <a:schemeClr val="tx2"/>
                </a:solidFill>
                <a:latin typeface="+mn-lt"/>
                <a:ea typeface="+mn-ea"/>
                <a:cs typeface="+mn-cs"/>
              </a:defRPr>
            </a:lvl3pPr>
            <a:lvl4pPr marL="1828800" indent="-384048" algn="l" defTabSz="914400">
              <a:lnSpc>
                <a:spcPct val="94000"/>
              </a:lnSpc>
              <a:spcBef>
                <a:spcPts val="500"/>
              </a:spcBef>
              <a:spcAft>
                <a:spcPts val="200"/>
              </a:spcAft>
              <a:buFont typeface="Franklin Gothic Book"/>
              <a:buChar char="–"/>
              <a:defRPr sz="1800" i="1">
                <a:solidFill>
                  <a:schemeClr val="tx2"/>
                </a:solidFill>
                <a:latin typeface="+mn-lt"/>
                <a:ea typeface="+mn-ea"/>
                <a:cs typeface="+mn-cs"/>
              </a:defRPr>
            </a:lvl4pPr>
            <a:lvl5pPr marL="2286000" indent="-384048" algn="l" defTabSz="914400">
              <a:lnSpc>
                <a:spcPct val="94000"/>
              </a:lnSpc>
              <a:spcBef>
                <a:spcPts val="500"/>
              </a:spcBef>
              <a:spcAft>
                <a:spcPts val="200"/>
              </a:spcAft>
              <a:buFont typeface="Franklin Gothic Book"/>
              <a:buChar char="■"/>
              <a:defRPr sz="1600">
                <a:solidFill>
                  <a:schemeClr val="tx2"/>
                </a:solidFill>
                <a:latin typeface="+mn-lt"/>
                <a:ea typeface="+mn-ea"/>
                <a:cs typeface="+mn-cs"/>
              </a:defRPr>
            </a:lvl5pPr>
            <a:lvl6pPr marL="2743200" indent="-384048" algn="l" defTabSz="914400">
              <a:lnSpc>
                <a:spcPct val="94000"/>
              </a:lnSpc>
              <a:spcBef>
                <a:spcPts val="500"/>
              </a:spcBef>
              <a:spcAft>
                <a:spcPts val="200"/>
              </a:spcAft>
              <a:buFont typeface="Franklin Gothic Book"/>
              <a:buChar char="–"/>
              <a:defRPr sz="1600" i="1">
                <a:solidFill>
                  <a:schemeClr val="tx2"/>
                </a:solidFill>
                <a:latin typeface="+mn-lt"/>
                <a:ea typeface="+mn-ea"/>
                <a:cs typeface="+mn-cs"/>
              </a:defRPr>
            </a:lvl6pPr>
            <a:lvl7pPr marL="3200400" indent="-384048" algn="l" defTabSz="914400">
              <a:lnSpc>
                <a:spcPct val="94000"/>
              </a:lnSpc>
              <a:spcBef>
                <a:spcPts val="500"/>
              </a:spcBef>
              <a:spcAft>
                <a:spcPts val="200"/>
              </a:spcAft>
              <a:buFont typeface="Franklin Gothic Book"/>
              <a:buChar char="■"/>
              <a:defRPr sz="1400">
                <a:solidFill>
                  <a:schemeClr val="tx2"/>
                </a:solidFill>
                <a:latin typeface="+mn-lt"/>
                <a:ea typeface="+mn-ea"/>
                <a:cs typeface="+mn-cs"/>
              </a:defRPr>
            </a:lvl7pPr>
            <a:lvl8pPr marL="3657600" indent="-384048" algn="l" defTabSz="914400">
              <a:lnSpc>
                <a:spcPct val="94000"/>
              </a:lnSpc>
              <a:spcBef>
                <a:spcPts val="500"/>
              </a:spcBef>
              <a:spcAft>
                <a:spcPts val="200"/>
              </a:spcAft>
              <a:buFont typeface="Franklin Gothic Book"/>
              <a:buChar char="–"/>
              <a:defRPr sz="1400" i="1">
                <a:solidFill>
                  <a:schemeClr val="tx2"/>
                </a:solidFill>
                <a:latin typeface="+mn-lt"/>
                <a:ea typeface="+mn-ea"/>
                <a:cs typeface="+mn-cs"/>
              </a:defRPr>
            </a:lvl8pPr>
            <a:lvl9pPr marL="4114800" indent="-384048" algn="l" defTabSz="914400">
              <a:lnSpc>
                <a:spcPct val="94000"/>
              </a:lnSpc>
              <a:spcBef>
                <a:spcPts val="500"/>
              </a:spcBef>
              <a:spcAft>
                <a:spcPts val="200"/>
              </a:spcAft>
              <a:buFont typeface="Franklin Gothic Book"/>
              <a:buChar char="■"/>
              <a:defRPr sz="1400">
                <a:solidFill>
                  <a:schemeClr val="tx2"/>
                </a:solidFill>
                <a:latin typeface="+mn-lt"/>
                <a:ea typeface="+mn-ea"/>
                <a:cs typeface="+mn-cs"/>
              </a:defRPr>
            </a:lvl9pPr>
          </a:lstStyle>
          <a:p>
            <a:pPr marL="0" indent="0">
              <a:buFont typeface="Franklin Gothic Book"/>
              <a:buNone/>
            </a:pPr>
            <a:endParaRPr lang="da-DK" dirty="0">
              <a:solidFill>
                <a:schemeClr val="tx2">
                  <a:lumMod val="10000"/>
                </a:schemeClr>
              </a:solidFill>
            </a:endParaRPr>
          </a:p>
          <a:p>
            <a:pPr marL="457200" indent="-457200">
              <a:buFont typeface="Franklin Gothic Book"/>
              <a:buAutoNum type="arabicPeriod"/>
            </a:pPr>
            <a:r>
              <a:rPr lang="da-DK" dirty="0" err="1">
                <a:solidFill>
                  <a:schemeClr val="tx2">
                    <a:lumMod val="10000"/>
                  </a:schemeClr>
                </a:solidFill>
              </a:rPr>
              <a:t>Use</a:t>
            </a:r>
            <a:r>
              <a:rPr lang="da-DK" dirty="0">
                <a:solidFill>
                  <a:schemeClr val="tx2">
                    <a:lumMod val="10000"/>
                  </a:schemeClr>
                </a:solidFill>
              </a:rPr>
              <a:t> the template ”</a:t>
            </a:r>
            <a:r>
              <a:rPr lang="da-DK" dirty="0" err="1">
                <a:solidFill>
                  <a:schemeClr val="tx2">
                    <a:lumMod val="10000"/>
                  </a:schemeClr>
                </a:solidFill>
              </a:rPr>
              <a:t>Assessment</a:t>
            </a:r>
            <a:r>
              <a:rPr lang="da-DK" dirty="0">
                <a:solidFill>
                  <a:schemeClr val="tx2">
                    <a:lumMod val="10000"/>
                  </a:schemeClr>
                </a:solidFill>
              </a:rPr>
              <a:t> </a:t>
            </a:r>
            <a:r>
              <a:rPr lang="da-DK" dirty="0" err="1">
                <a:solidFill>
                  <a:schemeClr val="tx2">
                    <a:lumMod val="10000"/>
                  </a:schemeClr>
                </a:solidFill>
              </a:rPr>
              <a:t>criteria</a:t>
            </a:r>
            <a:r>
              <a:rPr lang="da-DK" dirty="0">
                <a:solidFill>
                  <a:schemeClr val="tx2">
                    <a:lumMod val="10000"/>
                  </a:schemeClr>
                </a:solidFill>
              </a:rPr>
              <a:t>” and </a:t>
            </a:r>
            <a:r>
              <a:rPr lang="da-DK" dirty="0" err="1">
                <a:solidFill>
                  <a:schemeClr val="tx2">
                    <a:lumMod val="10000"/>
                  </a:schemeClr>
                </a:solidFill>
              </a:rPr>
              <a:t>fill</a:t>
            </a:r>
            <a:r>
              <a:rPr lang="da-DK" dirty="0">
                <a:solidFill>
                  <a:schemeClr val="tx2">
                    <a:lumMod val="10000"/>
                  </a:schemeClr>
                </a:solidFill>
              </a:rPr>
              <a:t> in </a:t>
            </a:r>
            <a:r>
              <a:rPr lang="da-DK" dirty="0" err="1">
                <a:solidFill>
                  <a:schemeClr val="tx2">
                    <a:lumMod val="10000"/>
                  </a:schemeClr>
                </a:solidFill>
              </a:rPr>
              <a:t>your</a:t>
            </a:r>
            <a:r>
              <a:rPr lang="da-DK" dirty="0">
                <a:solidFill>
                  <a:schemeClr val="tx2">
                    <a:lumMod val="10000"/>
                  </a:schemeClr>
                </a:solidFill>
              </a:rPr>
              <a:t> </a:t>
            </a:r>
            <a:r>
              <a:rPr lang="da-DK" dirty="0" err="1">
                <a:solidFill>
                  <a:schemeClr val="tx2">
                    <a:lumMod val="10000"/>
                  </a:schemeClr>
                </a:solidFill>
              </a:rPr>
              <a:t>answers</a:t>
            </a:r>
            <a:r>
              <a:rPr lang="da-DK" dirty="0">
                <a:solidFill>
                  <a:schemeClr val="tx2">
                    <a:lumMod val="10000"/>
                  </a:schemeClr>
                </a:solidFill>
              </a:rPr>
              <a:t>. This is the </a:t>
            </a:r>
            <a:r>
              <a:rPr lang="da-DK" dirty="0" err="1">
                <a:solidFill>
                  <a:schemeClr val="tx2">
                    <a:lumMod val="10000"/>
                  </a:schemeClr>
                </a:solidFill>
              </a:rPr>
              <a:t>standardized</a:t>
            </a:r>
            <a:r>
              <a:rPr lang="da-DK" dirty="0">
                <a:solidFill>
                  <a:schemeClr val="tx2">
                    <a:lumMod val="10000"/>
                  </a:schemeClr>
                </a:solidFill>
              </a:rPr>
              <a:t> part of </a:t>
            </a:r>
            <a:r>
              <a:rPr lang="da-DK" dirty="0" err="1">
                <a:solidFill>
                  <a:schemeClr val="tx2">
                    <a:lumMod val="10000"/>
                  </a:schemeClr>
                </a:solidFill>
              </a:rPr>
              <a:t>your</a:t>
            </a:r>
            <a:r>
              <a:rPr lang="da-DK" dirty="0">
                <a:solidFill>
                  <a:schemeClr val="tx2">
                    <a:lumMod val="10000"/>
                  </a:schemeClr>
                </a:solidFill>
              </a:rPr>
              <a:t> </a:t>
            </a:r>
            <a:r>
              <a:rPr lang="da-DK" dirty="0" err="1">
                <a:solidFill>
                  <a:schemeClr val="tx2">
                    <a:lumMod val="10000"/>
                  </a:schemeClr>
                </a:solidFill>
              </a:rPr>
              <a:t>assessment</a:t>
            </a:r>
            <a:r>
              <a:rPr lang="da-DK" dirty="0">
                <a:solidFill>
                  <a:schemeClr val="tx2">
                    <a:lumMod val="10000"/>
                  </a:schemeClr>
                </a:solidFill>
              </a:rPr>
              <a:t>. </a:t>
            </a:r>
            <a:r>
              <a:rPr lang="da-DK" dirty="0" err="1">
                <a:solidFill>
                  <a:schemeClr val="tx2">
                    <a:lumMod val="10000"/>
                  </a:schemeClr>
                </a:solidFill>
              </a:rPr>
              <a:t>You</a:t>
            </a:r>
            <a:r>
              <a:rPr lang="da-DK" dirty="0">
                <a:solidFill>
                  <a:schemeClr val="tx2">
                    <a:lumMod val="10000"/>
                  </a:schemeClr>
                </a:solidFill>
              </a:rPr>
              <a:t> </a:t>
            </a:r>
            <a:r>
              <a:rPr lang="da-DK" dirty="0" err="1">
                <a:solidFill>
                  <a:schemeClr val="tx2">
                    <a:lumMod val="10000"/>
                  </a:schemeClr>
                </a:solidFill>
              </a:rPr>
              <a:t>can</a:t>
            </a:r>
            <a:r>
              <a:rPr lang="da-DK" dirty="0">
                <a:solidFill>
                  <a:schemeClr val="tx2">
                    <a:lumMod val="10000"/>
                  </a:schemeClr>
                </a:solidFill>
              </a:rPr>
              <a:t> </a:t>
            </a:r>
            <a:r>
              <a:rPr lang="da-DK" dirty="0" err="1">
                <a:solidFill>
                  <a:schemeClr val="tx2">
                    <a:lumMod val="10000"/>
                  </a:schemeClr>
                </a:solidFill>
              </a:rPr>
              <a:t>use</a:t>
            </a:r>
            <a:r>
              <a:rPr lang="da-DK" dirty="0">
                <a:solidFill>
                  <a:schemeClr val="tx2">
                    <a:lumMod val="10000"/>
                  </a:schemeClr>
                </a:solidFill>
              </a:rPr>
              <a:t> </a:t>
            </a:r>
            <a:r>
              <a:rPr lang="da-DK" dirty="0" err="1">
                <a:solidFill>
                  <a:schemeClr val="tx2">
                    <a:lumMod val="10000"/>
                  </a:schemeClr>
                </a:solidFill>
              </a:rPr>
              <a:t>three</a:t>
            </a:r>
            <a:r>
              <a:rPr lang="da-DK" dirty="0">
                <a:solidFill>
                  <a:schemeClr val="tx2">
                    <a:lumMod val="10000"/>
                  </a:schemeClr>
                </a:solidFill>
              </a:rPr>
              <a:t> </a:t>
            </a:r>
            <a:r>
              <a:rPr lang="da-DK" dirty="0" err="1">
                <a:solidFill>
                  <a:schemeClr val="tx2">
                    <a:lumMod val="10000"/>
                  </a:schemeClr>
                </a:solidFill>
              </a:rPr>
              <a:t>categories</a:t>
            </a:r>
            <a:r>
              <a:rPr lang="da-DK" dirty="0">
                <a:solidFill>
                  <a:schemeClr val="tx2">
                    <a:lumMod val="10000"/>
                  </a:schemeClr>
                </a:solidFill>
              </a:rPr>
              <a:t>: ”</a:t>
            </a:r>
            <a:r>
              <a:rPr lang="da-DK" dirty="0" err="1">
                <a:solidFill>
                  <a:schemeClr val="tx2">
                    <a:lumMod val="10000"/>
                  </a:schemeClr>
                </a:solidFill>
              </a:rPr>
              <a:t>Fully</a:t>
            </a:r>
            <a:r>
              <a:rPr lang="da-DK" dirty="0">
                <a:solidFill>
                  <a:schemeClr val="tx2">
                    <a:lumMod val="10000"/>
                  </a:schemeClr>
                </a:solidFill>
              </a:rPr>
              <a:t>”, ”to </a:t>
            </a:r>
            <a:r>
              <a:rPr lang="da-DK" dirty="0" err="1">
                <a:solidFill>
                  <a:schemeClr val="tx2">
                    <a:lumMod val="10000"/>
                  </a:schemeClr>
                </a:solidFill>
              </a:rPr>
              <a:t>some</a:t>
            </a:r>
            <a:r>
              <a:rPr lang="da-DK" dirty="0">
                <a:solidFill>
                  <a:schemeClr val="tx2">
                    <a:lumMod val="10000"/>
                  </a:schemeClr>
                </a:solidFill>
              </a:rPr>
              <a:t> </a:t>
            </a:r>
            <a:r>
              <a:rPr lang="da-DK" dirty="0" err="1">
                <a:solidFill>
                  <a:schemeClr val="tx2">
                    <a:lumMod val="10000"/>
                  </a:schemeClr>
                </a:solidFill>
              </a:rPr>
              <a:t>extent</a:t>
            </a:r>
            <a:r>
              <a:rPr lang="da-DK" dirty="0">
                <a:solidFill>
                  <a:schemeClr val="tx2">
                    <a:lumMod val="10000"/>
                  </a:schemeClr>
                </a:solidFill>
              </a:rPr>
              <a:t>”, and ”to a </a:t>
            </a:r>
            <a:r>
              <a:rPr lang="da-DK" dirty="0" err="1">
                <a:solidFill>
                  <a:schemeClr val="tx2">
                    <a:lumMod val="10000"/>
                  </a:schemeClr>
                </a:solidFill>
              </a:rPr>
              <a:t>lesser</a:t>
            </a:r>
            <a:r>
              <a:rPr lang="da-DK" dirty="0">
                <a:solidFill>
                  <a:schemeClr val="tx2">
                    <a:lumMod val="10000"/>
                  </a:schemeClr>
                </a:solidFill>
              </a:rPr>
              <a:t> </a:t>
            </a:r>
            <a:r>
              <a:rPr lang="da-DK" dirty="0" err="1">
                <a:solidFill>
                  <a:schemeClr val="tx2">
                    <a:lumMod val="10000"/>
                  </a:schemeClr>
                </a:solidFill>
              </a:rPr>
              <a:t>extent</a:t>
            </a:r>
            <a:r>
              <a:rPr lang="da-DK" dirty="0">
                <a:solidFill>
                  <a:schemeClr val="tx2">
                    <a:lumMod val="10000"/>
                  </a:schemeClr>
                </a:solidFill>
              </a:rPr>
              <a:t>”. </a:t>
            </a:r>
            <a:r>
              <a:rPr lang="da-DK" dirty="0" err="1">
                <a:solidFill>
                  <a:schemeClr val="tx2">
                    <a:lumMod val="10000"/>
                  </a:schemeClr>
                </a:solidFill>
              </a:rPr>
              <a:t>You</a:t>
            </a:r>
            <a:r>
              <a:rPr lang="da-DK" dirty="0">
                <a:solidFill>
                  <a:schemeClr val="tx2">
                    <a:lumMod val="10000"/>
                  </a:schemeClr>
                </a:solidFill>
              </a:rPr>
              <a:t> </a:t>
            </a:r>
            <a:r>
              <a:rPr lang="da-DK" dirty="0" err="1">
                <a:solidFill>
                  <a:schemeClr val="tx2">
                    <a:lumMod val="10000"/>
                  </a:schemeClr>
                </a:solidFill>
              </a:rPr>
              <a:t>can</a:t>
            </a:r>
            <a:r>
              <a:rPr lang="da-DK" dirty="0">
                <a:solidFill>
                  <a:schemeClr val="tx2">
                    <a:lumMod val="10000"/>
                  </a:schemeClr>
                </a:solidFill>
              </a:rPr>
              <a:t> </a:t>
            </a:r>
            <a:r>
              <a:rPr lang="da-DK" dirty="0" err="1">
                <a:solidFill>
                  <a:schemeClr val="tx2">
                    <a:lumMod val="10000"/>
                  </a:schemeClr>
                </a:solidFill>
              </a:rPr>
              <a:t>use</a:t>
            </a:r>
            <a:r>
              <a:rPr lang="da-DK" dirty="0">
                <a:solidFill>
                  <a:schemeClr val="tx2">
                    <a:lumMod val="10000"/>
                  </a:schemeClr>
                </a:solidFill>
              </a:rPr>
              <a:t> the template as a </a:t>
            </a:r>
            <a:r>
              <a:rPr lang="da-DK" dirty="0" err="1">
                <a:solidFill>
                  <a:schemeClr val="tx2">
                    <a:lumMod val="10000"/>
                  </a:schemeClr>
                </a:solidFill>
              </a:rPr>
              <a:t>self</a:t>
            </a:r>
            <a:r>
              <a:rPr lang="da-DK" dirty="0">
                <a:solidFill>
                  <a:schemeClr val="tx2">
                    <a:lumMod val="10000"/>
                  </a:schemeClr>
                </a:solidFill>
              </a:rPr>
              <a:t> </a:t>
            </a:r>
            <a:r>
              <a:rPr lang="da-DK" dirty="0" err="1">
                <a:solidFill>
                  <a:schemeClr val="tx2">
                    <a:lumMod val="10000"/>
                  </a:schemeClr>
                </a:solidFill>
              </a:rPr>
              <a:t>assessment</a:t>
            </a:r>
            <a:r>
              <a:rPr lang="da-DK" dirty="0">
                <a:solidFill>
                  <a:schemeClr val="tx2">
                    <a:lumMod val="10000"/>
                  </a:schemeClr>
                </a:solidFill>
              </a:rPr>
              <a:t> or to </a:t>
            </a:r>
            <a:r>
              <a:rPr lang="da-DK" dirty="0" err="1">
                <a:solidFill>
                  <a:schemeClr val="tx2">
                    <a:lumMod val="10000"/>
                  </a:schemeClr>
                </a:solidFill>
              </a:rPr>
              <a:t>assess</a:t>
            </a:r>
            <a:r>
              <a:rPr lang="da-DK" dirty="0">
                <a:solidFill>
                  <a:schemeClr val="tx2">
                    <a:lumMod val="10000"/>
                  </a:schemeClr>
                </a:solidFill>
              </a:rPr>
              <a:t> peers.</a:t>
            </a:r>
          </a:p>
          <a:p>
            <a:pPr marL="457200" indent="-457200">
              <a:buFont typeface="Franklin Gothic Book"/>
              <a:buAutoNum type="arabicPeriod"/>
            </a:pPr>
            <a:r>
              <a:rPr lang="da-DK" dirty="0">
                <a:solidFill>
                  <a:schemeClr val="tx2">
                    <a:lumMod val="10000"/>
                  </a:schemeClr>
                </a:solidFill>
              </a:rPr>
              <a:t>In case of peer </a:t>
            </a:r>
            <a:r>
              <a:rPr lang="da-DK" dirty="0" err="1">
                <a:solidFill>
                  <a:schemeClr val="tx2">
                    <a:lumMod val="10000"/>
                  </a:schemeClr>
                </a:solidFill>
              </a:rPr>
              <a:t>assessment</a:t>
            </a:r>
            <a:r>
              <a:rPr lang="da-DK" dirty="0">
                <a:solidFill>
                  <a:schemeClr val="tx2">
                    <a:lumMod val="10000"/>
                  </a:schemeClr>
                </a:solidFill>
              </a:rPr>
              <a:t>: </a:t>
            </a:r>
            <a:r>
              <a:rPr lang="da-DK" dirty="0" err="1">
                <a:solidFill>
                  <a:schemeClr val="tx2">
                    <a:lumMod val="10000"/>
                  </a:schemeClr>
                </a:solidFill>
              </a:rPr>
              <a:t>Where</a:t>
            </a:r>
            <a:r>
              <a:rPr lang="da-DK" dirty="0">
                <a:solidFill>
                  <a:schemeClr val="tx2">
                    <a:lumMod val="10000"/>
                  </a:schemeClr>
                </a:solidFill>
              </a:rPr>
              <a:t> </a:t>
            </a:r>
            <a:r>
              <a:rPr lang="da-DK" dirty="0" err="1">
                <a:solidFill>
                  <a:schemeClr val="tx2">
                    <a:lumMod val="10000"/>
                  </a:schemeClr>
                </a:solidFill>
              </a:rPr>
              <a:t>you</a:t>
            </a:r>
            <a:r>
              <a:rPr lang="da-DK" dirty="0">
                <a:solidFill>
                  <a:schemeClr val="tx2">
                    <a:lumMod val="10000"/>
                  </a:schemeClr>
                </a:solidFill>
              </a:rPr>
              <a:t> </a:t>
            </a:r>
            <a:r>
              <a:rPr lang="da-DK" dirty="0" err="1">
                <a:solidFill>
                  <a:schemeClr val="tx2">
                    <a:lumMod val="10000"/>
                  </a:schemeClr>
                </a:solidFill>
              </a:rPr>
              <a:t>fill</a:t>
            </a:r>
            <a:r>
              <a:rPr lang="da-DK" dirty="0">
                <a:solidFill>
                  <a:schemeClr val="tx2">
                    <a:lumMod val="10000"/>
                  </a:schemeClr>
                </a:solidFill>
              </a:rPr>
              <a:t> in ”to a </a:t>
            </a:r>
            <a:r>
              <a:rPr lang="da-DK" dirty="0" err="1">
                <a:solidFill>
                  <a:schemeClr val="tx2">
                    <a:lumMod val="10000"/>
                  </a:schemeClr>
                </a:solidFill>
              </a:rPr>
              <a:t>lesser</a:t>
            </a:r>
            <a:r>
              <a:rPr lang="da-DK" dirty="0">
                <a:solidFill>
                  <a:schemeClr val="tx2">
                    <a:lumMod val="10000"/>
                  </a:schemeClr>
                </a:solidFill>
              </a:rPr>
              <a:t> </a:t>
            </a:r>
            <a:r>
              <a:rPr lang="da-DK" dirty="0" err="1">
                <a:solidFill>
                  <a:schemeClr val="tx2">
                    <a:lumMod val="10000"/>
                  </a:schemeClr>
                </a:solidFill>
              </a:rPr>
              <a:t>extent</a:t>
            </a:r>
            <a:r>
              <a:rPr lang="da-DK" dirty="0">
                <a:solidFill>
                  <a:schemeClr val="tx2">
                    <a:lumMod val="10000"/>
                  </a:schemeClr>
                </a:solidFill>
              </a:rPr>
              <a:t>” and/or </a:t>
            </a:r>
            <a:r>
              <a:rPr lang="da-DK" dirty="0" err="1">
                <a:solidFill>
                  <a:schemeClr val="tx2">
                    <a:lumMod val="10000"/>
                  </a:schemeClr>
                </a:solidFill>
              </a:rPr>
              <a:t>if</a:t>
            </a:r>
            <a:r>
              <a:rPr lang="da-DK" dirty="0">
                <a:solidFill>
                  <a:schemeClr val="tx2">
                    <a:lumMod val="10000"/>
                  </a:schemeClr>
                </a:solidFill>
              </a:rPr>
              <a:t> </a:t>
            </a:r>
            <a:r>
              <a:rPr lang="da-DK" dirty="0" err="1">
                <a:solidFill>
                  <a:schemeClr val="tx2">
                    <a:lumMod val="10000"/>
                  </a:schemeClr>
                </a:solidFill>
              </a:rPr>
              <a:t>you</a:t>
            </a:r>
            <a:r>
              <a:rPr lang="da-DK" dirty="0">
                <a:solidFill>
                  <a:schemeClr val="tx2">
                    <a:lumMod val="10000"/>
                  </a:schemeClr>
                </a:solidFill>
              </a:rPr>
              <a:t> </a:t>
            </a:r>
            <a:r>
              <a:rPr lang="da-DK" dirty="0" err="1">
                <a:solidFill>
                  <a:schemeClr val="tx2">
                    <a:lumMod val="10000"/>
                  </a:schemeClr>
                </a:solidFill>
              </a:rPr>
              <a:t>wish</a:t>
            </a:r>
            <a:r>
              <a:rPr lang="da-DK" dirty="0">
                <a:solidFill>
                  <a:schemeClr val="tx2">
                    <a:lumMod val="10000"/>
                  </a:schemeClr>
                </a:solidFill>
              </a:rPr>
              <a:t> to provide extra feedback </a:t>
            </a:r>
            <a:r>
              <a:rPr lang="da-DK" dirty="0" err="1">
                <a:solidFill>
                  <a:schemeClr val="tx2">
                    <a:lumMod val="10000"/>
                  </a:schemeClr>
                </a:solidFill>
              </a:rPr>
              <a:t>chose</a:t>
            </a:r>
            <a:r>
              <a:rPr lang="da-DK" dirty="0">
                <a:solidFill>
                  <a:schemeClr val="tx2">
                    <a:lumMod val="10000"/>
                  </a:schemeClr>
                </a:solidFill>
              </a:rPr>
              <a:t> the BEAR </a:t>
            </a:r>
            <a:r>
              <a:rPr lang="da-DK" dirty="0" err="1">
                <a:solidFill>
                  <a:schemeClr val="tx2">
                    <a:lumMod val="10000"/>
                  </a:schemeClr>
                </a:solidFill>
              </a:rPr>
              <a:t>method</a:t>
            </a:r>
            <a:r>
              <a:rPr lang="da-DK" dirty="0">
                <a:solidFill>
                  <a:schemeClr val="tx2">
                    <a:lumMod val="10000"/>
                  </a:schemeClr>
                </a:solidFill>
              </a:rPr>
              <a:t> to </a:t>
            </a:r>
            <a:r>
              <a:rPr lang="da-DK" dirty="0" err="1">
                <a:solidFill>
                  <a:schemeClr val="tx2">
                    <a:lumMod val="10000"/>
                  </a:schemeClr>
                </a:solidFill>
              </a:rPr>
              <a:t>convey</a:t>
            </a:r>
            <a:r>
              <a:rPr lang="da-DK" dirty="0">
                <a:solidFill>
                  <a:schemeClr val="tx2">
                    <a:lumMod val="10000"/>
                  </a:schemeClr>
                </a:solidFill>
              </a:rPr>
              <a:t> </a:t>
            </a:r>
            <a:r>
              <a:rPr lang="da-DK" dirty="0" err="1">
                <a:solidFill>
                  <a:schemeClr val="tx2">
                    <a:lumMod val="10000"/>
                  </a:schemeClr>
                </a:solidFill>
              </a:rPr>
              <a:t>your</a:t>
            </a:r>
            <a:r>
              <a:rPr lang="da-DK" dirty="0">
                <a:solidFill>
                  <a:schemeClr val="tx2">
                    <a:lumMod val="10000"/>
                  </a:schemeClr>
                </a:solidFill>
              </a:rPr>
              <a:t> </a:t>
            </a:r>
            <a:r>
              <a:rPr lang="da-DK" dirty="0" err="1">
                <a:solidFill>
                  <a:schemeClr val="tx2">
                    <a:lumMod val="10000"/>
                  </a:schemeClr>
                </a:solidFill>
              </a:rPr>
              <a:t>criticims</a:t>
            </a:r>
            <a:r>
              <a:rPr lang="da-DK" dirty="0">
                <a:solidFill>
                  <a:schemeClr val="tx2">
                    <a:lumMod val="10000"/>
                  </a:schemeClr>
                </a:solidFill>
              </a:rPr>
              <a:t> and </a:t>
            </a:r>
            <a:r>
              <a:rPr lang="da-DK" dirty="0" err="1">
                <a:solidFill>
                  <a:schemeClr val="tx2">
                    <a:lumMod val="10000"/>
                  </a:schemeClr>
                </a:solidFill>
              </a:rPr>
              <a:t>ideas</a:t>
            </a:r>
            <a:r>
              <a:rPr lang="da-DK" dirty="0">
                <a:solidFill>
                  <a:schemeClr val="tx2">
                    <a:lumMod val="10000"/>
                  </a:schemeClr>
                </a:solidFill>
              </a:rPr>
              <a:t> (template: BEAR </a:t>
            </a:r>
            <a:r>
              <a:rPr lang="da-DK" dirty="0" err="1">
                <a:solidFill>
                  <a:schemeClr val="tx2">
                    <a:lumMod val="10000"/>
                  </a:schemeClr>
                </a:solidFill>
              </a:rPr>
              <a:t>method</a:t>
            </a:r>
            <a:r>
              <a:rPr lang="da-DK" dirty="0">
                <a:solidFill>
                  <a:schemeClr val="tx2">
                    <a:lumMod val="10000"/>
                  </a:schemeClr>
                </a:solidFill>
              </a:rPr>
              <a:t>) </a:t>
            </a:r>
          </a:p>
          <a:p>
            <a:pPr marL="457200" indent="-457200">
              <a:buFont typeface="Franklin Gothic Book"/>
              <a:buAutoNum type="arabicPeriod"/>
            </a:pPr>
            <a:r>
              <a:rPr lang="da-DK" dirty="0" err="1">
                <a:solidFill>
                  <a:schemeClr val="tx2">
                    <a:lumMod val="10000"/>
                  </a:schemeClr>
                </a:solidFill>
              </a:rPr>
              <a:t>Pass</a:t>
            </a:r>
            <a:r>
              <a:rPr lang="da-DK" dirty="0">
                <a:solidFill>
                  <a:schemeClr val="tx2">
                    <a:lumMod val="10000"/>
                  </a:schemeClr>
                </a:solidFill>
              </a:rPr>
              <a:t> on </a:t>
            </a:r>
            <a:r>
              <a:rPr lang="da-DK" dirty="0" err="1">
                <a:solidFill>
                  <a:schemeClr val="tx2">
                    <a:lumMod val="10000"/>
                  </a:schemeClr>
                </a:solidFill>
              </a:rPr>
              <a:t>your</a:t>
            </a:r>
            <a:r>
              <a:rPr lang="da-DK" dirty="0">
                <a:solidFill>
                  <a:schemeClr val="tx2">
                    <a:lumMod val="10000"/>
                  </a:schemeClr>
                </a:solidFill>
              </a:rPr>
              <a:t> </a:t>
            </a:r>
            <a:r>
              <a:rPr lang="da-DK" dirty="0" err="1">
                <a:solidFill>
                  <a:schemeClr val="tx2">
                    <a:lumMod val="10000"/>
                  </a:schemeClr>
                </a:solidFill>
              </a:rPr>
              <a:t>assessments</a:t>
            </a:r>
            <a:r>
              <a:rPr lang="da-DK" dirty="0">
                <a:solidFill>
                  <a:schemeClr val="tx2">
                    <a:lumMod val="10000"/>
                  </a:schemeClr>
                </a:solidFill>
              </a:rPr>
              <a:t> to the receiver or </a:t>
            </a:r>
            <a:r>
              <a:rPr lang="da-DK" dirty="0" err="1">
                <a:solidFill>
                  <a:schemeClr val="tx2">
                    <a:lumMod val="10000"/>
                  </a:schemeClr>
                </a:solidFill>
              </a:rPr>
              <a:t>use</a:t>
            </a:r>
            <a:r>
              <a:rPr lang="da-DK" dirty="0">
                <a:solidFill>
                  <a:schemeClr val="tx2">
                    <a:lumMod val="10000"/>
                  </a:schemeClr>
                </a:solidFill>
              </a:rPr>
              <a:t> the </a:t>
            </a:r>
            <a:r>
              <a:rPr lang="da-DK" dirty="0" err="1">
                <a:solidFill>
                  <a:schemeClr val="tx2">
                    <a:lumMod val="10000"/>
                  </a:schemeClr>
                </a:solidFill>
              </a:rPr>
              <a:t>assessment</a:t>
            </a:r>
            <a:r>
              <a:rPr lang="da-DK" dirty="0">
                <a:solidFill>
                  <a:schemeClr val="tx2">
                    <a:lumMod val="10000"/>
                  </a:schemeClr>
                </a:solidFill>
              </a:rPr>
              <a:t> template for a </a:t>
            </a:r>
            <a:r>
              <a:rPr lang="da-DK" dirty="0" err="1">
                <a:solidFill>
                  <a:schemeClr val="tx2">
                    <a:lumMod val="10000"/>
                  </a:schemeClr>
                </a:solidFill>
              </a:rPr>
              <a:t>quality</a:t>
            </a:r>
            <a:r>
              <a:rPr lang="da-DK" dirty="0">
                <a:solidFill>
                  <a:schemeClr val="tx2">
                    <a:lumMod val="10000"/>
                  </a:schemeClr>
                </a:solidFill>
              </a:rPr>
              <a:t> check on </a:t>
            </a:r>
            <a:r>
              <a:rPr lang="da-DK" dirty="0" err="1">
                <a:solidFill>
                  <a:schemeClr val="tx2">
                    <a:lumMod val="10000"/>
                  </a:schemeClr>
                </a:solidFill>
              </a:rPr>
              <a:t>your</a:t>
            </a:r>
            <a:r>
              <a:rPr lang="da-DK" dirty="0">
                <a:solidFill>
                  <a:schemeClr val="tx2">
                    <a:lumMod val="10000"/>
                  </a:schemeClr>
                </a:solidFill>
              </a:rPr>
              <a:t> </a:t>
            </a:r>
            <a:r>
              <a:rPr lang="da-DK" dirty="0" err="1">
                <a:solidFill>
                  <a:schemeClr val="tx2">
                    <a:lumMod val="10000"/>
                  </a:schemeClr>
                </a:solidFill>
              </a:rPr>
              <a:t>own</a:t>
            </a:r>
            <a:r>
              <a:rPr lang="da-DK" dirty="0">
                <a:solidFill>
                  <a:schemeClr val="tx2">
                    <a:lumMod val="10000"/>
                  </a:schemeClr>
                </a:solidFill>
              </a:rPr>
              <a:t> </a:t>
            </a:r>
            <a:r>
              <a:rPr lang="da-DK" dirty="0" err="1">
                <a:solidFill>
                  <a:schemeClr val="tx2">
                    <a:lumMod val="10000"/>
                  </a:schemeClr>
                </a:solidFill>
              </a:rPr>
              <a:t>work</a:t>
            </a:r>
            <a:r>
              <a:rPr lang="da-DK" dirty="0">
                <a:solidFill>
                  <a:schemeClr val="tx2">
                    <a:lumMod val="10000"/>
                  </a:schemeClr>
                </a:solidFill>
              </a:rPr>
              <a:t>. </a:t>
            </a:r>
            <a:endParaRPr lang="en-US" dirty="0">
              <a:solidFill>
                <a:schemeClr val="tx2">
                  <a:lumMod val="10000"/>
                </a:schemeClr>
              </a:solidFill>
            </a:endParaRPr>
          </a:p>
          <a:p>
            <a:pPr marL="0" indent="0">
              <a:buNone/>
            </a:pPr>
            <a:endParaRPr lang="da-DK" dirty="0">
              <a:solidFill>
                <a:schemeClr val="tx2">
                  <a:lumMod val="10000"/>
                </a:schemeClr>
              </a:solidFill>
            </a:endParaRPr>
          </a:p>
          <a:p>
            <a:pPr marL="0" indent="0">
              <a:buNone/>
            </a:pPr>
            <a:endParaRPr lang="da-DK" dirty="0">
              <a:solidFill>
                <a:schemeClr val="tx2">
                  <a:lumMod val="10000"/>
                </a:schemeClr>
              </a:solidFill>
            </a:endParaRPr>
          </a:p>
        </p:txBody>
      </p:sp>
      <p:sp>
        <p:nvSpPr>
          <p:cNvPr id="13" name="Title 1">
            <a:extLst>
              <a:ext uri="{FF2B5EF4-FFF2-40B4-BE49-F238E27FC236}">
                <a16:creationId xmlns:a16="http://schemas.microsoft.com/office/drawing/2014/main" id="{EA0CB0E3-3F64-4EE8-9424-5482A8AD1A39}"/>
              </a:ext>
            </a:extLst>
          </p:cNvPr>
          <p:cNvSpPr>
            <a:spLocks noGrp="1"/>
          </p:cNvSpPr>
          <p:nvPr>
            <p:ph type="title"/>
          </p:nvPr>
        </p:nvSpPr>
        <p:spPr>
          <a:xfrm>
            <a:off x="1371600" y="685800"/>
            <a:ext cx="9601200" cy="1485900"/>
          </a:xfrm>
        </p:spPr>
        <p:txBody>
          <a:bodyPr/>
          <a:lstStyle/>
          <a:p>
            <a:r>
              <a:rPr lang="da-DK" dirty="0" err="1">
                <a:solidFill>
                  <a:schemeClr val="tx2">
                    <a:lumMod val="10000"/>
                  </a:schemeClr>
                </a:solidFill>
              </a:rPr>
              <a:t>Your</a:t>
            </a:r>
            <a:r>
              <a:rPr lang="da-DK" dirty="0">
                <a:solidFill>
                  <a:schemeClr val="tx2">
                    <a:lumMod val="10000"/>
                  </a:schemeClr>
                </a:solidFill>
              </a:rPr>
              <a:t> task</a:t>
            </a:r>
          </a:p>
        </p:txBody>
      </p:sp>
      <p:pic>
        <p:nvPicPr>
          <p:cNvPr id="3" name="Graphic 2" descr="Pen with solid fill">
            <a:extLst>
              <a:ext uri="{FF2B5EF4-FFF2-40B4-BE49-F238E27FC236}">
                <a16:creationId xmlns:a16="http://schemas.microsoft.com/office/drawing/2014/main" id="{D5440C5B-86AC-4CB0-9F0E-DAB90071CE5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611828" y="1818596"/>
            <a:ext cx="914400" cy="914400"/>
          </a:xfrm>
          <a:prstGeom prst="rect">
            <a:avLst/>
          </a:prstGeom>
        </p:spPr>
      </p:pic>
    </p:spTree>
    <p:extLst>
      <p:ext uri="{BB962C8B-B14F-4D97-AF65-F5344CB8AC3E}">
        <p14:creationId xmlns:p14="http://schemas.microsoft.com/office/powerpoint/2010/main" val="6010510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4" name="Immagine 3"/>
          <p:cNvPicPr>
            <a:picLocks noChangeAspect="1"/>
          </p:cNvPicPr>
          <p:nvPr/>
        </p:nvPicPr>
        <p:blipFill>
          <a:blip r:embed="rId2"/>
          <a:stretch/>
        </p:blipFill>
        <p:spPr bwMode="auto">
          <a:xfrm>
            <a:off x="115161" y="6157112"/>
            <a:ext cx="2871465" cy="621846"/>
          </a:xfrm>
          <a:prstGeom prst="rect">
            <a:avLst/>
          </a:prstGeom>
        </p:spPr>
      </p:pic>
      <p:sp>
        <p:nvSpPr>
          <p:cNvPr id="5" name="Rettangolo 4"/>
          <p:cNvSpPr/>
          <p:nvPr/>
        </p:nvSpPr>
        <p:spPr bwMode="auto">
          <a:xfrm>
            <a:off x="5943600" y="6191036"/>
            <a:ext cx="5513293" cy="577081"/>
          </a:xfrm>
          <a:prstGeom prst="rect">
            <a:avLst/>
          </a:prstGeom>
        </p:spPr>
        <p:txBody>
          <a:bodyPr wrap="square">
            <a:spAutoFit/>
          </a:bodyPr>
          <a:lstStyle/>
          <a:p>
            <a:pPr algn="r">
              <a:lnSpc>
                <a:spcPct val="114999"/>
              </a:lnSpc>
              <a:spcAft>
                <a:spcPts val="0"/>
              </a:spcAft>
              <a:defRPr/>
            </a:pPr>
            <a:r>
              <a:rPr lang="it-IT" sz="1000" b="1" dirty="0">
                <a:solidFill>
                  <a:srgbClr val="F9B32E"/>
                </a:solidFill>
                <a:latin typeface="Rokkitt Light"/>
                <a:ea typeface="Roboto Light"/>
              </a:rPr>
              <a:t>MARHER - </a:t>
            </a:r>
            <a:r>
              <a:rPr lang="en-US" sz="1000" b="1" dirty="0">
                <a:solidFill>
                  <a:srgbClr val="F9B32E"/>
                </a:solidFill>
                <a:latin typeface="Rokkitt Light"/>
                <a:ea typeface="Roboto Light"/>
                <a:cs typeface="Calibri"/>
              </a:rPr>
              <a:t>Heritage Marketing for competitiveness of Europe in the global market</a:t>
            </a:r>
            <a:endParaRPr lang="it-IT" sz="1000" b="1" dirty="0">
              <a:solidFill>
                <a:srgbClr val="F9B32E"/>
              </a:solidFill>
              <a:latin typeface="Rokkitt Light"/>
              <a:ea typeface="Roboto Light"/>
            </a:endParaRPr>
          </a:p>
          <a:p>
            <a:pPr lvl="0" algn="r">
              <a:defRPr/>
            </a:pPr>
            <a:r>
              <a:rPr lang="it-IT" sz="1000" b="1" dirty="0">
                <a:solidFill>
                  <a:srgbClr val="F9B32E"/>
                </a:solidFill>
                <a:latin typeface="Rokkitt Light"/>
                <a:ea typeface="Roboto Light"/>
              </a:rPr>
              <a:t>Project Reference Number: 2019-1-DK01-KA202-060273 </a:t>
            </a:r>
            <a:endParaRPr dirty="0"/>
          </a:p>
          <a:p>
            <a:pPr lvl="0" algn="r">
              <a:defRPr/>
            </a:pPr>
            <a:r>
              <a:rPr lang="en-US" sz="1000" b="1" dirty="0">
                <a:solidFill>
                  <a:srgbClr val="F9B32E"/>
                </a:solidFill>
                <a:latin typeface="Rokkitt Light"/>
                <a:ea typeface="Roboto Light"/>
              </a:rPr>
              <a:t>Key Action 2 - Cooperation for innovation and the exchange of good practices</a:t>
            </a:r>
            <a:endParaRPr lang="it-IT" sz="1000" b="1" dirty="0">
              <a:solidFill>
                <a:srgbClr val="F9B32E"/>
              </a:solidFill>
              <a:latin typeface="Rokkitt Light"/>
              <a:ea typeface="Roboto Light"/>
            </a:endParaRPr>
          </a:p>
        </p:txBody>
      </p:sp>
      <p:pic>
        <p:nvPicPr>
          <p:cNvPr id="6" name="Immagine 6"/>
          <p:cNvPicPr>
            <a:picLocks noChangeAspect="1"/>
          </p:cNvPicPr>
          <p:nvPr/>
        </p:nvPicPr>
        <p:blipFill>
          <a:blip r:embed="rId3"/>
          <a:stretch/>
        </p:blipFill>
        <p:spPr bwMode="auto">
          <a:xfrm>
            <a:off x="11456893" y="6098375"/>
            <a:ext cx="619945" cy="621267"/>
          </a:xfrm>
          <a:prstGeom prst="rect">
            <a:avLst/>
          </a:prstGeom>
        </p:spPr>
      </p:pic>
      <p:sp>
        <p:nvSpPr>
          <p:cNvPr id="2" name="TextBox 1">
            <a:extLst>
              <a:ext uri="{FF2B5EF4-FFF2-40B4-BE49-F238E27FC236}">
                <a16:creationId xmlns:a16="http://schemas.microsoft.com/office/drawing/2014/main" id="{A7FEA3E2-39A6-4401-A0E1-8D563980DC41}"/>
              </a:ext>
            </a:extLst>
          </p:cNvPr>
          <p:cNvSpPr txBox="1"/>
          <p:nvPr/>
        </p:nvSpPr>
        <p:spPr>
          <a:xfrm>
            <a:off x="1271464" y="1268760"/>
            <a:ext cx="7488832" cy="646331"/>
          </a:xfrm>
          <a:prstGeom prst="rect">
            <a:avLst/>
          </a:prstGeom>
          <a:noFill/>
        </p:spPr>
        <p:txBody>
          <a:bodyPr wrap="square" rtlCol="0">
            <a:spAutoFit/>
          </a:bodyPr>
          <a:lstStyle/>
          <a:p>
            <a:r>
              <a:rPr lang="da-DK" sz="3600" dirty="0" err="1">
                <a:solidFill>
                  <a:schemeClr val="tx2">
                    <a:lumMod val="10000"/>
                  </a:schemeClr>
                </a:solidFill>
              </a:rPr>
              <a:t>Thanks</a:t>
            </a:r>
            <a:r>
              <a:rPr lang="da-DK" sz="3600" dirty="0">
                <a:solidFill>
                  <a:schemeClr val="tx2">
                    <a:lumMod val="10000"/>
                  </a:schemeClr>
                </a:solidFill>
              </a:rPr>
              <a:t> for </a:t>
            </a:r>
            <a:r>
              <a:rPr lang="da-DK" sz="3600" dirty="0" err="1">
                <a:solidFill>
                  <a:schemeClr val="tx2">
                    <a:lumMod val="10000"/>
                  </a:schemeClr>
                </a:solidFill>
              </a:rPr>
              <a:t>following</a:t>
            </a:r>
            <a:r>
              <a:rPr lang="da-DK" sz="3600" dirty="0">
                <a:solidFill>
                  <a:schemeClr val="tx2">
                    <a:lumMod val="10000"/>
                  </a:schemeClr>
                </a:solidFill>
              </a:rPr>
              <a:t> </a:t>
            </a:r>
            <a:r>
              <a:rPr lang="da-DK" sz="3600" dirty="0" err="1">
                <a:solidFill>
                  <a:schemeClr val="tx2">
                    <a:lumMod val="10000"/>
                  </a:schemeClr>
                </a:solidFill>
              </a:rPr>
              <a:t>these</a:t>
            </a:r>
            <a:r>
              <a:rPr lang="da-DK" sz="3600" dirty="0">
                <a:solidFill>
                  <a:schemeClr val="tx2">
                    <a:lumMod val="10000"/>
                  </a:schemeClr>
                </a:solidFill>
              </a:rPr>
              <a:t> steps! </a:t>
            </a:r>
          </a:p>
        </p:txBody>
      </p:sp>
      <p:sp>
        <p:nvSpPr>
          <p:cNvPr id="3" name="Slide Number Placeholder 2">
            <a:extLst>
              <a:ext uri="{FF2B5EF4-FFF2-40B4-BE49-F238E27FC236}">
                <a16:creationId xmlns:a16="http://schemas.microsoft.com/office/drawing/2014/main" id="{5A4A782F-E62E-4035-8F66-E8AE55E089B6}"/>
              </a:ext>
            </a:extLst>
          </p:cNvPr>
          <p:cNvSpPr>
            <a:spLocks noGrp="1"/>
          </p:cNvSpPr>
          <p:nvPr>
            <p:ph type="sldNum" sz="quarter" idx="12"/>
          </p:nvPr>
        </p:nvSpPr>
        <p:spPr/>
        <p:txBody>
          <a:bodyPr/>
          <a:lstStyle/>
          <a:p>
            <a:pPr>
              <a:defRPr/>
            </a:pPr>
            <a:fld id="{4E0D2331-F92B-4E4F-8962-9A6A8C889751}" type="slidenum">
              <a:rPr lang="it-IT" smtClean="0"/>
              <a:t>22</a:t>
            </a:fld>
            <a:endParaRPr lang="it-IT"/>
          </a:p>
        </p:txBody>
      </p:sp>
    </p:spTree>
    <p:extLst>
      <p:ext uri="{BB962C8B-B14F-4D97-AF65-F5344CB8AC3E}">
        <p14:creationId xmlns:p14="http://schemas.microsoft.com/office/powerpoint/2010/main" val="32708742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1A06E70-C48F-4A81-A30F-CBD3B5175AD9}"/>
              </a:ext>
            </a:extLst>
          </p:cNvPr>
          <p:cNvSpPr>
            <a:spLocks noGrp="1"/>
          </p:cNvSpPr>
          <p:nvPr>
            <p:ph type="sldNum" sz="quarter" idx="12"/>
          </p:nvPr>
        </p:nvSpPr>
        <p:spPr/>
        <p:txBody>
          <a:bodyPr/>
          <a:lstStyle/>
          <a:p>
            <a:pPr>
              <a:defRPr/>
            </a:pPr>
            <a:fld id="{4E0D2331-F92B-4E4F-8962-9A6A8C889751}" type="slidenum">
              <a:rPr lang="it-IT" smtClean="0"/>
              <a:t>23</a:t>
            </a:fld>
            <a:endParaRPr lang="it-IT" dirty="0"/>
          </a:p>
        </p:txBody>
      </p:sp>
      <p:sp>
        <p:nvSpPr>
          <p:cNvPr id="6" name="Content Placeholder 4">
            <a:extLst>
              <a:ext uri="{FF2B5EF4-FFF2-40B4-BE49-F238E27FC236}">
                <a16:creationId xmlns:a16="http://schemas.microsoft.com/office/drawing/2014/main" id="{464C7F3D-788B-4E67-AEBF-8B4B3F99CB5F}"/>
              </a:ext>
            </a:extLst>
          </p:cNvPr>
          <p:cNvSpPr txBox="1">
            <a:spLocks/>
          </p:cNvSpPr>
          <p:nvPr/>
        </p:nvSpPr>
        <p:spPr bwMode="auto">
          <a:xfrm>
            <a:off x="1487488" y="2382091"/>
            <a:ext cx="10081120" cy="3022366"/>
          </a:xfrm>
          <a:prstGeom prst="rect">
            <a:avLst/>
          </a:prstGeom>
          <a:noFill/>
          <a:ln>
            <a:solidFill>
              <a:srgbClr val="0070C0"/>
            </a:solidFill>
          </a:ln>
        </p:spPr>
        <p:txBody>
          <a:bodyPr vert="horz" wrap="square" lIns="91440" tIns="45720" rIns="91440" bIns="45720" rtlCol="0">
            <a:spAutoFit/>
          </a:bodyPr>
          <a:lstStyle>
            <a:lvl1pPr marL="384048" indent="-384048" algn="l" defTabSz="914400">
              <a:lnSpc>
                <a:spcPct val="94000"/>
              </a:lnSpc>
              <a:spcBef>
                <a:spcPts val="1000"/>
              </a:spcBef>
              <a:spcAft>
                <a:spcPts val="200"/>
              </a:spcAft>
              <a:buFont typeface="Franklin Gothic Book"/>
              <a:buChar char="■"/>
              <a:defRPr sz="2000">
                <a:solidFill>
                  <a:schemeClr val="tx2"/>
                </a:solidFill>
                <a:latin typeface="+mn-lt"/>
                <a:ea typeface="+mn-ea"/>
                <a:cs typeface="+mn-cs"/>
              </a:defRPr>
            </a:lvl1pPr>
            <a:lvl2pPr marL="914400" indent="-384048" algn="l" defTabSz="914400">
              <a:lnSpc>
                <a:spcPct val="94000"/>
              </a:lnSpc>
              <a:spcBef>
                <a:spcPts val="500"/>
              </a:spcBef>
              <a:spcAft>
                <a:spcPts val="200"/>
              </a:spcAft>
              <a:buFont typeface="Franklin Gothic Book"/>
              <a:buChar char="–"/>
              <a:defRPr sz="2000" i="1">
                <a:solidFill>
                  <a:schemeClr val="tx2"/>
                </a:solidFill>
                <a:latin typeface="+mn-lt"/>
                <a:ea typeface="+mn-ea"/>
                <a:cs typeface="+mn-cs"/>
              </a:defRPr>
            </a:lvl2pPr>
            <a:lvl3pPr marL="1371600" indent="-384048" algn="l" defTabSz="914400">
              <a:lnSpc>
                <a:spcPct val="94000"/>
              </a:lnSpc>
              <a:spcBef>
                <a:spcPts val="500"/>
              </a:spcBef>
              <a:spcAft>
                <a:spcPts val="200"/>
              </a:spcAft>
              <a:buFont typeface="Franklin Gothic Book"/>
              <a:buChar char="■"/>
              <a:defRPr sz="1800">
                <a:solidFill>
                  <a:schemeClr val="tx2"/>
                </a:solidFill>
                <a:latin typeface="+mn-lt"/>
                <a:ea typeface="+mn-ea"/>
                <a:cs typeface="+mn-cs"/>
              </a:defRPr>
            </a:lvl3pPr>
            <a:lvl4pPr marL="1828800" indent="-384048" algn="l" defTabSz="914400">
              <a:lnSpc>
                <a:spcPct val="94000"/>
              </a:lnSpc>
              <a:spcBef>
                <a:spcPts val="500"/>
              </a:spcBef>
              <a:spcAft>
                <a:spcPts val="200"/>
              </a:spcAft>
              <a:buFont typeface="Franklin Gothic Book"/>
              <a:buChar char="–"/>
              <a:defRPr sz="1800" i="1">
                <a:solidFill>
                  <a:schemeClr val="tx2"/>
                </a:solidFill>
                <a:latin typeface="+mn-lt"/>
                <a:ea typeface="+mn-ea"/>
                <a:cs typeface="+mn-cs"/>
              </a:defRPr>
            </a:lvl4pPr>
            <a:lvl5pPr marL="2286000" indent="-384048" algn="l" defTabSz="914400">
              <a:lnSpc>
                <a:spcPct val="94000"/>
              </a:lnSpc>
              <a:spcBef>
                <a:spcPts val="500"/>
              </a:spcBef>
              <a:spcAft>
                <a:spcPts val="200"/>
              </a:spcAft>
              <a:buFont typeface="Franklin Gothic Book"/>
              <a:buChar char="■"/>
              <a:defRPr sz="1600">
                <a:solidFill>
                  <a:schemeClr val="tx2"/>
                </a:solidFill>
                <a:latin typeface="+mn-lt"/>
                <a:ea typeface="+mn-ea"/>
                <a:cs typeface="+mn-cs"/>
              </a:defRPr>
            </a:lvl5pPr>
            <a:lvl6pPr marL="2743200" indent="-384048" algn="l" defTabSz="914400">
              <a:lnSpc>
                <a:spcPct val="94000"/>
              </a:lnSpc>
              <a:spcBef>
                <a:spcPts val="500"/>
              </a:spcBef>
              <a:spcAft>
                <a:spcPts val="200"/>
              </a:spcAft>
              <a:buFont typeface="Franklin Gothic Book"/>
              <a:buChar char="–"/>
              <a:defRPr sz="1600" i="1">
                <a:solidFill>
                  <a:schemeClr val="tx2"/>
                </a:solidFill>
                <a:latin typeface="+mn-lt"/>
                <a:ea typeface="+mn-ea"/>
                <a:cs typeface="+mn-cs"/>
              </a:defRPr>
            </a:lvl6pPr>
            <a:lvl7pPr marL="3200400" indent="-384048" algn="l" defTabSz="914400">
              <a:lnSpc>
                <a:spcPct val="94000"/>
              </a:lnSpc>
              <a:spcBef>
                <a:spcPts val="500"/>
              </a:spcBef>
              <a:spcAft>
                <a:spcPts val="200"/>
              </a:spcAft>
              <a:buFont typeface="Franklin Gothic Book"/>
              <a:buChar char="■"/>
              <a:defRPr sz="1400">
                <a:solidFill>
                  <a:schemeClr val="tx2"/>
                </a:solidFill>
                <a:latin typeface="+mn-lt"/>
                <a:ea typeface="+mn-ea"/>
                <a:cs typeface="+mn-cs"/>
              </a:defRPr>
            </a:lvl7pPr>
            <a:lvl8pPr marL="3657600" indent="-384048" algn="l" defTabSz="914400">
              <a:lnSpc>
                <a:spcPct val="94000"/>
              </a:lnSpc>
              <a:spcBef>
                <a:spcPts val="500"/>
              </a:spcBef>
              <a:spcAft>
                <a:spcPts val="200"/>
              </a:spcAft>
              <a:buFont typeface="Franklin Gothic Book"/>
              <a:buChar char="–"/>
              <a:defRPr sz="1400" i="1">
                <a:solidFill>
                  <a:schemeClr val="tx2"/>
                </a:solidFill>
                <a:latin typeface="+mn-lt"/>
                <a:ea typeface="+mn-ea"/>
                <a:cs typeface="+mn-cs"/>
              </a:defRPr>
            </a:lvl8pPr>
            <a:lvl9pPr marL="4114800" indent="-384048" algn="l" defTabSz="914400">
              <a:lnSpc>
                <a:spcPct val="94000"/>
              </a:lnSpc>
              <a:spcBef>
                <a:spcPts val="500"/>
              </a:spcBef>
              <a:spcAft>
                <a:spcPts val="200"/>
              </a:spcAft>
              <a:buFont typeface="Franklin Gothic Book"/>
              <a:buChar char="■"/>
              <a:defRPr sz="1400">
                <a:solidFill>
                  <a:schemeClr val="tx2"/>
                </a:solidFill>
                <a:latin typeface="+mn-lt"/>
                <a:ea typeface="+mn-ea"/>
                <a:cs typeface="+mn-cs"/>
              </a:defRPr>
            </a:lvl9pPr>
          </a:lstStyle>
          <a:p>
            <a:pPr marL="0" indent="0">
              <a:buNone/>
            </a:pPr>
            <a:r>
              <a:rPr lang="en-US" sz="2000" dirty="0">
                <a:solidFill>
                  <a:srgbClr val="000308"/>
                </a:solidFill>
                <a:effectLst/>
                <a:latin typeface="Calibri" panose="020F0502020204030204" pitchFamily="34" charset="0"/>
                <a:ea typeface="Calibri" panose="020F0502020204030204" pitchFamily="34" charset="0"/>
                <a:cs typeface="Calibri" panose="020F0502020204030204" pitchFamily="34" charset="0"/>
              </a:rPr>
              <a:t>Harms, P.L., &amp; Roebuck, D.B. (2010). Teaching the art and craft of giving and receiving feedback. Business Communication Quarterly, 73(4), 413-431. </a:t>
            </a:r>
            <a:endParaRPr lang="da-DK" sz="2000" dirty="0">
              <a:solidFill>
                <a:srgbClr val="000308"/>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dirty="0">
                <a:solidFill>
                  <a:schemeClr val="tx2">
                    <a:lumMod val="10000"/>
                  </a:schemeClr>
                </a:solidFill>
              </a:rPr>
              <a:t>McBride, M. (2016). Project management basics: How to manage your project with checklists. </a:t>
            </a:r>
            <a:r>
              <a:rPr lang="en-US" dirty="0" err="1">
                <a:solidFill>
                  <a:schemeClr val="tx2">
                    <a:lumMod val="10000"/>
                  </a:schemeClr>
                </a:solidFill>
              </a:rPr>
              <a:t>Apress</a:t>
            </a:r>
            <a:r>
              <a:rPr lang="en-US" dirty="0">
                <a:solidFill>
                  <a:schemeClr val="tx2">
                    <a:lumMod val="10000"/>
                  </a:schemeClr>
                </a:solidFill>
              </a:rPr>
              <a:t>. https://doi.org/10.1007/978-1-4842-2086-3</a:t>
            </a:r>
            <a:endParaRPr lang="da-DK" dirty="0">
              <a:solidFill>
                <a:schemeClr val="tx2">
                  <a:lumMod val="10000"/>
                </a:schemeClr>
              </a:solidFill>
            </a:endParaRPr>
          </a:p>
          <a:p>
            <a:pPr marL="0" indent="0">
              <a:buNone/>
            </a:pPr>
            <a:r>
              <a:rPr lang="en-US" dirty="0">
                <a:solidFill>
                  <a:schemeClr val="tx2">
                    <a:lumMod val="10000"/>
                  </a:schemeClr>
                </a:solidFill>
              </a:rPr>
              <a:t>Zwikael, O., &amp; </a:t>
            </a:r>
            <a:r>
              <a:rPr lang="en-US" dirty="0" err="1">
                <a:solidFill>
                  <a:schemeClr val="tx2">
                    <a:lumMod val="10000"/>
                  </a:schemeClr>
                </a:solidFill>
              </a:rPr>
              <a:t>Smyrk</a:t>
            </a:r>
            <a:r>
              <a:rPr lang="en-US" dirty="0">
                <a:solidFill>
                  <a:schemeClr val="tx2">
                    <a:lumMod val="10000"/>
                  </a:schemeClr>
                </a:solidFill>
              </a:rPr>
              <a:t>, J. R. (2019). Project management: A benefit </a:t>
            </a:r>
            <a:r>
              <a:rPr lang="en-US" dirty="0" err="1">
                <a:solidFill>
                  <a:schemeClr val="tx2">
                    <a:lumMod val="10000"/>
                  </a:schemeClr>
                </a:solidFill>
              </a:rPr>
              <a:t>realisation</a:t>
            </a:r>
            <a:r>
              <a:rPr lang="en-US" dirty="0">
                <a:solidFill>
                  <a:schemeClr val="tx2">
                    <a:lumMod val="10000"/>
                  </a:schemeClr>
                </a:solidFill>
              </a:rPr>
              <a:t> approach. Springer International Publishing.</a:t>
            </a:r>
            <a:endParaRPr lang="da-DK" dirty="0">
              <a:solidFill>
                <a:schemeClr val="tx2">
                  <a:lumMod val="10000"/>
                </a:schemeClr>
              </a:solidFill>
            </a:endParaRPr>
          </a:p>
          <a:p>
            <a:pPr marL="0" indent="0">
              <a:buNone/>
            </a:pPr>
            <a:endParaRPr lang="da-DK" dirty="0">
              <a:solidFill>
                <a:schemeClr val="tx2">
                  <a:lumMod val="10000"/>
                </a:schemeClr>
              </a:solidFill>
            </a:endParaRPr>
          </a:p>
          <a:p>
            <a:pPr marL="0" indent="0">
              <a:buNone/>
            </a:pPr>
            <a:endParaRPr lang="da-DK" dirty="0">
              <a:solidFill>
                <a:schemeClr val="tx2">
                  <a:lumMod val="10000"/>
                </a:schemeClr>
              </a:solidFill>
            </a:endParaRPr>
          </a:p>
        </p:txBody>
      </p:sp>
      <p:sp>
        <p:nvSpPr>
          <p:cNvPr id="13" name="Title 1">
            <a:extLst>
              <a:ext uri="{FF2B5EF4-FFF2-40B4-BE49-F238E27FC236}">
                <a16:creationId xmlns:a16="http://schemas.microsoft.com/office/drawing/2014/main" id="{EA0CB0E3-3F64-4EE8-9424-5482A8AD1A39}"/>
              </a:ext>
            </a:extLst>
          </p:cNvPr>
          <p:cNvSpPr>
            <a:spLocks noGrp="1"/>
          </p:cNvSpPr>
          <p:nvPr>
            <p:ph type="title"/>
          </p:nvPr>
        </p:nvSpPr>
        <p:spPr>
          <a:xfrm>
            <a:off x="1371600" y="685800"/>
            <a:ext cx="9601200" cy="1485900"/>
          </a:xfrm>
        </p:spPr>
        <p:txBody>
          <a:bodyPr/>
          <a:lstStyle/>
          <a:p>
            <a:r>
              <a:rPr lang="da-DK" dirty="0" err="1">
                <a:solidFill>
                  <a:schemeClr val="tx2">
                    <a:lumMod val="10000"/>
                  </a:schemeClr>
                </a:solidFill>
              </a:rPr>
              <a:t>Literature</a:t>
            </a:r>
            <a:endParaRPr lang="da-DK" dirty="0">
              <a:solidFill>
                <a:schemeClr val="tx2">
                  <a:lumMod val="10000"/>
                </a:schemeClr>
              </a:solidFill>
            </a:endParaRPr>
          </a:p>
        </p:txBody>
      </p:sp>
    </p:spTree>
    <p:extLst>
      <p:ext uri="{BB962C8B-B14F-4D97-AF65-F5344CB8AC3E}">
        <p14:creationId xmlns:p14="http://schemas.microsoft.com/office/powerpoint/2010/main" val="37226971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832E7-39F1-4E20-B701-3161277DD9D1}"/>
              </a:ext>
            </a:extLst>
          </p:cNvPr>
          <p:cNvSpPr>
            <a:spLocks noGrp="1"/>
          </p:cNvSpPr>
          <p:nvPr>
            <p:ph type="title"/>
          </p:nvPr>
        </p:nvSpPr>
        <p:spPr/>
        <p:txBody>
          <a:bodyPr/>
          <a:lstStyle/>
          <a:p>
            <a:r>
              <a:rPr lang="da-DK" dirty="0">
                <a:solidFill>
                  <a:schemeClr val="tx2">
                    <a:lumMod val="10000"/>
                  </a:schemeClr>
                </a:solidFill>
              </a:rPr>
              <a:t>How do </a:t>
            </a:r>
            <a:r>
              <a:rPr lang="da-DK" dirty="0" err="1">
                <a:solidFill>
                  <a:schemeClr val="tx2">
                    <a:lumMod val="10000"/>
                  </a:schemeClr>
                </a:solidFill>
              </a:rPr>
              <a:t>you</a:t>
            </a:r>
            <a:r>
              <a:rPr lang="da-DK" dirty="0">
                <a:solidFill>
                  <a:schemeClr val="tx2">
                    <a:lumMod val="10000"/>
                  </a:schemeClr>
                </a:solidFill>
              </a:rPr>
              <a:t> </a:t>
            </a:r>
            <a:r>
              <a:rPr lang="da-DK" dirty="0" err="1">
                <a:solidFill>
                  <a:schemeClr val="tx2">
                    <a:lumMod val="10000"/>
                  </a:schemeClr>
                </a:solidFill>
              </a:rPr>
              <a:t>assess</a:t>
            </a:r>
            <a:r>
              <a:rPr lang="da-DK" dirty="0">
                <a:solidFill>
                  <a:schemeClr val="tx2">
                    <a:lumMod val="10000"/>
                  </a:schemeClr>
                </a:solidFill>
              </a:rPr>
              <a:t> the </a:t>
            </a:r>
            <a:r>
              <a:rPr lang="da-DK" dirty="0" err="1">
                <a:solidFill>
                  <a:schemeClr val="tx2">
                    <a:lumMod val="10000"/>
                  </a:schemeClr>
                </a:solidFill>
              </a:rPr>
              <a:t>quality</a:t>
            </a:r>
            <a:r>
              <a:rPr lang="da-DK" dirty="0">
                <a:solidFill>
                  <a:schemeClr val="tx2">
                    <a:lumMod val="10000"/>
                  </a:schemeClr>
                </a:solidFill>
              </a:rPr>
              <a:t> of a </a:t>
            </a:r>
            <a:r>
              <a:rPr lang="da-DK" dirty="0" err="1">
                <a:solidFill>
                  <a:schemeClr val="tx2">
                    <a:lumMod val="10000"/>
                  </a:schemeClr>
                </a:solidFill>
              </a:rPr>
              <a:t>project</a:t>
            </a:r>
            <a:r>
              <a:rPr lang="da-DK" dirty="0">
                <a:solidFill>
                  <a:schemeClr val="tx2">
                    <a:lumMod val="10000"/>
                  </a:schemeClr>
                </a:solidFill>
              </a:rPr>
              <a:t>?</a:t>
            </a:r>
          </a:p>
        </p:txBody>
      </p:sp>
      <p:sp>
        <p:nvSpPr>
          <p:cNvPr id="4" name="Slide Number Placeholder 3">
            <a:extLst>
              <a:ext uri="{FF2B5EF4-FFF2-40B4-BE49-F238E27FC236}">
                <a16:creationId xmlns:a16="http://schemas.microsoft.com/office/drawing/2014/main" id="{31A06E70-C48F-4A81-A30F-CBD3B5175AD9}"/>
              </a:ext>
            </a:extLst>
          </p:cNvPr>
          <p:cNvSpPr>
            <a:spLocks noGrp="1"/>
          </p:cNvSpPr>
          <p:nvPr>
            <p:ph type="sldNum" sz="quarter" idx="12"/>
          </p:nvPr>
        </p:nvSpPr>
        <p:spPr/>
        <p:txBody>
          <a:bodyPr/>
          <a:lstStyle/>
          <a:p>
            <a:pPr>
              <a:defRPr/>
            </a:pPr>
            <a:fld id="{4E0D2331-F92B-4E4F-8962-9A6A8C889751}" type="slidenum">
              <a:rPr lang="it-IT" smtClean="0"/>
              <a:t>3</a:t>
            </a:fld>
            <a:endParaRPr lang="it-IT"/>
          </a:p>
        </p:txBody>
      </p:sp>
      <p:sp>
        <p:nvSpPr>
          <p:cNvPr id="5" name="Content Placeholder 4">
            <a:extLst>
              <a:ext uri="{FF2B5EF4-FFF2-40B4-BE49-F238E27FC236}">
                <a16:creationId xmlns:a16="http://schemas.microsoft.com/office/drawing/2014/main" id="{AF4EF864-CF9C-479F-A6DE-7EAA390384D9}"/>
              </a:ext>
            </a:extLst>
          </p:cNvPr>
          <p:cNvSpPr txBox="1">
            <a:spLocks noGrp="1"/>
          </p:cNvSpPr>
          <p:nvPr>
            <p:ph idx="1"/>
          </p:nvPr>
        </p:nvSpPr>
        <p:spPr bwMode="auto">
          <a:xfrm>
            <a:off x="1371600" y="2060848"/>
            <a:ext cx="9601200" cy="4525534"/>
          </a:xfrm>
          <a:prstGeom prst="rect">
            <a:avLst/>
          </a:prstGeom>
          <a:noFill/>
        </p:spPr>
        <p:txBody>
          <a:bodyPr wrap="square" rtlCol="0">
            <a:spAutoFit/>
          </a:bodyPr>
          <a:lstStyle/>
          <a:p>
            <a:pPr marL="0" indent="0">
              <a:buNone/>
            </a:pPr>
            <a:r>
              <a:rPr lang="en-US" sz="2000" b="1" dirty="0">
                <a:solidFill>
                  <a:schemeClr val="tx2">
                    <a:lumMod val="10000"/>
                  </a:schemeClr>
                </a:solidFill>
              </a:rPr>
              <a:t>Set your project idea up for success!</a:t>
            </a:r>
          </a:p>
          <a:p>
            <a:pPr marL="0" indent="0">
              <a:buNone/>
            </a:pPr>
            <a:r>
              <a:rPr lang="en-US" dirty="0">
                <a:solidFill>
                  <a:schemeClr val="tx2">
                    <a:lumMod val="10000"/>
                  </a:schemeClr>
                </a:solidFill>
              </a:rPr>
              <a:t>In order to estimate how successful your idea might be in the future you need </a:t>
            </a:r>
          </a:p>
          <a:p>
            <a:pPr>
              <a:buFontTx/>
              <a:buChar char="-"/>
            </a:pPr>
            <a:r>
              <a:rPr lang="en-US" sz="2000" dirty="0">
                <a:solidFill>
                  <a:schemeClr val="tx2">
                    <a:lumMod val="10000"/>
                  </a:schemeClr>
                </a:solidFill>
              </a:rPr>
              <a:t>Assessment parameters (e.g.: “Quality of power point presentation”)</a:t>
            </a:r>
          </a:p>
          <a:p>
            <a:pPr>
              <a:buFontTx/>
              <a:buChar char="-"/>
            </a:pPr>
            <a:r>
              <a:rPr lang="en-US" dirty="0">
                <a:solidFill>
                  <a:schemeClr val="tx2">
                    <a:lumMod val="10000"/>
                  </a:schemeClr>
                </a:solidFill>
              </a:rPr>
              <a:t>A value for these parameters (e.g.: “excellent / satisfactory / poor”). </a:t>
            </a:r>
          </a:p>
          <a:p>
            <a:pPr marL="0" indent="0">
              <a:buNone/>
            </a:pPr>
            <a:endParaRPr lang="en-US" dirty="0">
              <a:solidFill>
                <a:schemeClr val="tx2">
                  <a:lumMod val="10000"/>
                </a:schemeClr>
              </a:solidFill>
            </a:endParaRPr>
          </a:p>
          <a:p>
            <a:pPr marL="0" indent="0">
              <a:buNone/>
            </a:pPr>
            <a:r>
              <a:rPr lang="en-US" sz="2000" dirty="0">
                <a:solidFill>
                  <a:schemeClr val="tx2">
                    <a:lumMod val="10000"/>
                  </a:schemeClr>
                </a:solidFill>
              </a:rPr>
              <a:t>“Success is the state of having achieved an objective, subject to a set of accepted constraints. To judge the success of any process, it is necessary to evaluate its performance by measuring one or more selected variables and then comparing each observation with a preset threshold value. In other words, success is judged after the performance has been evaluated.” </a:t>
            </a:r>
          </a:p>
          <a:p>
            <a:pPr marL="0" indent="0">
              <a:buNone/>
            </a:pPr>
            <a:endParaRPr lang="en-US" sz="2000" dirty="0">
              <a:solidFill>
                <a:schemeClr val="tx2">
                  <a:lumMod val="10000"/>
                </a:schemeClr>
              </a:solidFill>
            </a:endParaRPr>
          </a:p>
          <a:p>
            <a:pPr marL="0" indent="0">
              <a:buNone/>
            </a:pPr>
            <a:r>
              <a:rPr lang="en-US" sz="1200" dirty="0">
                <a:solidFill>
                  <a:schemeClr val="tx2">
                    <a:lumMod val="10000"/>
                  </a:schemeClr>
                </a:solidFill>
              </a:rPr>
              <a:t>Zwikael, O., &amp; </a:t>
            </a:r>
            <a:r>
              <a:rPr lang="en-US" sz="1200" dirty="0" err="1">
                <a:solidFill>
                  <a:schemeClr val="tx2">
                    <a:lumMod val="10000"/>
                  </a:schemeClr>
                </a:solidFill>
              </a:rPr>
              <a:t>Smyrk</a:t>
            </a:r>
            <a:r>
              <a:rPr lang="en-US" sz="1200" dirty="0">
                <a:solidFill>
                  <a:schemeClr val="tx2">
                    <a:lumMod val="10000"/>
                  </a:schemeClr>
                </a:solidFill>
              </a:rPr>
              <a:t>, J. R. (2019). Project management: A benefit </a:t>
            </a:r>
            <a:r>
              <a:rPr lang="en-US" sz="1200" dirty="0" err="1">
                <a:solidFill>
                  <a:schemeClr val="tx2">
                    <a:lumMod val="10000"/>
                  </a:schemeClr>
                </a:solidFill>
              </a:rPr>
              <a:t>realisation</a:t>
            </a:r>
            <a:r>
              <a:rPr lang="en-US" sz="1200" dirty="0">
                <a:solidFill>
                  <a:schemeClr val="tx2">
                    <a:lumMod val="10000"/>
                  </a:schemeClr>
                </a:solidFill>
              </a:rPr>
              <a:t> approach. Springer International Publishing.</a:t>
            </a:r>
            <a:endParaRPr lang="da-DK" sz="1200" dirty="0">
              <a:solidFill>
                <a:schemeClr val="tx2">
                  <a:lumMod val="10000"/>
                </a:schemeClr>
              </a:solidFill>
            </a:endParaRPr>
          </a:p>
        </p:txBody>
      </p:sp>
      <p:pic>
        <p:nvPicPr>
          <p:cNvPr id="8" name="Graphic 7" descr="Aspiration with solid fill">
            <a:extLst>
              <a:ext uri="{FF2B5EF4-FFF2-40B4-BE49-F238E27FC236}">
                <a16:creationId xmlns:a16="http://schemas.microsoft.com/office/drawing/2014/main" id="{AE386F76-93D2-4AAF-8ACC-A0453DB1A09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363200" y="1603648"/>
            <a:ext cx="914400" cy="914400"/>
          </a:xfrm>
          <a:prstGeom prst="rect">
            <a:avLst/>
          </a:prstGeom>
        </p:spPr>
      </p:pic>
    </p:spTree>
    <p:extLst>
      <p:ext uri="{BB962C8B-B14F-4D97-AF65-F5344CB8AC3E}">
        <p14:creationId xmlns:p14="http://schemas.microsoft.com/office/powerpoint/2010/main" val="2280465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832E7-39F1-4E20-B701-3161277DD9D1}"/>
              </a:ext>
            </a:extLst>
          </p:cNvPr>
          <p:cNvSpPr>
            <a:spLocks noGrp="1"/>
          </p:cNvSpPr>
          <p:nvPr>
            <p:ph type="title"/>
          </p:nvPr>
        </p:nvSpPr>
        <p:spPr/>
        <p:txBody>
          <a:bodyPr/>
          <a:lstStyle/>
          <a:p>
            <a:r>
              <a:rPr lang="da-DK" dirty="0">
                <a:solidFill>
                  <a:schemeClr val="tx2">
                    <a:lumMod val="10000"/>
                  </a:schemeClr>
                </a:solidFill>
              </a:rPr>
              <a:t>How do </a:t>
            </a:r>
            <a:r>
              <a:rPr lang="da-DK" dirty="0" err="1">
                <a:solidFill>
                  <a:schemeClr val="tx2">
                    <a:lumMod val="10000"/>
                  </a:schemeClr>
                </a:solidFill>
              </a:rPr>
              <a:t>you</a:t>
            </a:r>
            <a:r>
              <a:rPr lang="da-DK" dirty="0">
                <a:solidFill>
                  <a:schemeClr val="tx2">
                    <a:lumMod val="10000"/>
                  </a:schemeClr>
                </a:solidFill>
              </a:rPr>
              <a:t> </a:t>
            </a:r>
            <a:r>
              <a:rPr lang="da-DK" dirty="0" err="1">
                <a:solidFill>
                  <a:schemeClr val="tx2">
                    <a:lumMod val="10000"/>
                  </a:schemeClr>
                </a:solidFill>
              </a:rPr>
              <a:t>assess</a:t>
            </a:r>
            <a:r>
              <a:rPr lang="da-DK" dirty="0">
                <a:solidFill>
                  <a:schemeClr val="tx2">
                    <a:lumMod val="10000"/>
                  </a:schemeClr>
                </a:solidFill>
              </a:rPr>
              <a:t> the </a:t>
            </a:r>
            <a:r>
              <a:rPr lang="da-DK" dirty="0" err="1">
                <a:solidFill>
                  <a:schemeClr val="tx2">
                    <a:lumMod val="10000"/>
                  </a:schemeClr>
                </a:solidFill>
              </a:rPr>
              <a:t>quality</a:t>
            </a:r>
            <a:r>
              <a:rPr lang="da-DK" dirty="0">
                <a:solidFill>
                  <a:schemeClr val="tx2">
                    <a:lumMod val="10000"/>
                  </a:schemeClr>
                </a:solidFill>
              </a:rPr>
              <a:t> of a </a:t>
            </a:r>
            <a:r>
              <a:rPr lang="da-DK" dirty="0" err="1">
                <a:solidFill>
                  <a:schemeClr val="tx2">
                    <a:lumMod val="10000"/>
                  </a:schemeClr>
                </a:solidFill>
              </a:rPr>
              <a:t>project</a:t>
            </a:r>
            <a:r>
              <a:rPr lang="da-DK" dirty="0">
                <a:solidFill>
                  <a:schemeClr val="tx2">
                    <a:lumMod val="10000"/>
                  </a:schemeClr>
                </a:solidFill>
              </a:rPr>
              <a:t>?</a:t>
            </a:r>
          </a:p>
        </p:txBody>
      </p:sp>
      <p:sp>
        <p:nvSpPr>
          <p:cNvPr id="4" name="Slide Number Placeholder 3">
            <a:extLst>
              <a:ext uri="{FF2B5EF4-FFF2-40B4-BE49-F238E27FC236}">
                <a16:creationId xmlns:a16="http://schemas.microsoft.com/office/drawing/2014/main" id="{31A06E70-C48F-4A81-A30F-CBD3B5175AD9}"/>
              </a:ext>
            </a:extLst>
          </p:cNvPr>
          <p:cNvSpPr>
            <a:spLocks noGrp="1"/>
          </p:cNvSpPr>
          <p:nvPr>
            <p:ph type="sldNum" sz="quarter" idx="12"/>
          </p:nvPr>
        </p:nvSpPr>
        <p:spPr/>
        <p:txBody>
          <a:bodyPr/>
          <a:lstStyle/>
          <a:p>
            <a:pPr>
              <a:defRPr/>
            </a:pPr>
            <a:fld id="{4E0D2331-F92B-4E4F-8962-9A6A8C889751}" type="slidenum">
              <a:rPr lang="it-IT" smtClean="0"/>
              <a:t>4</a:t>
            </a:fld>
            <a:endParaRPr lang="it-IT"/>
          </a:p>
        </p:txBody>
      </p:sp>
      <p:sp>
        <p:nvSpPr>
          <p:cNvPr id="5" name="Content Placeholder 4">
            <a:extLst>
              <a:ext uri="{FF2B5EF4-FFF2-40B4-BE49-F238E27FC236}">
                <a16:creationId xmlns:a16="http://schemas.microsoft.com/office/drawing/2014/main" id="{AF4EF864-CF9C-479F-A6DE-7EAA390384D9}"/>
              </a:ext>
            </a:extLst>
          </p:cNvPr>
          <p:cNvSpPr txBox="1">
            <a:spLocks noGrp="1"/>
          </p:cNvSpPr>
          <p:nvPr>
            <p:ph idx="1"/>
          </p:nvPr>
        </p:nvSpPr>
        <p:spPr bwMode="auto">
          <a:xfrm>
            <a:off x="1371600" y="2323933"/>
            <a:ext cx="9601200" cy="3639138"/>
          </a:xfrm>
          <a:prstGeom prst="rect">
            <a:avLst/>
          </a:prstGeom>
          <a:noFill/>
        </p:spPr>
        <p:txBody>
          <a:bodyPr wrap="square" rtlCol="0">
            <a:spAutoFit/>
          </a:bodyPr>
          <a:lstStyle/>
          <a:p>
            <a:pPr marL="0" indent="0">
              <a:buNone/>
            </a:pPr>
            <a:r>
              <a:rPr lang="en-US" sz="2000" dirty="0">
                <a:solidFill>
                  <a:schemeClr val="tx2">
                    <a:lumMod val="10000"/>
                  </a:schemeClr>
                </a:solidFill>
              </a:rPr>
              <a:t>When assessing standardized success parameters keep in mind:</a:t>
            </a:r>
          </a:p>
          <a:p>
            <a:pPr>
              <a:buFontTx/>
              <a:buChar char="-"/>
            </a:pPr>
            <a:r>
              <a:rPr lang="en-US" dirty="0">
                <a:solidFill>
                  <a:schemeClr val="tx2">
                    <a:lumMod val="10000"/>
                  </a:schemeClr>
                </a:solidFill>
              </a:rPr>
              <a:t>Success is relative</a:t>
            </a:r>
          </a:p>
          <a:p>
            <a:pPr>
              <a:buFontTx/>
              <a:buChar char="-"/>
            </a:pPr>
            <a:r>
              <a:rPr lang="en-US" sz="2000" dirty="0">
                <a:solidFill>
                  <a:schemeClr val="tx2">
                    <a:lumMod val="10000"/>
                  </a:schemeClr>
                </a:solidFill>
              </a:rPr>
              <a:t>You have a number of different stakeholders. Consider how they would </a:t>
            </a:r>
            <a:r>
              <a:rPr lang="en-US" dirty="0">
                <a:solidFill>
                  <a:schemeClr val="tx2">
                    <a:lumMod val="10000"/>
                  </a:schemeClr>
                </a:solidFill>
              </a:rPr>
              <a:t>view your parameters and assessments! </a:t>
            </a:r>
          </a:p>
          <a:p>
            <a:pPr>
              <a:buFontTx/>
              <a:buChar char="-"/>
            </a:pPr>
            <a:endParaRPr lang="en-US" sz="2000" dirty="0">
              <a:solidFill>
                <a:schemeClr val="tx2">
                  <a:lumMod val="10000"/>
                </a:schemeClr>
              </a:solidFill>
            </a:endParaRPr>
          </a:p>
          <a:p>
            <a:pPr marL="0" indent="0">
              <a:buNone/>
            </a:pPr>
            <a:r>
              <a:rPr lang="en-US" b="1" dirty="0">
                <a:solidFill>
                  <a:schemeClr val="tx2">
                    <a:lumMod val="10000"/>
                  </a:schemeClr>
                </a:solidFill>
              </a:rPr>
              <a:t>“</a:t>
            </a:r>
            <a:r>
              <a:rPr lang="en-US" sz="2000" dirty="0">
                <a:solidFill>
                  <a:schemeClr val="tx2">
                    <a:lumMod val="10000"/>
                  </a:schemeClr>
                </a:solidFill>
              </a:rPr>
              <a:t>Baker et al. (1988) stated that there is no “absolute” success but only “perceived” success, implying that project success means different things to different stakeholders at different times </a:t>
            </a:r>
            <a:r>
              <a:rPr lang="en-US" dirty="0">
                <a:solidFill>
                  <a:schemeClr val="tx2">
                    <a:lumMod val="10000"/>
                  </a:schemeClr>
                </a:solidFill>
              </a:rPr>
              <a:t>[…]. </a:t>
            </a:r>
            <a:r>
              <a:rPr lang="en-US" sz="2000" dirty="0">
                <a:solidFill>
                  <a:schemeClr val="tx2">
                    <a:lumMod val="10000"/>
                  </a:schemeClr>
                </a:solidFill>
              </a:rPr>
              <a:t>A project may have many stakeholders whose interests differ widely (and, in some cases whose interests fluctuate wildly over the course of events).”  </a:t>
            </a:r>
          </a:p>
          <a:p>
            <a:pPr marL="0" indent="0">
              <a:buNone/>
            </a:pPr>
            <a:r>
              <a:rPr lang="en-US" sz="1200" dirty="0">
                <a:solidFill>
                  <a:schemeClr val="tx2">
                    <a:lumMod val="10000"/>
                  </a:schemeClr>
                </a:solidFill>
              </a:rPr>
              <a:t>Zwikael, O., &amp; </a:t>
            </a:r>
            <a:r>
              <a:rPr lang="en-US" sz="1200" dirty="0" err="1">
                <a:solidFill>
                  <a:schemeClr val="tx2">
                    <a:lumMod val="10000"/>
                  </a:schemeClr>
                </a:solidFill>
              </a:rPr>
              <a:t>Smyrk</a:t>
            </a:r>
            <a:r>
              <a:rPr lang="en-US" sz="1200" dirty="0">
                <a:solidFill>
                  <a:schemeClr val="tx2">
                    <a:lumMod val="10000"/>
                  </a:schemeClr>
                </a:solidFill>
              </a:rPr>
              <a:t>, J. R. (2019). Project management: A benefit </a:t>
            </a:r>
            <a:r>
              <a:rPr lang="en-US" sz="1200" dirty="0" err="1">
                <a:solidFill>
                  <a:schemeClr val="tx2">
                    <a:lumMod val="10000"/>
                  </a:schemeClr>
                </a:solidFill>
              </a:rPr>
              <a:t>realisation</a:t>
            </a:r>
            <a:r>
              <a:rPr lang="en-US" sz="1200" dirty="0">
                <a:solidFill>
                  <a:schemeClr val="tx2">
                    <a:lumMod val="10000"/>
                  </a:schemeClr>
                </a:solidFill>
              </a:rPr>
              <a:t> approach. Springer International Publishing.</a:t>
            </a:r>
            <a:endParaRPr lang="da-DK" sz="1200" dirty="0">
              <a:solidFill>
                <a:schemeClr val="tx2">
                  <a:lumMod val="10000"/>
                </a:schemeClr>
              </a:solidFill>
            </a:endParaRPr>
          </a:p>
        </p:txBody>
      </p:sp>
      <p:pic>
        <p:nvPicPr>
          <p:cNvPr id="6" name="Graphic 5" descr="Idea with solid fill">
            <a:extLst>
              <a:ext uri="{FF2B5EF4-FFF2-40B4-BE49-F238E27FC236}">
                <a16:creationId xmlns:a16="http://schemas.microsoft.com/office/drawing/2014/main" id="{3076D42C-05C6-4FBF-8D2C-1D6DDD621B6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515600" y="2171700"/>
            <a:ext cx="914400" cy="914400"/>
          </a:xfrm>
          <a:prstGeom prst="rect">
            <a:avLst/>
          </a:prstGeom>
        </p:spPr>
      </p:pic>
    </p:spTree>
    <p:extLst>
      <p:ext uri="{BB962C8B-B14F-4D97-AF65-F5344CB8AC3E}">
        <p14:creationId xmlns:p14="http://schemas.microsoft.com/office/powerpoint/2010/main" val="27227112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832E7-39F1-4E20-B701-3161277DD9D1}"/>
              </a:ext>
            </a:extLst>
          </p:cNvPr>
          <p:cNvSpPr>
            <a:spLocks noGrp="1"/>
          </p:cNvSpPr>
          <p:nvPr>
            <p:ph type="title"/>
          </p:nvPr>
        </p:nvSpPr>
        <p:spPr/>
        <p:txBody>
          <a:bodyPr/>
          <a:lstStyle/>
          <a:p>
            <a:r>
              <a:rPr lang="da-DK" dirty="0">
                <a:solidFill>
                  <a:schemeClr val="tx2">
                    <a:lumMod val="10000"/>
                  </a:schemeClr>
                </a:solidFill>
              </a:rPr>
              <a:t>How do </a:t>
            </a:r>
            <a:r>
              <a:rPr lang="da-DK" dirty="0" err="1">
                <a:solidFill>
                  <a:schemeClr val="tx2">
                    <a:lumMod val="10000"/>
                  </a:schemeClr>
                </a:solidFill>
              </a:rPr>
              <a:t>you</a:t>
            </a:r>
            <a:r>
              <a:rPr lang="da-DK" dirty="0">
                <a:solidFill>
                  <a:schemeClr val="tx2">
                    <a:lumMod val="10000"/>
                  </a:schemeClr>
                </a:solidFill>
              </a:rPr>
              <a:t> </a:t>
            </a:r>
            <a:r>
              <a:rPr lang="da-DK" dirty="0" err="1">
                <a:solidFill>
                  <a:schemeClr val="tx2">
                    <a:lumMod val="10000"/>
                  </a:schemeClr>
                </a:solidFill>
              </a:rPr>
              <a:t>assess</a:t>
            </a:r>
            <a:r>
              <a:rPr lang="da-DK" dirty="0">
                <a:solidFill>
                  <a:schemeClr val="tx2">
                    <a:lumMod val="10000"/>
                  </a:schemeClr>
                </a:solidFill>
              </a:rPr>
              <a:t> the </a:t>
            </a:r>
            <a:r>
              <a:rPr lang="da-DK" dirty="0" err="1">
                <a:solidFill>
                  <a:schemeClr val="tx2">
                    <a:lumMod val="10000"/>
                  </a:schemeClr>
                </a:solidFill>
              </a:rPr>
              <a:t>quality</a:t>
            </a:r>
            <a:r>
              <a:rPr lang="da-DK" dirty="0">
                <a:solidFill>
                  <a:schemeClr val="tx2">
                    <a:lumMod val="10000"/>
                  </a:schemeClr>
                </a:solidFill>
              </a:rPr>
              <a:t> of a </a:t>
            </a:r>
            <a:r>
              <a:rPr lang="da-DK" dirty="0" err="1">
                <a:solidFill>
                  <a:schemeClr val="tx2">
                    <a:lumMod val="10000"/>
                  </a:schemeClr>
                </a:solidFill>
              </a:rPr>
              <a:t>project</a:t>
            </a:r>
            <a:r>
              <a:rPr lang="da-DK" dirty="0">
                <a:solidFill>
                  <a:schemeClr val="tx2">
                    <a:lumMod val="10000"/>
                  </a:schemeClr>
                </a:solidFill>
              </a:rPr>
              <a:t>?</a:t>
            </a:r>
          </a:p>
        </p:txBody>
      </p:sp>
      <p:sp>
        <p:nvSpPr>
          <p:cNvPr id="4" name="Slide Number Placeholder 3">
            <a:extLst>
              <a:ext uri="{FF2B5EF4-FFF2-40B4-BE49-F238E27FC236}">
                <a16:creationId xmlns:a16="http://schemas.microsoft.com/office/drawing/2014/main" id="{31A06E70-C48F-4A81-A30F-CBD3B5175AD9}"/>
              </a:ext>
            </a:extLst>
          </p:cNvPr>
          <p:cNvSpPr>
            <a:spLocks noGrp="1"/>
          </p:cNvSpPr>
          <p:nvPr>
            <p:ph type="sldNum" sz="quarter" idx="12"/>
          </p:nvPr>
        </p:nvSpPr>
        <p:spPr/>
        <p:txBody>
          <a:bodyPr/>
          <a:lstStyle/>
          <a:p>
            <a:pPr>
              <a:defRPr/>
            </a:pPr>
            <a:fld id="{4E0D2331-F92B-4E4F-8962-9A6A8C889751}" type="slidenum">
              <a:rPr lang="it-IT" smtClean="0"/>
              <a:t>5</a:t>
            </a:fld>
            <a:endParaRPr lang="it-IT"/>
          </a:p>
        </p:txBody>
      </p:sp>
      <p:sp>
        <p:nvSpPr>
          <p:cNvPr id="5" name="Content Placeholder 4">
            <a:extLst>
              <a:ext uri="{FF2B5EF4-FFF2-40B4-BE49-F238E27FC236}">
                <a16:creationId xmlns:a16="http://schemas.microsoft.com/office/drawing/2014/main" id="{AF4EF864-CF9C-479F-A6DE-7EAA390384D9}"/>
              </a:ext>
            </a:extLst>
          </p:cNvPr>
          <p:cNvSpPr txBox="1">
            <a:spLocks noGrp="1"/>
          </p:cNvSpPr>
          <p:nvPr>
            <p:ph idx="1"/>
          </p:nvPr>
        </p:nvSpPr>
        <p:spPr bwMode="auto">
          <a:xfrm>
            <a:off x="1371600" y="2323933"/>
            <a:ext cx="9601200" cy="4372864"/>
          </a:xfrm>
          <a:prstGeom prst="rect">
            <a:avLst/>
          </a:prstGeom>
          <a:noFill/>
        </p:spPr>
        <p:txBody>
          <a:bodyPr wrap="square" rtlCol="0">
            <a:spAutoFit/>
          </a:bodyPr>
          <a:lstStyle/>
          <a:p>
            <a:pPr marL="0" indent="0">
              <a:buNone/>
            </a:pPr>
            <a:r>
              <a:rPr lang="en-US" sz="2000" b="1" dirty="0">
                <a:solidFill>
                  <a:schemeClr val="tx2">
                    <a:lumMod val="10000"/>
                  </a:schemeClr>
                </a:solidFill>
              </a:rPr>
              <a:t>Every project needs closure and evaluation: </a:t>
            </a:r>
          </a:p>
          <a:p>
            <a:pPr marL="0" indent="0">
              <a:buNone/>
            </a:pPr>
            <a:r>
              <a:rPr lang="en-US" dirty="0">
                <a:solidFill>
                  <a:schemeClr val="tx2">
                    <a:lumMod val="10000"/>
                  </a:schemeClr>
                </a:solidFill>
              </a:rPr>
              <a:t>After ‘real-life’ project implementations you (and your team) will routinely go through a feedback and assessment stage. Remember: It is about lessons learned and best practice – not about “winning”. </a:t>
            </a:r>
            <a:endParaRPr lang="en-US" sz="2000" dirty="0">
              <a:solidFill>
                <a:schemeClr val="tx2">
                  <a:lumMod val="10000"/>
                </a:schemeClr>
              </a:solidFill>
            </a:endParaRPr>
          </a:p>
          <a:p>
            <a:pPr marL="0" indent="0">
              <a:buNone/>
            </a:pPr>
            <a:r>
              <a:rPr lang="en-US" sz="2000" dirty="0">
                <a:solidFill>
                  <a:schemeClr val="tx2">
                    <a:lumMod val="10000"/>
                  </a:schemeClr>
                </a:solidFill>
              </a:rPr>
              <a:t>“[…] </a:t>
            </a:r>
            <a:r>
              <a:rPr lang="en-US" dirty="0">
                <a:solidFill>
                  <a:schemeClr val="tx2">
                    <a:lumMod val="10000"/>
                  </a:schemeClr>
                </a:solidFill>
              </a:rPr>
              <a:t>it really is a best practice for the team to step back and dispassionately review their work to identify areas of improvement to carry forward to future projects. This process goes by many names (“Lessons Learned,” “Retrospective,” “Post Mortem,” etc.), but these all describe essentially the same beast, and it’s likely that you are already familiar with them. Essentially, the objective here is for the team to review their performance relative to their plan to identify what worked well, what needs improvement, and any key learnings they need to pass along to other teams doing similar work. </a:t>
            </a:r>
          </a:p>
          <a:p>
            <a:pPr marL="0" indent="0">
              <a:buNone/>
            </a:pPr>
            <a:r>
              <a:rPr lang="en-US" sz="1200" dirty="0">
                <a:solidFill>
                  <a:schemeClr val="tx2">
                    <a:lumMod val="10000"/>
                  </a:schemeClr>
                </a:solidFill>
              </a:rPr>
              <a:t>McBride, M. (2016). Project management basics: How to manage your project with checklists. </a:t>
            </a:r>
            <a:r>
              <a:rPr lang="en-US" sz="1200" dirty="0" err="1">
                <a:solidFill>
                  <a:schemeClr val="tx2">
                    <a:lumMod val="10000"/>
                  </a:schemeClr>
                </a:solidFill>
              </a:rPr>
              <a:t>Apress</a:t>
            </a:r>
            <a:r>
              <a:rPr lang="en-US" sz="1200" dirty="0">
                <a:solidFill>
                  <a:schemeClr val="tx2">
                    <a:lumMod val="10000"/>
                  </a:schemeClr>
                </a:solidFill>
              </a:rPr>
              <a:t>. https://doi.org/10.1007/978-1-4842-2086-3</a:t>
            </a:r>
            <a:endParaRPr lang="da-DK" sz="1200" dirty="0">
              <a:solidFill>
                <a:schemeClr val="tx2">
                  <a:lumMod val="10000"/>
                </a:schemeClr>
              </a:solidFill>
            </a:endParaRPr>
          </a:p>
        </p:txBody>
      </p:sp>
      <p:pic>
        <p:nvPicPr>
          <p:cNvPr id="6" name="Graphic 5" descr="Group brainstorm with solid fill">
            <a:extLst>
              <a:ext uri="{FF2B5EF4-FFF2-40B4-BE49-F238E27FC236}">
                <a16:creationId xmlns:a16="http://schemas.microsoft.com/office/drawing/2014/main" id="{300F228C-7FB6-40C9-B49B-2B344811E88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034726" y="1556792"/>
            <a:ext cx="914400" cy="914400"/>
          </a:xfrm>
          <a:prstGeom prst="rect">
            <a:avLst/>
          </a:prstGeom>
        </p:spPr>
      </p:pic>
    </p:spTree>
    <p:extLst>
      <p:ext uri="{BB962C8B-B14F-4D97-AF65-F5344CB8AC3E}">
        <p14:creationId xmlns:p14="http://schemas.microsoft.com/office/powerpoint/2010/main" val="13641313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832E7-39F1-4E20-B701-3161277DD9D1}"/>
              </a:ext>
            </a:extLst>
          </p:cNvPr>
          <p:cNvSpPr>
            <a:spLocks noGrp="1"/>
          </p:cNvSpPr>
          <p:nvPr>
            <p:ph type="title"/>
          </p:nvPr>
        </p:nvSpPr>
        <p:spPr/>
        <p:txBody>
          <a:bodyPr/>
          <a:lstStyle/>
          <a:p>
            <a:r>
              <a:rPr lang="da-DK" dirty="0">
                <a:solidFill>
                  <a:schemeClr val="tx2">
                    <a:lumMod val="10000"/>
                  </a:schemeClr>
                </a:solidFill>
              </a:rPr>
              <a:t>Project Work </a:t>
            </a:r>
            <a:r>
              <a:rPr lang="da-DK" dirty="0" err="1">
                <a:solidFill>
                  <a:schemeClr val="tx2">
                    <a:lumMod val="10000"/>
                  </a:schemeClr>
                </a:solidFill>
              </a:rPr>
              <a:t>Assessment</a:t>
            </a:r>
            <a:endParaRPr lang="da-DK" dirty="0">
              <a:solidFill>
                <a:schemeClr val="tx2">
                  <a:lumMod val="10000"/>
                </a:schemeClr>
              </a:solidFill>
            </a:endParaRPr>
          </a:p>
        </p:txBody>
      </p:sp>
      <p:sp>
        <p:nvSpPr>
          <p:cNvPr id="4" name="Slide Number Placeholder 3">
            <a:extLst>
              <a:ext uri="{FF2B5EF4-FFF2-40B4-BE49-F238E27FC236}">
                <a16:creationId xmlns:a16="http://schemas.microsoft.com/office/drawing/2014/main" id="{31A06E70-C48F-4A81-A30F-CBD3B5175AD9}"/>
              </a:ext>
            </a:extLst>
          </p:cNvPr>
          <p:cNvSpPr>
            <a:spLocks noGrp="1"/>
          </p:cNvSpPr>
          <p:nvPr>
            <p:ph type="sldNum" sz="quarter" idx="12"/>
          </p:nvPr>
        </p:nvSpPr>
        <p:spPr/>
        <p:txBody>
          <a:bodyPr/>
          <a:lstStyle/>
          <a:p>
            <a:pPr>
              <a:defRPr/>
            </a:pPr>
            <a:fld id="{4E0D2331-F92B-4E4F-8962-9A6A8C889751}" type="slidenum">
              <a:rPr lang="it-IT" smtClean="0"/>
              <a:t>6</a:t>
            </a:fld>
            <a:endParaRPr lang="it-IT"/>
          </a:p>
        </p:txBody>
      </p:sp>
      <p:sp>
        <p:nvSpPr>
          <p:cNvPr id="5" name="Content Placeholder 4">
            <a:extLst>
              <a:ext uri="{FF2B5EF4-FFF2-40B4-BE49-F238E27FC236}">
                <a16:creationId xmlns:a16="http://schemas.microsoft.com/office/drawing/2014/main" id="{AF4EF864-CF9C-479F-A6DE-7EAA390384D9}"/>
              </a:ext>
            </a:extLst>
          </p:cNvPr>
          <p:cNvSpPr txBox="1">
            <a:spLocks noGrp="1"/>
          </p:cNvSpPr>
          <p:nvPr>
            <p:ph idx="1"/>
          </p:nvPr>
        </p:nvSpPr>
        <p:spPr bwMode="auto">
          <a:xfrm>
            <a:off x="1371600" y="2323933"/>
            <a:ext cx="9601200" cy="2597634"/>
          </a:xfrm>
          <a:prstGeom prst="rect">
            <a:avLst/>
          </a:prstGeom>
          <a:noFill/>
        </p:spPr>
        <p:txBody>
          <a:bodyPr wrap="square" rtlCol="0">
            <a:spAutoFit/>
          </a:bodyPr>
          <a:lstStyle/>
          <a:p>
            <a:pPr marL="457200" indent="-457200">
              <a:buAutoNum type="arabicPeriod"/>
            </a:pPr>
            <a:r>
              <a:rPr lang="da-DK" sz="2000" dirty="0" err="1">
                <a:solidFill>
                  <a:schemeClr val="tx2">
                    <a:lumMod val="10000"/>
                  </a:schemeClr>
                </a:solidFill>
              </a:rPr>
              <a:t>Introduction</a:t>
            </a:r>
            <a:endParaRPr lang="da-DK" sz="2000" dirty="0">
              <a:solidFill>
                <a:schemeClr val="tx2">
                  <a:lumMod val="10000"/>
                </a:schemeClr>
              </a:solidFill>
            </a:endParaRPr>
          </a:p>
          <a:p>
            <a:pPr marL="457200" indent="-457200">
              <a:buAutoNum type="arabicPeriod"/>
            </a:pPr>
            <a:r>
              <a:rPr lang="da-DK" b="1" dirty="0">
                <a:solidFill>
                  <a:schemeClr val="tx2">
                    <a:lumMod val="10000"/>
                  </a:schemeClr>
                </a:solidFill>
              </a:rPr>
              <a:t>Feedback Method: BEAR</a:t>
            </a:r>
          </a:p>
          <a:p>
            <a:pPr marL="457200" indent="-457200">
              <a:buAutoNum type="arabicPeriod"/>
            </a:pPr>
            <a:r>
              <a:rPr lang="da-DK" dirty="0" err="1">
                <a:solidFill>
                  <a:schemeClr val="tx2">
                    <a:lumMod val="10000"/>
                  </a:schemeClr>
                </a:solidFill>
              </a:rPr>
              <a:t>Criteria</a:t>
            </a:r>
            <a:r>
              <a:rPr lang="da-DK" dirty="0">
                <a:solidFill>
                  <a:schemeClr val="tx2">
                    <a:lumMod val="10000"/>
                  </a:schemeClr>
                </a:solidFill>
              </a:rPr>
              <a:t> for </a:t>
            </a:r>
            <a:r>
              <a:rPr lang="da-DK" dirty="0" err="1">
                <a:solidFill>
                  <a:schemeClr val="tx2">
                    <a:lumMod val="10000"/>
                  </a:schemeClr>
                </a:solidFill>
              </a:rPr>
              <a:t>assessing</a:t>
            </a:r>
            <a:r>
              <a:rPr lang="da-DK" dirty="0">
                <a:solidFill>
                  <a:schemeClr val="tx2">
                    <a:lumMod val="10000"/>
                  </a:schemeClr>
                </a:solidFill>
              </a:rPr>
              <a:t> </a:t>
            </a:r>
            <a:r>
              <a:rPr lang="da-DK" dirty="0" err="1">
                <a:solidFill>
                  <a:schemeClr val="tx2">
                    <a:lumMod val="10000"/>
                  </a:schemeClr>
                </a:solidFill>
              </a:rPr>
              <a:t>your</a:t>
            </a:r>
            <a:r>
              <a:rPr lang="da-DK" dirty="0">
                <a:solidFill>
                  <a:schemeClr val="tx2">
                    <a:lumMod val="10000"/>
                  </a:schemeClr>
                </a:solidFill>
              </a:rPr>
              <a:t> </a:t>
            </a:r>
            <a:r>
              <a:rPr lang="da-DK" dirty="0" err="1">
                <a:solidFill>
                  <a:schemeClr val="tx2">
                    <a:lumMod val="10000"/>
                  </a:schemeClr>
                </a:solidFill>
              </a:rPr>
              <a:t>project</a:t>
            </a:r>
            <a:endParaRPr lang="da-DK" dirty="0">
              <a:solidFill>
                <a:schemeClr val="tx2">
                  <a:lumMod val="10000"/>
                </a:schemeClr>
              </a:solidFill>
            </a:endParaRPr>
          </a:p>
          <a:p>
            <a:pPr marL="457200" indent="-457200">
              <a:buAutoNum type="arabicPeriod"/>
            </a:pPr>
            <a:r>
              <a:rPr lang="da-DK" dirty="0" err="1">
                <a:solidFill>
                  <a:schemeClr val="tx2">
                    <a:lumMod val="10000"/>
                  </a:schemeClr>
                </a:solidFill>
              </a:rPr>
              <a:t>Your</a:t>
            </a:r>
            <a:r>
              <a:rPr lang="da-DK" dirty="0">
                <a:solidFill>
                  <a:schemeClr val="tx2">
                    <a:lumMod val="10000"/>
                  </a:schemeClr>
                </a:solidFill>
              </a:rPr>
              <a:t> task</a:t>
            </a:r>
          </a:p>
          <a:p>
            <a:pPr marL="457200" indent="-457200">
              <a:buAutoNum type="arabicPeriod"/>
            </a:pPr>
            <a:endParaRPr lang="da-DK" sz="2000" b="1" dirty="0">
              <a:solidFill>
                <a:schemeClr val="tx2">
                  <a:lumMod val="10000"/>
                </a:schemeClr>
              </a:solidFill>
            </a:endParaRPr>
          </a:p>
          <a:p>
            <a:pPr marL="457200" indent="-457200">
              <a:buAutoNum type="arabicPeriod"/>
            </a:pPr>
            <a:endParaRPr lang="da-DK" sz="2000" dirty="0">
              <a:solidFill>
                <a:schemeClr val="tx2">
                  <a:lumMod val="10000"/>
                </a:schemeClr>
              </a:solidFill>
            </a:endParaRPr>
          </a:p>
        </p:txBody>
      </p:sp>
    </p:spTree>
    <p:extLst>
      <p:ext uri="{BB962C8B-B14F-4D97-AF65-F5344CB8AC3E}">
        <p14:creationId xmlns:p14="http://schemas.microsoft.com/office/powerpoint/2010/main" val="24245220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832E7-39F1-4E20-B701-3161277DD9D1}"/>
              </a:ext>
            </a:extLst>
          </p:cNvPr>
          <p:cNvSpPr>
            <a:spLocks noGrp="1"/>
          </p:cNvSpPr>
          <p:nvPr>
            <p:ph type="title"/>
          </p:nvPr>
        </p:nvSpPr>
        <p:spPr/>
        <p:txBody>
          <a:bodyPr/>
          <a:lstStyle/>
          <a:p>
            <a:r>
              <a:rPr lang="da-DK" dirty="0">
                <a:solidFill>
                  <a:schemeClr val="tx2">
                    <a:lumMod val="10000"/>
                  </a:schemeClr>
                </a:solidFill>
              </a:rPr>
              <a:t>How do </a:t>
            </a:r>
            <a:r>
              <a:rPr lang="da-DK" dirty="0" err="1">
                <a:solidFill>
                  <a:schemeClr val="tx2">
                    <a:lumMod val="10000"/>
                  </a:schemeClr>
                </a:solidFill>
              </a:rPr>
              <a:t>you</a:t>
            </a:r>
            <a:r>
              <a:rPr lang="da-DK" dirty="0">
                <a:solidFill>
                  <a:schemeClr val="tx2">
                    <a:lumMod val="10000"/>
                  </a:schemeClr>
                </a:solidFill>
              </a:rPr>
              <a:t> </a:t>
            </a:r>
            <a:r>
              <a:rPr lang="da-DK" dirty="0" err="1">
                <a:solidFill>
                  <a:schemeClr val="tx2">
                    <a:lumMod val="10000"/>
                  </a:schemeClr>
                </a:solidFill>
              </a:rPr>
              <a:t>assess</a:t>
            </a:r>
            <a:r>
              <a:rPr lang="da-DK" dirty="0">
                <a:solidFill>
                  <a:schemeClr val="tx2">
                    <a:lumMod val="10000"/>
                  </a:schemeClr>
                </a:solidFill>
              </a:rPr>
              <a:t> the </a:t>
            </a:r>
            <a:r>
              <a:rPr lang="da-DK" dirty="0" err="1">
                <a:solidFill>
                  <a:schemeClr val="tx2">
                    <a:lumMod val="10000"/>
                  </a:schemeClr>
                </a:solidFill>
              </a:rPr>
              <a:t>quality</a:t>
            </a:r>
            <a:r>
              <a:rPr lang="da-DK" dirty="0">
                <a:solidFill>
                  <a:schemeClr val="tx2">
                    <a:lumMod val="10000"/>
                  </a:schemeClr>
                </a:solidFill>
              </a:rPr>
              <a:t> of a </a:t>
            </a:r>
            <a:r>
              <a:rPr lang="da-DK" dirty="0" err="1">
                <a:solidFill>
                  <a:schemeClr val="tx2">
                    <a:lumMod val="10000"/>
                  </a:schemeClr>
                </a:solidFill>
              </a:rPr>
              <a:t>project</a:t>
            </a:r>
            <a:r>
              <a:rPr lang="da-DK" dirty="0">
                <a:solidFill>
                  <a:schemeClr val="tx2">
                    <a:lumMod val="10000"/>
                  </a:schemeClr>
                </a:solidFill>
              </a:rPr>
              <a:t>?</a:t>
            </a:r>
          </a:p>
        </p:txBody>
      </p:sp>
      <p:sp>
        <p:nvSpPr>
          <p:cNvPr id="4" name="Slide Number Placeholder 3">
            <a:extLst>
              <a:ext uri="{FF2B5EF4-FFF2-40B4-BE49-F238E27FC236}">
                <a16:creationId xmlns:a16="http://schemas.microsoft.com/office/drawing/2014/main" id="{31A06E70-C48F-4A81-A30F-CBD3B5175AD9}"/>
              </a:ext>
            </a:extLst>
          </p:cNvPr>
          <p:cNvSpPr>
            <a:spLocks noGrp="1"/>
          </p:cNvSpPr>
          <p:nvPr>
            <p:ph type="sldNum" sz="quarter" idx="12"/>
          </p:nvPr>
        </p:nvSpPr>
        <p:spPr/>
        <p:txBody>
          <a:bodyPr/>
          <a:lstStyle/>
          <a:p>
            <a:pPr>
              <a:defRPr/>
            </a:pPr>
            <a:fld id="{4E0D2331-F92B-4E4F-8962-9A6A8C889751}" type="slidenum">
              <a:rPr lang="it-IT" smtClean="0"/>
              <a:t>7</a:t>
            </a:fld>
            <a:endParaRPr lang="it-IT"/>
          </a:p>
        </p:txBody>
      </p:sp>
      <p:sp>
        <p:nvSpPr>
          <p:cNvPr id="5" name="Content Placeholder 4">
            <a:extLst>
              <a:ext uri="{FF2B5EF4-FFF2-40B4-BE49-F238E27FC236}">
                <a16:creationId xmlns:a16="http://schemas.microsoft.com/office/drawing/2014/main" id="{AF4EF864-CF9C-479F-A6DE-7EAA390384D9}"/>
              </a:ext>
            </a:extLst>
          </p:cNvPr>
          <p:cNvSpPr txBox="1">
            <a:spLocks noGrp="1"/>
          </p:cNvSpPr>
          <p:nvPr>
            <p:ph idx="1"/>
          </p:nvPr>
        </p:nvSpPr>
        <p:spPr bwMode="auto">
          <a:xfrm>
            <a:off x="1371600" y="2323933"/>
            <a:ext cx="9601200" cy="2443746"/>
          </a:xfrm>
          <a:prstGeom prst="rect">
            <a:avLst/>
          </a:prstGeom>
          <a:noFill/>
        </p:spPr>
        <p:txBody>
          <a:bodyPr wrap="square" rtlCol="0">
            <a:spAutoFit/>
          </a:bodyPr>
          <a:lstStyle/>
          <a:p>
            <a:pPr marL="0" indent="0">
              <a:buNone/>
            </a:pPr>
            <a:r>
              <a:rPr lang="da-DK" b="1" dirty="0">
                <a:solidFill>
                  <a:schemeClr val="tx2">
                    <a:lumMod val="10000"/>
                  </a:schemeClr>
                </a:solidFill>
              </a:rPr>
              <a:t>Feedback and </a:t>
            </a:r>
            <a:r>
              <a:rPr lang="da-DK" b="1" dirty="0" err="1">
                <a:solidFill>
                  <a:schemeClr val="tx2">
                    <a:lumMod val="10000"/>
                  </a:schemeClr>
                </a:solidFill>
              </a:rPr>
              <a:t>assessment</a:t>
            </a:r>
            <a:r>
              <a:rPr lang="da-DK" b="1" dirty="0">
                <a:solidFill>
                  <a:schemeClr val="tx2">
                    <a:lumMod val="10000"/>
                  </a:schemeClr>
                </a:solidFill>
              </a:rPr>
              <a:t> – </a:t>
            </a:r>
            <a:r>
              <a:rPr lang="da-DK" b="1" dirty="0" err="1">
                <a:solidFill>
                  <a:schemeClr val="tx2">
                    <a:lumMod val="10000"/>
                  </a:schemeClr>
                </a:solidFill>
              </a:rPr>
              <a:t>establishing</a:t>
            </a:r>
            <a:r>
              <a:rPr lang="da-DK" b="1" dirty="0">
                <a:solidFill>
                  <a:schemeClr val="tx2">
                    <a:lumMod val="10000"/>
                  </a:schemeClr>
                </a:solidFill>
              </a:rPr>
              <a:t> ground </a:t>
            </a:r>
            <a:r>
              <a:rPr lang="da-DK" b="1" dirty="0" err="1">
                <a:solidFill>
                  <a:schemeClr val="tx2">
                    <a:lumMod val="10000"/>
                  </a:schemeClr>
                </a:solidFill>
              </a:rPr>
              <a:t>rules</a:t>
            </a:r>
            <a:r>
              <a:rPr lang="da-DK" b="1" dirty="0">
                <a:solidFill>
                  <a:schemeClr val="tx2">
                    <a:lumMod val="10000"/>
                  </a:schemeClr>
                </a:solidFill>
              </a:rPr>
              <a:t> </a:t>
            </a:r>
          </a:p>
          <a:p>
            <a:pPr marL="0" indent="0">
              <a:buNone/>
            </a:pPr>
            <a:endParaRPr lang="da-DK" sz="2000" b="1" dirty="0">
              <a:solidFill>
                <a:schemeClr val="tx2">
                  <a:lumMod val="10000"/>
                </a:schemeClr>
              </a:solidFill>
            </a:endParaRPr>
          </a:p>
          <a:p>
            <a:r>
              <a:rPr lang="da-DK" dirty="0" err="1">
                <a:solidFill>
                  <a:schemeClr val="tx2">
                    <a:lumMod val="10000"/>
                  </a:schemeClr>
                </a:solidFill>
              </a:rPr>
              <a:t>When</a:t>
            </a:r>
            <a:r>
              <a:rPr lang="da-DK" dirty="0">
                <a:solidFill>
                  <a:schemeClr val="tx2">
                    <a:lumMod val="10000"/>
                  </a:schemeClr>
                </a:solidFill>
              </a:rPr>
              <a:t> </a:t>
            </a:r>
            <a:r>
              <a:rPr lang="da-DK" dirty="0" err="1">
                <a:solidFill>
                  <a:schemeClr val="tx2">
                    <a:lumMod val="10000"/>
                  </a:schemeClr>
                </a:solidFill>
              </a:rPr>
              <a:t>assessing</a:t>
            </a:r>
            <a:r>
              <a:rPr lang="da-DK" dirty="0">
                <a:solidFill>
                  <a:schemeClr val="tx2">
                    <a:lumMod val="10000"/>
                  </a:schemeClr>
                </a:solidFill>
              </a:rPr>
              <a:t> </a:t>
            </a:r>
            <a:r>
              <a:rPr lang="da-DK" dirty="0" err="1">
                <a:solidFill>
                  <a:schemeClr val="tx2">
                    <a:lumMod val="10000"/>
                  </a:schemeClr>
                </a:solidFill>
              </a:rPr>
              <a:t>project</a:t>
            </a:r>
            <a:r>
              <a:rPr lang="da-DK" dirty="0">
                <a:solidFill>
                  <a:schemeClr val="tx2">
                    <a:lumMod val="10000"/>
                  </a:schemeClr>
                </a:solidFill>
              </a:rPr>
              <a:t> </a:t>
            </a:r>
            <a:r>
              <a:rPr lang="da-DK" dirty="0" err="1">
                <a:solidFill>
                  <a:schemeClr val="tx2">
                    <a:lumMod val="10000"/>
                  </a:schemeClr>
                </a:solidFill>
              </a:rPr>
              <a:t>work</a:t>
            </a:r>
            <a:r>
              <a:rPr lang="da-DK" dirty="0">
                <a:solidFill>
                  <a:schemeClr val="tx2">
                    <a:lumMod val="10000"/>
                  </a:schemeClr>
                </a:solidFill>
              </a:rPr>
              <a:t> in </a:t>
            </a:r>
            <a:r>
              <a:rPr lang="da-DK" dirty="0" err="1">
                <a:solidFill>
                  <a:schemeClr val="tx2">
                    <a:lumMod val="10000"/>
                  </a:schemeClr>
                </a:solidFill>
              </a:rPr>
              <a:t>groups</a:t>
            </a:r>
            <a:r>
              <a:rPr lang="da-DK" dirty="0">
                <a:solidFill>
                  <a:schemeClr val="tx2">
                    <a:lumMod val="10000"/>
                  </a:schemeClr>
                </a:solidFill>
              </a:rPr>
              <a:t> and with peers, </a:t>
            </a:r>
            <a:r>
              <a:rPr lang="da-DK" dirty="0" err="1">
                <a:solidFill>
                  <a:schemeClr val="tx2">
                    <a:lumMod val="10000"/>
                  </a:schemeClr>
                </a:solidFill>
              </a:rPr>
              <a:t>be</a:t>
            </a:r>
            <a:r>
              <a:rPr lang="da-DK" dirty="0">
                <a:solidFill>
                  <a:schemeClr val="tx2">
                    <a:lumMod val="10000"/>
                  </a:schemeClr>
                </a:solidFill>
              </a:rPr>
              <a:t> </a:t>
            </a:r>
            <a:r>
              <a:rPr lang="da-DK" dirty="0" err="1">
                <a:solidFill>
                  <a:schemeClr val="tx2">
                    <a:lumMod val="10000"/>
                  </a:schemeClr>
                </a:solidFill>
              </a:rPr>
              <a:t>constructive</a:t>
            </a:r>
            <a:r>
              <a:rPr lang="da-DK" dirty="0">
                <a:solidFill>
                  <a:schemeClr val="tx2">
                    <a:lumMod val="10000"/>
                  </a:schemeClr>
                </a:solidFill>
              </a:rPr>
              <a:t>!</a:t>
            </a:r>
          </a:p>
          <a:p>
            <a:r>
              <a:rPr lang="da-DK" dirty="0" err="1">
                <a:solidFill>
                  <a:schemeClr val="tx2">
                    <a:lumMod val="10000"/>
                  </a:schemeClr>
                </a:solidFill>
              </a:rPr>
              <a:t>Establishing</a:t>
            </a:r>
            <a:r>
              <a:rPr lang="da-DK" dirty="0">
                <a:solidFill>
                  <a:schemeClr val="tx2">
                    <a:lumMod val="10000"/>
                  </a:schemeClr>
                </a:solidFill>
              </a:rPr>
              <a:t> ground </a:t>
            </a:r>
            <a:r>
              <a:rPr lang="da-DK" dirty="0" err="1">
                <a:solidFill>
                  <a:schemeClr val="tx2">
                    <a:lumMod val="10000"/>
                  </a:schemeClr>
                </a:solidFill>
              </a:rPr>
              <a:t>rules</a:t>
            </a:r>
            <a:r>
              <a:rPr lang="da-DK" dirty="0">
                <a:solidFill>
                  <a:schemeClr val="tx2">
                    <a:lumMod val="10000"/>
                  </a:schemeClr>
                </a:solidFill>
              </a:rPr>
              <a:t> and </a:t>
            </a:r>
            <a:r>
              <a:rPr lang="da-DK" dirty="0" err="1">
                <a:solidFill>
                  <a:schemeClr val="tx2">
                    <a:lumMod val="10000"/>
                  </a:schemeClr>
                </a:solidFill>
              </a:rPr>
              <a:t>agreeing</a:t>
            </a:r>
            <a:r>
              <a:rPr lang="da-DK" dirty="0">
                <a:solidFill>
                  <a:schemeClr val="tx2">
                    <a:lumMod val="10000"/>
                  </a:schemeClr>
                </a:solidFill>
              </a:rPr>
              <a:t> on ”</a:t>
            </a:r>
            <a:r>
              <a:rPr lang="da-DK" dirty="0" err="1">
                <a:solidFill>
                  <a:schemeClr val="tx2">
                    <a:lumMod val="10000"/>
                  </a:schemeClr>
                </a:solidFill>
              </a:rPr>
              <a:t>how</a:t>
            </a:r>
            <a:r>
              <a:rPr lang="da-DK" dirty="0">
                <a:solidFill>
                  <a:schemeClr val="tx2">
                    <a:lumMod val="10000"/>
                  </a:schemeClr>
                </a:solidFill>
              </a:rPr>
              <a:t>” to </a:t>
            </a:r>
            <a:r>
              <a:rPr lang="da-DK" dirty="0" err="1">
                <a:solidFill>
                  <a:schemeClr val="tx2">
                    <a:lumMod val="10000"/>
                  </a:schemeClr>
                </a:solidFill>
              </a:rPr>
              <a:t>mediate</a:t>
            </a:r>
            <a:r>
              <a:rPr lang="da-DK" dirty="0">
                <a:solidFill>
                  <a:schemeClr val="tx2">
                    <a:lumMod val="10000"/>
                  </a:schemeClr>
                </a:solidFill>
              </a:rPr>
              <a:t> feedback and </a:t>
            </a:r>
            <a:r>
              <a:rPr lang="da-DK" dirty="0" err="1">
                <a:solidFill>
                  <a:schemeClr val="tx2">
                    <a:lumMod val="10000"/>
                  </a:schemeClr>
                </a:solidFill>
              </a:rPr>
              <a:t>assessment</a:t>
            </a:r>
            <a:r>
              <a:rPr lang="da-DK" dirty="0">
                <a:solidFill>
                  <a:schemeClr val="tx2">
                    <a:lumMod val="10000"/>
                  </a:schemeClr>
                </a:solidFill>
              </a:rPr>
              <a:t> is </a:t>
            </a:r>
            <a:r>
              <a:rPr lang="da-DK" dirty="0" err="1">
                <a:solidFill>
                  <a:schemeClr val="tx2">
                    <a:lumMod val="10000"/>
                  </a:schemeClr>
                </a:solidFill>
              </a:rPr>
              <a:t>recommended</a:t>
            </a:r>
            <a:endParaRPr lang="da-DK" dirty="0">
              <a:solidFill>
                <a:schemeClr val="tx2">
                  <a:lumMod val="10000"/>
                </a:schemeClr>
              </a:solidFill>
            </a:endParaRPr>
          </a:p>
          <a:p>
            <a:r>
              <a:rPr lang="da-DK" dirty="0">
                <a:solidFill>
                  <a:schemeClr val="tx2">
                    <a:lumMod val="10000"/>
                  </a:schemeClr>
                </a:solidFill>
              </a:rPr>
              <a:t>One </a:t>
            </a:r>
            <a:r>
              <a:rPr lang="da-DK" dirty="0" err="1">
                <a:solidFill>
                  <a:schemeClr val="tx2">
                    <a:lumMod val="10000"/>
                  </a:schemeClr>
                </a:solidFill>
              </a:rPr>
              <a:t>way</a:t>
            </a:r>
            <a:r>
              <a:rPr lang="da-DK" dirty="0">
                <a:solidFill>
                  <a:schemeClr val="tx2">
                    <a:lumMod val="10000"/>
                  </a:schemeClr>
                </a:solidFill>
              </a:rPr>
              <a:t> of </a:t>
            </a:r>
            <a:r>
              <a:rPr lang="da-DK" dirty="0" err="1">
                <a:solidFill>
                  <a:schemeClr val="tx2">
                    <a:lumMod val="10000"/>
                  </a:schemeClr>
                </a:solidFill>
              </a:rPr>
              <a:t>providing</a:t>
            </a:r>
            <a:r>
              <a:rPr lang="da-DK" dirty="0">
                <a:solidFill>
                  <a:schemeClr val="tx2">
                    <a:lumMod val="10000"/>
                  </a:schemeClr>
                </a:solidFill>
              </a:rPr>
              <a:t> feedback </a:t>
            </a:r>
            <a:r>
              <a:rPr lang="da-DK" dirty="0" err="1">
                <a:solidFill>
                  <a:schemeClr val="tx2">
                    <a:lumMod val="10000"/>
                  </a:schemeClr>
                </a:solidFill>
              </a:rPr>
              <a:t>can</a:t>
            </a:r>
            <a:r>
              <a:rPr lang="da-DK" dirty="0">
                <a:solidFill>
                  <a:schemeClr val="tx2">
                    <a:lumMod val="10000"/>
                  </a:schemeClr>
                </a:solidFill>
              </a:rPr>
              <a:t> </a:t>
            </a:r>
            <a:r>
              <a:rPr lang="da-DK" dirty="0" err="1">
                <a:solidFill>
                  <a:schemeClr val="tx2">
                    <a:lumMod val="10000"/>
                  </a:schemeClr>
                </a:solidFill>
              </a:rPr>
              <a:t>be</a:t>
            </a:r>
            <a:r>
              <a:rPr lang="da-DK" dirty="0">
                <a:solidFill>
                  <a:schemeClr val="tx2">
                    <a:lumMod val="10000"/>
                  </a:schemeClr>
                </a:solidFill>
              </a:rPr>
              <a:t> an </a:t>
            </a:r>
            <a:r>
              <a:rPr lang="da-DK" dirty="0" err="1">
                <a:solidFill>
                  <a:schemeClr val="tx2">
                    <a:lumMod val="10000"/>
                  </a:schemeClr>
                </a:solidFill>
              </a:rPr>
              <a:t>adjusted</a:t>
            </a:r>
            <a:r>
              <a:rPr lang="da-DK" dirty="0">
                <a:solidFill>
                  <a:schemeClr val="tx2">
                    <a:lumMod val="10000"/>
                  </a:schemeClr>
                </a:solidFill>
              </a:rPr>
              <a:t> version of the </a:t>
            </a:r>
            <a:r>
              <a:rPr lang="da-DK" b="1" dirty="0">
                <a:solidFill>
                  <a:schemeClr val="tx2">
                    <a:lumMod val="10000"/>
                  </a:schemeClr>
                </a:solidFill>
              </a:rPr>
              <a:t>BEAR </a:t>
            </a:r>
            <a:r>
              <a:rPr lang="da-DK" b="1" dirty="0" err="1">
                <a:solidFill>
                  <a:schemeClr val="tx2">
                    <a:lumMod val="10000"/>
                  </a:schemeClr>
                </a:solidFill>
              </a:rPr>
              <a:t>method</a:t>
            </a:r>
            <a:endParaRPr lang="da-DK" b="1" dirty="0">
              <a:solidFill>
                <a:schemeClr val="tx2">
                  <a:lumMod val="10000"/>
                </a:schemeClr>
              </a:solidFill>
            </a:endParaRPr>
          </a:p>
        </p:txBody>
      </p:sp>
      <p:pic>
        <p:nvPicPr>
          <p:cNvPr id="6" name="Graphic 5" descr="Boardroom with solid fill">
            <a:extLst>
              <a:ext uri="{FF2B5EF4-FFF2-40B4-BE49-F238E27FC236}">
                <a16:creationId xmlns:a16="http://schemas.microsoft.com/office/drawing/2014/main" id="{673CA1EC-7441-42AF-9243-1254985E0DB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06000" y="2153093"/>
            <a:ext cx="914400" cy="914400"/>
          </a:xfrm>
          <a:prstGeom prst="rect">
            <a:avLst/>
          </a:prstGeom>
        </p:spPr>
      </p:pic>
    </p:spTree>
    <p:extLst>
      <p:ext uri="{BB962C8B-B14F-4D97-AF65-F5344CB8AC3E}">
        <p14:creationId xmlns:p14="http://schemas.microsoft.com/office/powerpoint/2010/main" val="38765827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832E7-39F1-4E20-B701-3161277DD9D1}"/>
              </a:ext>
            </a:extLst>
          </p:cNvPr>
          <p:cNvSpPr>
            <a:spLocks noGrp="1"/>
          </p:cNvSpPr>
          <p:nvPr>
            <p:ph type="title"/>
          </p:nvPr>
        </p:nvSpPr>
        <p:spPr/>
        <p:txBody>
          <a:bodyPr/>
          <a:lstStyle/>
          <a:p>
            <a:r>
              <a:rPr lang="da-DK" dirty="0">
                <a:solidFill>
                  <a:schemeClr val="tx2">
                    <a:lumMod val="10000"/>
                  </a:schemeClr>
                </a:solidFill>
              </a:rPr>
              <a:t>How do </a:t>
            </a:r>
            <a:r>
              <a:rPr lang="da-DK" dirty="0" err="1">
                <a:solidFill>
                  <a:schemeClr val="tx2">
                    <a:lumMod val="10000"/>
                  </a:schemeClr>
                </a:solidFill>
              </a:rPr>
              <a:t>you</a:t>
            </a:r>
            <a:r>
              <a:rPr lang="da-DK" dirty="0">
                <a:solidFill>
                  <a:schemeClr val="tx2">
                    <a:lumMod val="10000"/>
                  </a:schemeClr>
                </a:solidFill>
              </a:rPr>
              <a:t> </a:t>
            </a:r>
            <a:r>
              <a:rPr lang="da-DK" dirty="0" err="1">
                <a:solidFill>
                  <a:schemeClr val="tx2">
                    <a:lumMod val="10000"/>
                  </a:schemeClr>
                </a:solidFill>
              </a:rPr>
              <a:t>assess</a:t>
            </a:r>
            <a:r>
              <a:rPr lang="da-DK" dirty="0">
                <a:solidFill>
                  <a:schemeClr val="tx2">
                    <a:lumMod val="10000"/>
                  </a:schemeClr>
                </a:solidFill>
              </a:rPr>
              <a:t> the </a:t>
            </a:r>
            <a:r>
              <a:rPr lang="da-DK" dirty="0" err="1">
                <a:solidFill>
                  <a:schemeClr val="tx2">
                    <a:lumMod val="10000"/>
                  </a:schemeClr>
                </a:solidFill>
              </a:rPr>
              <a:t>quality</a:t>
            </a:r>
            <a:r>
              <a:rPr lang="da-DK" dirty="0">
                <a:solidFill>
                  <a:schemeClr val="tx2">
                    <a:lumMod val="10000"/>
                  </a:schemeClr>
                </a:solidFill>
              </a:rPr>
              <a:t> of a </a:t>
            </a:r>
            <a:r>
              <a:rPr lang="da-DK" dirty="0" err="1">
                <a:solidFill>
                  <a:schemeClr val="tx2">
                    <a:lumMod val="10000"/>
                  </a:schemeClr>
                </a:solidFill>
              </a:rPr>
              <a:t>project</a:t>
            </a:r>
            <a:r>
              <a:rPr lang="da-DK" dirty="0">
                <a:solidFill>
                  <a:schemeClr val="tx2">
                    <a:lumMod val="10000"/>
                  </a:schemeClr>
                </a:solidFill>
              </a:rPr>
              <a:t>? The BEAR </a:t>
            </a:r>
            <a:r>
              <a:rPr lang="da-DK" dirty="0" err="1">
                <a:solidFill>
                  <a:schemeClr val="tx2">
                    <a:lumMod val="10000"/>
                  </a:schemeClr>
                </a:solidFill>
              </a:rPr>
              <a:t>method</a:t>
            </a:r>
            <a:endParaRPr lang="da-DK" dirty="0">
              <a:solidFill>
                <a:schemeClr val="tx2">
                  <a:lumMod val="10000"/>
                </a:schemeClr>
              </a:solidFill>
            </a:endParaRPr>
          </a:p>
        </p:txBody>
      </p:sp>
      <p:pic>
        <p:nvPicPr>
          <p:cNvPr id="6" name="Graphic 5" descr="Boardroom with solid fill">
            <a:extLst>
              <a:ext uri="{FF2B5EF4-FFF2-40B4-BE49-F238E27FC236}">
                <a16:creationId xmlns:a16="http://schemas.microsoft.com/office/drawing/2014/main" id="{673CA1EC-7441-42AF-9243-1254985E0DB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06000" y="2153093"/>
            <a:ext cx="914400" cy="914400"/>
          </a:xfrm>
          <a:prstGeom prst="rect">
            <a:avLst/>
          </a:prstGeom>
        </p:spPr>
      </p:pic>
      <p:graphicFrame>
        <p:nvGraphicFramePr>
          <p:cNvPr id="19" name="Diagram 18">
            <a:extLst>
              <a:ext uri="{FF2B5EF4-FFF2-40B4-BE49-F238E27FC236}">
                <a16:creationId xmlns:a16="http://schemas.microsoft.com/office/drawing/2014/main" id="{76235E77-408E-4CE5-84EF-73829C54A9BC}"/>
              </a:ext>
            </a:extLst>
          </p:cNvPr>
          <p:cNvGraphicFramePr/>
          <p:nvPr>
            <p:extLst>
              <p:ext uri="{D42A27DB-BD31-4B8C-83A1-F6EECF244321}">
                <p14:modId xmlns:p14="http://schemas.microsoft.com/office/powerpoint/2010/main" val="2401592055"/>
              </p:ext>
            </p:extLst>
          </p:nvPr>
        </p:nvGraphicFramePr>
        <p:xfrm>
          <a:off x="2032000" y="2153093"/>
          <a:ext cx="6080224" cy="39852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0" name="TextBox 19">
            <a:extLst>
              <a:ext uri="{FF2B5EF4-FFF2-40B4-BE49-F238E27FC236}">
                <a16:creationId xmlns:a16="http://schemas.microsoft.com/office/drawing/2014/main" id="{28C7EAEC-A5F6-4F93-B1C5-CDDE62868C68}"/>
              </a:ext>
            </a:extLst>
          </p:cNvPr>
          <p:cNvSpPr txBox="1"/>
          <p:nvPr/>
        </p:nvSpPr>
        <p:spPr>
          <a:xfrm>
            <a:off x="2207568" y="4685074"/>
            <a:ext cx="3888432" cy="400110"/>
          </a:xfrm>
          <a:prstGeom prst="rect">
            <a:avLst/>
          </a:prstGeom>
          <a:noFill/>
        </p:spPr>
        <p:txBody>
          <a:bodyPr wrap="square" rtlCol="0">
            <a:spAutoFit/>
          </a:bodyPr>
          <a:lstStyle/>
          <a:p>
            <a:pPr marL="285750" indent="-285750">
              <a:buFont typeface="Arial" panose="020B0604020202020204" pitchFamily="34" charset="0"/>
              <a:buChar char="•"/>
            </a:pPr>
            <a:r>
              <a:rPr lang="da-DK" sz="2000" dirty="0">
                <a:solidFill>
                  <a:srgbClr val="000308"/>
                </a:solidFill>
              </a:rPr>
              <a:t>An alternative suggestion</a:t>
            </a:r>
          </a:p>
        </p:txBody>
      </p:sp>
      <p:sp>
        <p:nvSpPr>
          <p:cNvPr id="21" name="TextBox 20">
            <a:extLst>
              <a:ext uri="{FF2B5EF4-FFF2-40B4-BE49-F238E27FC236}">
                <a16:creationId xmlns:a16="http://schemas.microsoft.com/office/drawing/2014/main" id="{8EE5EA69-F400-4745-A9DF-A67AC94B38AD}"/>
              </a:ext>
            </a:extLst>
          </p:cNvPr>
          <p:cNvSpPr txBox="1"/>
          <p:nvPr/>
        </p:nvSpPr>
        <p:spPr>
          <a:xfrm>
            <a:off x="2207568" y="5765194"/>
            <a:ext cx="5760640" cy="400110"/>
          </a:xfrm>
          <a:prstGeom prst="rect">
            <a:avLst/>
          </a:prstGeom>
          <a:noFill/>
        </p:spPr>
        <p:txBody>
          <a:bodyPr wrap="square" rtlCol="0">
            <a:spAutoFit/>
          </a:bodyPr>
          <a:lstStyle/>
          <a:p>
            <a:pPr marL="285750" indent="-285750">
              <a:buFont typeface="Arial" panose="020B0604020202020204" pitchFamily="34" charset="0"/>
              <a:buChar char="•"/>
            </a:pPr>
            <a:r>
              <a:rPr lang="da-DK" sz="2000" dirty="0">
                <a:solidFill>
                  <a:srgbClr val="000308"/>
                </a:solidFill>
              </a:rPr>
              <a:t>The </a:t>
            </a:r>
            <a:r>
              <a:rPr lang="da-DK" sz="2000" dirty="0" err="1">
                <a:solidFill>
                  <a:srgbClr val="000308"/>
                </a:solidFill>
              </a:rPr>
              <a:t>broader</a:t>
            </a:r>
            <a:r>
              <a:rPr lang="da-DK" sz="2000" dirty="0">
                <a:solidFill>
                  <a:srgbClr val="000308"/>
                </a:solidFill>
              </a:rPr>
              <a:t> </a:t>
            </a:r>
            <a:r>
              <a:rPr lang="da-DK" sz="2000" dirty="0" err="1">
                <a:solidFill>
                  <a:srgbClr val="000308"/>
                </a:solidFill>
              </a:rPr>
              <a:t>results</a:t>
            </a:r>
            <a:r>
              <a:rPr lang="da-DK" sz="2000" dirty="0">
                <a:solidFill>
                  <a:srgbClr val="000308"/>
                </a:solidFill>
              </a:rPr>
              <a:t> of </a:t>
            </a:r>
            <a:r>
              <a:rPr lang="da-DK" sz="2000" dirty="0" err="1">
                <a:solidFill>
                  <a:srgbClr val="000308"/>
                </a:solidFill>
              </a:rPr>
              <a:t>your</a:t>
            </a:r>
            <a:r>
              <a:rPr lang="da-DK" sz="2000" dirty="0">
                <a:solidFill>
                  <a:srgbClr val="000308"/>
                </a:solidFill>
              </a:rPr>
              <a:t> observations  </a:t>
            </a:r>
          </a:p>
        </p:txBody>
      </p:sp>
      <p:sp>
        <p:nvSpPr>
          <p:cNvPr id="23" name="TextBox 22">
            <a:extLst>
              <a:ext uri="{FF2B5EF4-FFF2-40B4-BE49-F238E27FC236}">
                <a16:creationId xmlns:a16="http://schemas.microsoft.com/office/drawing/2014/main" id="{ECBF281A-5617-4D60-AB3D-C525FB09C399}"/>
              </a:ext>
            </a:extLst>
          </p:cNvPr>
          <p:cNvSpPr txBox="1"/>
          <p:nvPr/>
        </p:nvSpPr>
        <p:spPr>
          <a:xfrm>
            <a:off x="5879976" y="6309320"/>
            <a:ext cx="6096000" cy="446597"/>
          </a:xfrm>
          <a:prstGeom prst="rect">
            <a:avLst/>
          </a:prstGeom>
          <a:noFill/>
        </p:spPr>
        <p:txBody>
          <a:bodyPr wrap="square">
            <a:spAutoFit/>
          </a:bodyPr>
          <a:lstStyle/>
          <a:p>
            <a:pPr>
              <a:lnSpc>
                <a:spcPct val="107000"/>
              </a:lnSpc>
              <a:spcAft>
                <a:spcPts val="800"/>
              </a:spcAft>
            </a:pPr>
            <a:r>
              <a:rPr lang="en-US" sz="1100" dirty="0">
                <a:solidFill>
                  <a:srgbClr val="000308"/>
                </a:solidFill>
                <a:effectLst/>
                <a:latin typeface="Calibri" panose="020F0502020204030204" pitchFamily="34" charset="0"/>
                <a:ea typeface="Calibri" panose="020F0502020204030204" pitchFamily="34" charset="0"/>
                <a:cs typeface="Calibri" panose="020F0502020204030204" pitchFamily="34" charset="0"/>
              </a:rPr>
              <a:t>Harms, P.L., &amp; Roebuck, D.B. (2010). Teaching the art and craft of giving and receiving feedback. Business Communication Quarterly, 73(4), 413-431. </a:t>
            </a:r>
            <a:endParaRPr lang="da-DK" sz="1100" dirty="0">
              <a:solidFill>
                <a:srgbClr val="000308"/>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279878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832E7-39F1-4E20-B701-3161277DD9D1}"/>
              </a:ext>
            </a:extLst>
          </p:cNvPr>
          <p:cNvSpPr>
            <a:spLocks noGrp="1"/>
          </p:cNvSpPr>
          <p:nvPr>
            <p:ph type="title"/>
          </p:nvPr>
        </p:nvSpPr>
        <p:spPr/>
        <p:txBody>
          <a:bodyPr/>
          <a:lstStyle/>
          <a:p>
            <a:r>
              <a:rPr lang="da-DK" dirty="0">
                <a:solidFill>
                  <a:schemeClr val="tx2">
                    <a:lumMod val="10000"/>
                  </a:schemeClr>
                </a:solidFill>
              </a:rPr>
              <a:t>Project Work </a:t>
            </a:r>
            <a:r>
              <a:rPr lang="da-DK" dirty="0" err="1">
                <a:solidFill>
                  <a:schemeClr val="tx2">
                    <a:lumMod val="10000"/>
                  </a:schemeClr>
                </a:solidFill>
              </a:rPr>
              <a:t>Assessment</a:t>
            </a:r>
            <a:endParaRPr lang="da-DK" dirty="0">
              <a:solidFill>
                <a:schemeClr val="tx2">
                  <a:lumMod val="10000"/>
                </a:schemeClr>
              </a:solidFill>
            </a:endParaRPr>
          </a:p>
        </p:txBody>
      </p:sp>
      <p:sp>
        <p:nvSpPr>
          <p:cNvPr id="4" name="Slide Number Placeholder 3">
            <a:extLst>
              <a:ext uri="{FF2B5EF4-FFF2-40B4-BE49-F238E27FC236}">
                <a16:creationId xmlns:a16="http://schemas.microsoft.com/office/drawing/2014/main" id="{31A06E70-C48F-4A81-A30F-CBD3B5175AD9}"/>
              </a:ext>
            </a:extLst>
          </p:cNvPr>
          <p:cNvSpPr>
            <a:spLocks noGrp="1"/>
          </p:cNvSpPr>
          <p:nvPr>
            <p:ph type="sldNum" sz="quarter" idx="12"/>
          </p:nvPr>
        </p:nvSpPr>
        <p:spPr/>
        <p:txBody>
          <a:bodyPr/>
          <a:lstStyle/>
          <a:p>
            <a:pPr>
              <a:defRPr/>
            </a:pPr>
            <a:fld id="{4E0D2331-F92B-4E4F-8962-9A6A8C889751}" type="slidenum">
              <a:rPr lang="it-IT" smtClean="0"/>
              <a:t>9</a:t>
            </a:fld>
            <a:endParaRPr lang="it-IT"/>
          </a:p>
        </p:txBody>
      </p:sp>
      <p:sp>
        <p:nvSpPr>
          <p:cNvPr id="5" name="Content Placeholder 4">
            <a:extLst>
              <a:ext uri="{FF2B5EF4-FFF2-40B4-BE49-F238E27FC236}">
                <a16:creationId xmlns:a16="http://schemas.microsoft.com/office/drawing/2014/main" id="{AF4EF864-CF9C-479F-A6DE-7EAA390384D9}"/>
              </a:ext>
            </a:extLst>
          </p:cNvPr>
          <p:cNvSpPr txBox="1">
            <a:spLocks noGrp="1"/>
          </p:cNvSpPr>
          <p:nvPr>
            <p:ph idx="1"/>
          </p:nvPr>
        </p:nvSpPr>
        <p:spPr bwMode="auto">
          <a:xfrm>
            <a:off x="1371600" y="2323933"/>
            <a:ext cx="9601200" cy="2597634"/>
          </a:xfrm>
          <a:prstGeom prst="rect">
            <a:avLst/>
          </a:prstGeom>
          <a:noFill/>
        </p:spPr>
        <p:txBody>
          <a:bodyPr wrap="square" rtlCol="0">
            <a:spAutoFit/>
          </a:bodyPr>
          <a:lstStyle/>
          <a:p>
            <a:pPr marL="457200" indent="-457200">
              <a:buAutoNum type="arabicPeriod"/>
            </a:pPr>
            <a:r>
              <a:rPr lang="da-DK" sz="2000" dirty="0" err="1">
                <a:solidFill>
                  <a:schemeClr val="tx2">
                    <a:lumMod val="10000"/>
                  </a:schemeClr>
                </a:solidFill>
              </a:rPr>
              <a:t>Introduction</a:t>
            </a:r>
            <a:endParaRPr lang="da-DK" sz="2000" dirty="0">
              <a:solidFill>
                <a:schemeClr val="tx2">
                  <a:lumMod val="10000"/>
                </a:schemeClr>
              </a:solidFill>
            </a:endParaRPr>
          </a:p>
          <a:p>
            <a:pPr marL="457200" indent="-457200">
              <a:buAutoNum type="arabicPeriod"/>
            </a:pPr>
            <a:r>
              <a:rPr lang="da-DK" dirty="0">
                <a:solidFill>
                  <a:schemeClr val="tx2">
                    <a:lumMod val="10000"/>
                  </a:schemeClr>
                </a:solidFill>
              </a:rPr>
              <a:t>Feedback Method: BEAR</a:t>
            </a:r>
          </a:p>
          <a:p>
            <a:pPr marL="457200" indent="-457200">
              <a:buAutoNum type="arabicPeriod"/>
            </a:pPr>
            <a:r>
              <a:rPr lang="da-DK" b="1" dirty="0" err="1">
                <a:solidFill>
                  <a:schemeClr val="tx2">
                    <a:lumMod val="10000"/>
                  </a:schemeClr>
                </a:solidFill>
              </a:rPr>
              <a:t>Criteria</a:t>
            </a:r>
            <a:r>
              <a:rPr lang="da-DK" b="1" dirty="0">
                <a:solidFill>
                  <a:schemeClr val="tx2">
                    <a:lumMod val="10000"/>
                  </a:schemeClr>
                </a:solidFill>
              </a:rPr>
              <a:t> for </a:t>
            </a:r>
            <a:r>
              <a:rPr lang="da-DK" b="1" dirty="0" err="1">
                <a:solidFill>
                  <a:schemeClr val="tx2">
                    <a:lumMod val="10000"/>
                  </a:schemeClr>
                </a:solidFill>
              </a:rPr>
              <a:t>assessing</a:t>
            </a:r>
            <a:r>
              <a:rPr lang="da-DK" b="1" dirty="0">
                <a:solidFill>
                  <a:schemeClr val="tx2">
                    <a:lumMod val="10000"/>
                  </a:schemeClr>
                </a:solidFill>
              </a:rPr>
              <a:t> </a:t>
            </a:r>
            <a:r>
              <a:rPr lang="da-DK" b="1" dirty="0" err="1">
                <a:solidFill>
                  <a:schemeClr val="tx2">
                    <a:lumMod val="10000"/>
                  </a:schemeClr>
                </a:solidFill>
              </a:rPr>
              <a:t>your</a:t>
            </a:r>
            <a:r>
              <a:rPr lang="da-DK" b="1" dirty="0">
                <a:solidFill>
                  <a:schemeClr val="tx2">
                    <a:lumMod val="10000"/>
                  </a:schemeClr>
                </a:solidFill>
              </a:rPr>
              <a:t> </a:t>
            </a:r>
            <a:r>
              <a:rPr lang="da-DK" b="1" dirty="0" err="1">
                <a:solidFill>
                  <a:schemeClr val="tx2">
                    <a:lumMod val="10000"/>
                  </a:schemeClr>
                </a:solidFill>
              </a:rPr>
              <a:t>project</a:t>
            </a:r>
            <a:endParaRPr lang="da-DK" b="1" dirty="0">
              <a:solidFill>
                <a:schemeClr val="tx2">
                  <a:lumMod val="10000"/>
                </a:schemeClr>
              </a:solidFill>
            </a:endParaRPr>
          </a:p>
          <a:p>
            <a:pPr marL="457200" indent="-457200">
              <a:buAutoNum type="arabicPeriod"/>
            </a:pPr>
            <a:r>
              <a:rPr lang="da-DK" dirty="0" err="1">
                <a:solidFill>
                  <a:schemeClr val="tx2">
                    <a:lumMod val="10000"/>
                  </a:schemeClr>
                </a:solidFill>
              </a:rPr>
              <a:t>Your</a:t>
            </a:r>
            <a:r>
              <a:rPr lang="da-DK" dirty="0">
                <a:solidFill>
                  <a:schemeClr val="tx2">
                    <a:lumMod val="10000"/>
                  </a:schemeClr>
                </a:solidFill>
              </a:rPr>
              <a:t> task</a:t>
            </a:r>
          </a:p>
          <a:p>
            <a:pPr marL="457200" indent="-457200">
              <a:buAutoNum type="arabicPeriod"/>
            </a:pPr>
            <a:endParaRPr lang="da-DK" sz="2000" b="1" dirty="0">
              <a:solidFill>
                <a:schemeClr val="tx2">
                  <a:lumMod val="10000"/>
                </a:schemeClr>
              </a:solidFill>
            </a:endParaRPr>
          </a:p>
          <a:p>
            <a:pPr marL="457200" indent="-457200">
              <a:buAutoNum type="arabicPeriod"/>
            </a:pPr>
            <a:endParaRPr lang="da-DK" sz="2000" dirty="0">
              <a:solidFill>
                <a:schemeClr val="tx2">
                  <a:lumMod val="10000"/>
                </a:schemeClr>
              </a:solidFill>
            </a:endParaRPr>
          </a:p>
        </p:txBody>
      </p:sp>
    </p:spTree>
    <p:extLst>
      <p:ext uri="{BB962C8B-B14F-4D97-AF65-F5344CB8AC3E}">
        <p14:creationId xmlns:p14="http://schemas.microsoft.com/office/powerpoint/2010/main" val="3366155578"/>
      </p:ext>
    </p:extLst>
  </p:cSld>
  <p:clrMapOvr>
    <a:masterClrMapping/>
  </p:clrMapOvr>
</p:sld>
</file>

<file path=ppt/theme/theme1.xml><?xml version="1.0" encoding="utf-8"?>
<a:theme xmlns:a="http://schemas.openxmlformats.org/drawingml/2006/main" name="Ritaglio">
  <a:themeElements>
    <a:clrScheme name="Personalizzato 24">
      <a:dk1>
        <a:srgbClr val="FFFFFF"/>
      </a:dk1>
      <a:lt1>
        <a:srgbClr val="FFFFFF"/>
      </a:lt1>
      <a:dk2>
        <a:srgbClr val="FDE1A9"/>
      </a:dk2>
      <a:lt2>
        <a:srgbClr val="FDEBC7"/>
      </a:lt2>
      <a:accent1>
        <a:srgbClr val="FFFFFF"/>
      </a:accent1>
      <a:accent2>
        <a:srgbClr val="FFFFFF"/>
      </a:accent2>
      <a:accent3>
        <a:srgbClr val="FFFFFF"/>
      </a:accent3>
      <a:accent4>
        <a:srgbClr val="FFFFFF"/>
      </a:accent4>
      <a:accent5>
        <a:srgbClr val="FFFFFF"/>
      </a:accent5>
      <a:accent6>
        <a:srgbClr val="FFFFFF"/>
      </a:accent6>
      <a:hlink>
        <a:srgbClr val="FFFFFF"/>
      </a:hlink>
      <a:folHlink>
        <a:srgbClr val="FFFFFF"/>
      </a:folHlink>
    </a:clrScheme>
    <a:fontScheme name="Ritaglio">
      <a:majorFont>
        <a:latin typeface="Franklin Gothic Book"/>
        <a:ea typeface="Arial"/>
        <a:cs typeface="Arial"/>
      </a:majorFont>
      <a:minorFont>
        <a:latin typeface="Franklin Gothic Book"/>
        <a:ea typeface="Arial"/>
        <a:cs typeface="Arial"/>
      </a:minorFont>
    </a:fontScheme>
    <a:fmtScheme name="Ritaglio">
      <a:fillStyleLst>
        <a:solidFill>
          <a:schemeClr val="phClr"/>
        </a:solidFill>
        <a:gradFill>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5000"/>
            <a:satMod val="170000"/>
          </a:schemeClr>
        </a:solidFill>
        <a:gradFill>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TM10001105[[fn=Ritaglio]]</Template>
  <TotalTime>816</TotalTime>
  <Words>1448</Words>
  <Application>Microsoft Office PowerPoint</Application>
  <DocSecurity>0</DocSecurity>
  <PresentationFormat>Widescreen</PresentationFormat>
  <Paragraphs>218</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Franklin Gothic Book</vt:lpstr>
      <vt:lpstr>Rokkitt Light</vt:lpstr>
      <vt:lpstr>Ritaglio</vt:lpstr>
      <vt:lpstr>PowerPoint Presentation</vt:lpstr>
      <vt:lpstr>Project Work Assessment</vt:lpstr>
      <vt:lpstr>How do you assess the quality of a project?</vt:lpstr>
      <vt:lpstr>How do you assess the quality of a project?</vt:lpstr>
      <vt:lpstr>How do you assess the quality of a project?</vt:lpstr>
      <vt:lpstr>Project Work Assessment</vt:lpstr>
      <vt:lpstr>How do you assess the quality of a project?</vt:lpstr>
      <vt:lpstr>How do you assess the quality of a project? The BEAR method</vt:lpstr>
      <vt:lpstr>Project Work Assessment</vt:lpstr>
      <vt:lpstr>Criteria for assessing your project</vt:lpstr>
      <vt:lpstr>Criteria for assessing your project: Project Development </vt:lpstr>
      <vt:lpstr>Criteria for assessing your project: Project Development </vt:lpstr>
      <vt:lpstr>Criteria for assessing your project: Project Development </vt:lpstr>
      <vt:lpstr>Criteria for assessing your project: Project Development </vt:lpstr>
      <vt:lpstr>Criteria for assessing your project: Project Development </vt:lpstr>
      <vt:lpstr>Criteria for assessing your project: Project Development </vt:lpstr>
      <vt:lpstr>Criteria for assessing your project: Project Presentation</vt:lpstr>
      <vt:lpstr>Criteria for assessing your project: Project Presentation</vt:lpstr>
      <vt:lpstr>Criteria for assessing your project: Project Presentation</vt:lpstr>
      <vt:lpstr>Project Work Assessment</vt:lpstr>
      <vt:lpstr>Your task</vt:lpstr>
      <vt:lpstr>PowerPoint Presentation</vt:lpstr>
      <vt:lpstr>Literature</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subject/>
  <dc:creator>Marko Nikolic</dc:creator>
  <cp:keywords/>
  <dc:description/>
  <cp:lastModifiedBy>Klarissa Lueg</cp:lastModifiedBy>
  <cp:revision>4</cp:revision>
  <dcterms:created xsi:type="dcterms:W3CDTF">2020-01-14T13:38:57Z</dcterms:created>
  <dcterms:modified xsi:type="dcterms:W3CDTF">2022-01-25T14:29:23Z</dcterms:modified>
  <cp:category/>
  <dc:identifier/>
  <cp:contentStatus/>
  <dc:language/>
  <cp:version/>
</cp:coreProperties>
</file>